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7B24-1BA3-4525-BEA8-5020133778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85AE0-B720-4E53-9E1F-F83BDF749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6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4EEC-57D8-8E8E-C8D4-C59E6685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524EB-00B5-745B-EE4A-C8CEE7AC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2219F-F436-9635-61ED-EF49DE3C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161C-0109-286C-5713-AC26922E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CBFE-86E2-C7F9-3770-BDFCF43B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867-1927-D35B-0552-54A12701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9FAC8-8593-B7E4-CE13-F5248B5A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2008-6EB7-9A01-34ED-0C1D7F6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B4F9-F96D-0F29-FD8D-6796478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13EE-3B30-AEA0-B146-7334C942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8A051-9303-16DB-8489-7EA8BBD30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F0C1-85FB-EA5B-2BD0-0269C81B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05A1-3165-88D9-7D4C-5C579E2B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64D9-8ECB-C012-45F9-6C48910A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560A-20F9-B3B7-F07B-C0A041A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60F-0CA7-9E07-F85C-B8ADCB9F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7A5B-7516-B150-A9F3-AF406615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113A-F054-55C5-6ABF-1618CFCA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8C06-C8EF-DCEC-B0D3-771F8868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164C-25CF-47BA-EA0E-667891AA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6657-3CC4-66A3-9D0A-6EA264EA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33B20-E89B-5D52-6CA4-170A3C93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64FF1-1C6F-5B83-605C-6B840BDB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27DE-1697-9E43-5E05-7563110D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60D6-D0CA-6677-5806-146342B1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C6B8-B882-9CFE-1666-A56D5CDB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66F1-1446-0FBE-D77B-4BCAF3C82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F0658-CB13-DC89-891E-F9473A2B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88DE-8527-7936-1A4E-E549F2DA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5989D-F1BD-F793-6398-F043345D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1A3CE-78C0-C3FB-33E4-888E4E6A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73C7-CB7A-D771-9088-B451BAB9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B0D2-AF67-D936-F105-4ECD24CB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067B-BC7E-1EED-7D34-371796D6D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34A17-173D-9C3C-7C69-BB93B28B2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A4606-90B1-25B6-22FE-8370D2EC9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667AD-879E-996C-3ED8-FAD4C2A1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B4093-E587-026C-4830-91D8FCE9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B43A9-9EA2-B1DB-44DF-D5AC0FEF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0CC4-B7E8-7C54-7DD2-73576976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6A168-5EB6-835B-2CA1-481041A1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87CCC-6F27-44A7-B20B-DA81CCF8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9CA91-23D8-F00A-264E-D7603C7F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DA5B6-73D5-31E9-70BC-C3FA0970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82B3C-2741-8583-CA84-1616FA10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26616-4E5D-9D31-BB7B-B58A6871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3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73CE-94F4-0012-2AF4-03300DA5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33A0-A7B7-3E99-53B1-ED6F159A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BF503-85E5-7631-EED8-82455954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0CA3-3B34-7D31-E707-A94B1DF1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F6A6C-BF69-1DD0-057C-859E7F3C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4F17D-6031-2947-AA95-3B665A43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E455-F41B-ACB8-76E7-9F7D4ED7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08E61-F7A0-1B29-FFEE-8436EFD25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F983-B4C1-0530-A4B2-66C8B212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6C7BC-C185-BA73-C422-CDF7A5E5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A502-C18D-00F8-3A15-F5E4BAF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E3132-9150-7704-E473-335BD5B0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83D10-0426-B504-EE5A-7FDA449F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51DB-A1E6-74C1-83AC-59AAB52D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94FE-4B4B-19DB-4DC2-948B77386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CC49E-304C-4C9F-AB3B-8D1EED3944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2B42-A828-055B-CF8B-2997915C6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B1BE-48DC-E9E6-9B25-F0C525FD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5F7C1-38E5-4608-87EC-B7621EF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7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38E41BB-2B3F-D785-224B-3152F05CD68E}"/>
              </a:ext>
            </a:extLst>
          </p:cNvPr>
          <p:cNvSpPr txBox="1"/>
          <p:nvPr/>
        </p:nvSpPr>
        <p:spPr>
          <a:xfrm>
            <a:off x="143435" y="71718"/>
            <a:ext cx="173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IRFZ44N Notes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23F8F-C2E9-AC79-42D4-51E7B69B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050"/>
            <a:ext cx="12192000" cy="3358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A22DC-5277-B4EA-9BF2-F7A5B2700532}"/>
              </a:ext>
            </a:extLst>
          </p:cNvPr>
          <p:cNvSpPr txBox="1"/>
          <p:nvPr/>
        </p:nvSpPr>
        <p:spPr>
          <a:xfrm>
            <a:off x="5120640" y="3799769"/>
            <a:ext cx="61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E0B8A-C1AD-091B-3040-40958298493E}"/>
              </a:ext>
            </a:extLst>
          </p:cNvPr>
          <p:cNvSpPr txBox="1"/>
          <p:nvPr/>
        </p:nvSpPr>
        <p:spPr>
          <a:xfrm>
            <a:off x="5896293" y="3799769"/>
            <a:ext cx="6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37BEB-0F4C-DCD1-7073-4AF840A50878}"/>
              </a:ext>
            </a:extLst>
          </p:cNvPr>
          <p:cNvSpPr txBox="1"/>
          <p:nvPr/>
        </p:nvSpPr>
        <p:spPr>
          <a:xfrm>
            <a:off x="6577676" y="3799769"/>
            <a:ext cx="8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20240-F14F-0F6A-3414-09AE3E401C5C}"/>
              </a:ext>
            </a:extLst>
          </p:cNvPr>
          <p:cNvCxnSpPr/>
          <p:nvPr/>
        </p:nvCxnSpPr>
        <p:spPr>
          <a:xfrm flipV="1">
            <a:off x="5557520" y="3429000"/>
            <a:ext cx="467360" cy="37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87D23E-D80E-93EC-1D0B-91AFDBCA45A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240875" y="3429000"/>
            <a:ext cx="0" cy="37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A0CF8A-643A-35BF-FE92-9502279AE8A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403925" y="3429000"/>
            <a:ext cx="608357" cy="37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7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12117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17</cp:revision>
  <dcterms:created xsi:type="dcterms:W3CDTF">2024-11-29T21:12:04Z</dcterms:created>
  <dcterms:modified xsi:type="dcterms:W3CDTF">2025-01-12T18:38:29Z</dcterms:modified>
</cp:coreProperties>
</file>