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F134-1D8A-9548-DE4E-7634BBDE0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43DAD-CFC5-0E58-29EC-69EC843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4769-2FC8-B360-9E69-9EDDE82A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259E-3230-7E1E-BD6D-0674DA27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C31A-AF4D-5E77-3BD6-B8BC79FF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6689-B983-FE1E-0886-C759BDE2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89B84-EFD3-BBEE-3D74-4BFA2786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CA7B-E72D-B65D-11EA-C844490A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1FE1-65EA-370C-1959-F91BAD10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259B-27FD-A5A9-FD92-E51AA111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84D84-96B5-6DE7-02BC-03AEB6B52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F4AF-2B77-09FF-C9F4-BC99C99F5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E623-4801-9050-EAB8-3E20E4F8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AACD-B21C-11C0-75B1-1DFBD78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706C-B683-4B82-1F90-FD3B8F5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140D-93A0-0A08-FDA9-BAB44E5F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3AD9-F34A-E200-AA4F-7FF7BD7F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15D4-A88B-AD70-EAB7-3618B840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6239-5B62-4D9E-6295-FB02FE0E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0E13-CCCF-6340-1F9F-6604BEEE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069C-72B7-8EED-874D-5AA22C9A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3556-50A6-054E-D35E-61E40282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03FB-47EF-2799-CACE-35871742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B574-3F03-8040-74A1-DF73F4E5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38B2-AB59-635C-E62F-80F95FA6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5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7A41-4DD9-AB57-187A-77AE55E4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3BA4-7F0F-616D-CEF9-EBEEF9D6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F42E4-D137-8667-DB8A-447A5F117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3E2D-8774-5239-6CF0-8E3FA6B3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6179-9B9F-6ABF-6E72-50E2350E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20E6-BB38-9E06-3F84-C88F4414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FD09-071E-BDD9-809C-997EC92F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2FE2-E8FD-53CB-43DC-A95FC367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35EE1-9080-1949-8964-000878BD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1B651-FF0E-6CAC-B3E2-01DFBFC8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A2910-4D0D-43D7-952E-AE18D7813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9A5A9-B240-AE44-2BFE-CE157DE6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5507-D4AA-5860-7D97-6FE30E7B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08D5-5FCA-563D-C5BE-C9A96B40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08AD-BB13-07B3-EA44-8B03E66F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132F4-CF75-AEB7-9B29-6C5BF974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7164-75A9-2CF1-DBF8-BE5CD92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90DC-1DED-728E-E278-65C7911A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46FA8-0E37-2D5C-6EFE-61360BB7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02E56-BD01-3663-C3FC-0BEA47DF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3183-04A3-D20F-C935-9D7B124E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2CD3-A7D2-EFA7-F992-FD6AB535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AB99-2128-2634-0882-88D1BF6B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E76BE-D9A1-1ACC-F52A-16F03692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72B0-88D5-3505-B770-E36E57AF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CE07-AAD2-C16C-6C2B-C04CE82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96ED-7886-B02A-5D6E-044B258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2CB3-F56C-BA6B-5F09-506D627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B682-1FEC-A10C-EBEE-928259DD1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84DD-76F1-E1E2-1CC0-FE4CC3A5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341E-543A-87FF-0D3A-AC5B6BC2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AAF5-09DB-55DC-CBA9-3A5AB04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2893-F9BD-4798-E8A4-2FA99CD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27957-B22F-8B9C-35AF-E10C895A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DBB2-E63B-6B87-F469-01940B25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EB65-A736-9C63-75A9-4030CD711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4ABE-6FAA-4A3A-8644-77D34CEC6F6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2781-EAF5-2B37-5566-3D2EC5D98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650D-B1F2-0AEB-FD4B-CBED7FC38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540C-36AD-40BE-8F57-5B3F48B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40CB2-2E77-DFD2-A10F-B5A9BEA5B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37942"/>
              </p:ext>
            </p:extLst>
          </p:nvPr>
        </p:nvGraphicFramePr>
        <p:xfrm>
          <a:off x="579421" y="339420"/>
          <a:ext cx="1121724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303">
                  <a:extLst>
                    <a:ext uri="{9D8B030D-6E8A-4147-A177-3AD203B41FA5}">
                      <a16:colId xmlns:a16="http://schemas.microsoft.com/office/drawing/2014/main" val="16635574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272727998"/>
                    </a:ext>
                  </a:extLst>
                </a:gridCol>
                <a:gridCol w="2770360">
                  <a:extLst>
                    <a:ext uri="{9D8B030D-6E8A-4147-A177-3AD203B41FA5}">
                      <a16:colId xmlns:a16="http://schemas.microsoft.com/office/drawing/2014/main" val="963083070"/>
                    </a:ext>
                  </a:extLst>
                </a:gridCol>
                <a:gridCol w="380246">
                  <a:extLst>
                    <a:ext uri="{9D8B030D-6E8A-4147-A177-3AD203B41FA5}">
                      <a16:colId xmlns:a16="http://schemas.microsoft.com/office/drawing/2014/main" val="3494029801"/>
                    </a:ext>
                  </a:extLst>
                </a:gridCol>
                <a:gridCol w="3485914">
                  <a:extLst>
                    <a:ext uri="{9D8B030D-6E8A-4147-A177-3AD203B41FA5}">
                      <a16:colId xmlns:a16="http://schemas.microsoft.com/office/drawing/2014/main" val="3524763778"/>
                    </a:ext>
                  </a:extLst>
                </a:gridCol>
                <a:gridCol w="1285425">
                  <a:extLst>
                    <a:ext uri="{9D8B030D-6E8A-4147-A177-3AD203B41FA5}">
                      <a16:colId xmlns:a16="http://schemas.microsoft.com/office/drawing/2014/main" val="3416930920"/>
                    </a:ext>
                  </a:extLst>
                </a:gridCol>
                <a:gridCol w="1285425">
                  <a:extLst>
                    <a:ext uri="{9D8B030D-6E8A-4147-A177-3AD203B41FA5}">
                      <a16:colId xmlns:a16="http://schemas.microsoft.com/office/drawing/2014/main" val="17392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Dimension Inputs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Labels Inputs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Dimension 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Labels 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 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simpleseries_dataset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Simple fitting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7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bodyfat_dataset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 Age (years)</a:t>
                      </a:r>
                    </a:p>
                    <a:p>
                      <a:r>
                        <a:rPr lang="en-US" sz="1200" dirty="0"/>
                        <a:t>2. Weight (</a:t>
                      </a:r>
                      <a:r>
                        <a:rPr lang="en-US" sz="1200" dirty="0" err="1"/>
                        <a:t>lbs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/>
                        <a:t>3. Height (inches)</a:t>
                      </a:r>
                    </a:p>
                    <a:p>
                      <a:r>
                        <a:rPr lang="en-US" sz="1200" dirty="0"/>
                        <a:t>4. Neck circumference (cm)</a:t>
                      </a:r>
                    </a:p>
                    <a:p>
                      <a:r>
                        <a:rPr lang="en-US" sz="1200" dirty="0"/>
                        <a:t>5. Chest circumference (cm)</a:t>
                      </a:r>
                    </a:p>
                    <a:p>
                      <a:r>
                        <a:rPr lang="en-US" sz="1200" dirty="0"/>
                        <a:t>6. Abdomen 2 circumference (cm)</a:t>
                      </a:r>
                    </a:p>
                    <a:p>
                      <a:r>
                        <a:rPr lang="en-US" sz="1200" dirty="0"/>
                        <a:t>7. Hip circumference (cm)</a:t>
                      </a:r>
                    </a:p>
                    <a:p>
                      <a:r>
                        <a:rPr lang="en-US" sz="1200" dirty="0"/>
                        <a:t>8. Thigh circumference (cm)</a:t>
                      </a:r>
                    </a:p>
                    <a:p>
                      <a:r>
                        <a:rPr lang="en-US" sz="1200" dirty="0"/>
                        <a:t>9. Knee circumference (cm)</a:t>
                      </a:r>
                    </a:p>
                    <a:p>
                      <a:r>
                        <a:rPr lang="en-US" sz="1200" dirty="0"/>
                        <a:t>10. Ankle circumference (cm)</a:t>
                      </a:r>
                    </a:p>
                    <a:p>
                      <a:r>
                        <a:rPr lang="en-US" sz="1200" dirty="0"/>
                        <a:t>11. Biceps (extended) circumference (cm)</a:t>
                      </a:r>
                    </a:p>
                    <a:p>
                      <a:r>
                        <a:rPr lang="en-US" sz="1200" dirty="0"/>
                        <a:t>12. Forearm circumference (cm)</a:t>
                      </a:r>
                    </a:p>
                    <a:p>
                      <a:r>
                        <a:rPr lang="en-US" sz="1200" dirty="0"/>
                        <a:t>13. Wrist circumference (cm)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 Body fat percentage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Body fat percentage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12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FB5509-80FF-88C6-160D-49299E4ACD3B}"/>
              </a:ext>
            </a:extLst>
          </p:cNvPr>
          <p:cNvSpPr txBox="1"/>
          <p:nvPr/>
        </p:nvSpPr>
        <p:spPr>
          <a:xfrm flipH="1">
            <a:off x="579421" y="6149248"/>
            <a:ext cx="689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‘help &lt;DATASET&gt;’ to obtain more info</a:t>
            </a:r>
          </a:p>
        </p:txBody>
      </p:sp>
    </p:spTree>
    <p:extLst>
      <p:ext uri="{BB962C8B-B14F-4D97-AF65-F5344CB8AC3E}">
        <p14:creationId xmlns:p14="http://schemas.microsoft.com/office/powerpoint/2010/main" val="30721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141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3</cp:revision>
  <dcterms:created xsi:type="dcterms:W3CDTF">2023-12-02T06:40:06Z</dcterms:created>
  <dcterms:modified xsi:type="dcterms:W3CDTF">2023-12-04T23:19:43Z</dcterms:modified>
</cp:coreProperties>
</file>