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4C6C"/>
    <a:srgbClr val="2C7DC6"/>
    <a:srgbClr val="438FD5"/>
    <a:srgbClr val="6FA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28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C3A3-B631-E0D3-F576-3E5897561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EDA2B-01DE-0344-77F0-909534474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19460-BACF-1691-82CC-E7068C1C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FA0E-50D0-46A3-B0B4-92C4E09EF80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05870-5A6B-AD0B-613C-938531E1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B01E1-0FD5-39F0-733F-669ADEE9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0799-D50D-4C70-A522-9EFCF70F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7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4CD0-58ED-A716-1DBE-656383F5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7C8CF-FC61-B857-CE74-A2EC2D1E2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667BC-7527-532C-59FF-2550AA2D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FA0E-50D0-46A3-B0B4-92C4E09EF80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69BC5-EF97-E2E8-B22E-46469BCC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3BEAB-18DB-635D-C71A-0D5C7233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0799-D50D-4C70-A522-9EFCF70F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1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64721-4964-4267-AFB1-FBC92C3B2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5E96C-CCE7-EE77-83AC-277C04370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FD6EB-52C4-68FA-D2DD-8E328FCF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FA0E-50D0-46A3-B0B4-92C4E09EF80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E2255-FB31-F6FA-1C93-F028BBE7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A48FF-E66D-BBBA-07CA-8921DD0A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0799-D50D-4C70-A522-9EFCF70F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8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DB33-5BE1-1A93-7481-0C78DC90E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40970-FAB7-4E59-E5F0-A438FB3AB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78F65-ABA6-2B3C-C0B3-3A154FB0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FA0E-50D0-46A3-B0B4-92C4E09EF80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3352D-1482-9F92-5FAE-6D93D3CD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053FD-B4D6-FB2C-42FB-443003B7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0799-D50D-4C70-A522-9EFCF70F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0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309E-3697-DCA7-9C45-9A1F7D03A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A76A7-C183-2E83-3B88-B48963A86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C019E-C225-FA7E-29B9-B99E179B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FA0E-50D0-46A3-B0B4-92C4E09EF80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5316F-16E0-D444-BA14-281DD15D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16E74-DBD8-5E3C-9D86-87AC3782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0799-D50D-4C70-A522-9EFCF70F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1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A695-35F4-AD7A-F62D-43CD7EA0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F8AE-795B-EE78-B7DC-B670235B7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05FE6-A696-AC52-7BCD-9C0A08246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A295E-258F-7A22-C851-7C038EC7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FA0E-50D0-46A3-B0B4-92C4E09EF80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61A4A-62DD-4A48-C050-74BA5EC4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9BF80-6920-DB57-9FFC-3B7B0F4B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0799-D50D-4C70-A522-9EFCF70F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0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7CA5-CE2C-1CD0-0C91-03E84FB4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15842-D57F-2B80-65D8-18D71663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31396-FD71-B989-A917-DEF32B2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C7383-3E3F-A97E-B6B7-8669D24E1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BD68F-CB40-EAF9-F9AC-569F0884A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13F57D-7FA8-4208-5723-BF826325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FA0E-50D0-46A3-B0B4-92C4E09EF80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B26093-7D5B-17A3-87EE-943BE51B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CDD5C-1ACD-C36B-A92E-CC255908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0799-D50D-4C70-A522-9EFCF70F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9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7BF0-B942-F47E-15B4-0CA87140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3E4D8-A151-6748-17AE-D69C04FC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FA0E-50D0-46A3-B0B4-92C4E09EF80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CB414-1B8D-BAEF-7895-C8DE67FD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33420-3A44-E710-0DF6-C3A783B0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0799-D50D-4C70-A522-9EFCF70F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1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91AF9-3D49-679F-9C23-C5B568FF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FA0E-50D0-46A3-B0B4-92C4E09EF80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06A7E-7B64-995E-149C-A9625200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73C9E-109A-73E6-8C3E-6BDD270E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0799-D50D-4C70-A522-9EFCF70F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2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AF64-DD68-535B-40AD-16AEA632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7213B-E31B-D7F6-755A-0307B0D61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9966E-5703-D4FA-53DF-4BB96F9BC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D29F9-39E6-5C50-EE65-4F9514B5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FA0E-50D0-46A3-B0B4-92C4E09EF80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30D46-B5E8-5A55-3281-CE19418F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7F6F2-9176-DDCC-B96C-8EF517E0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0799-D50D-4C70-A522-9EFCF70F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0BD9-5F39-24BC-B5D5-80C0A461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5AD60F-540A-A805-C7C3-334D81BC8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E7FDC-C026-182A-0F38-4A6DEE970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B4BDE-BC30-BA82-B745-E9A991F9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FA0E-50D0-46A3-B0B4-92C4E09EF80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FFE94-71D8-F575-2D36-F12813227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297CD-F798-1675-9114-22192B95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0799-D50D-4C70-A522-9EFCF70F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4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CB22B-62B8-FB29-81BC-8E486CACE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8116-7859-2C8C-1C0D-77245CF2C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331F8-B915-0887-92B6-3E28A5911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CFA0E-50D0-46A3-B0B4-92C4E09EF80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83B7A-ACA1-90FE-BC37-0B16CA9A5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28F50-D732-B74F-6AFF-EA8405F6D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1D0799-D50D-4C70-A522-9EFCF70F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2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D19B27-1F4B-CB8B-C1B0-7CB28B652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41" y="641931"/>
            <a:ext cx="3886200" cy="42862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DE6519-42D7-87C2-C673-7E5961DE768D}"/>
              </a:ext>
            </a:extLst>
          </p:cNvPr>
          <p:cNvSpPr/>
          <p:nvPr/>
        </p:nvSpPr>
        <p:spPr>
          <a:xfrm>
            <a:off x="1951149" y="1294327"/>
            <a:ext cx="1120462" cy="212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C9F6C-FA6B-33D2-A03B-CDA6C00BE36F}"/>
              </a:ext>
            </a:extLst>
          </p:cNvPr>
          <p:cNvSpPr/>
          <p:nvPr/>
        </p:nvSpPr>
        <p:spPr>
          <a:xfrm>
            <a:off x="3504394" y="1275010"/>
            <a:ext cx="1389577" cy="212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651B8-93BE-B34D-228A-22BBA9BADEFF}"/>
              </a:ext>
            </a:extLst>
          </p:cNvPr>
          <p:cNvSpPr txBox="1"/>
          <p:nvPr/>
        </p:nvSpPr>
        <p:spPr>
          <a:xfrm>
            <a:off x="1951149" y="1262077"/>
            <a:ext cx="1255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E4C6C"/>
                </a:solidFill>
              </a:rPr>
              <a:t>New load fuse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69C0EE-F5E4-6250-3C23-F7DECA87DC61}"/>
              </a:ext>
            </a:extLst>
          </p:cNvPr>
          <p:cNvSpPr txBox="1"/>
          <p:nvPr/>
        </p:nvSpPr>
        <p:spPr>
          <a:xfrm>
            <a:off x="3431683" y="1213731"/>
            <a:ext cx="1255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E4C6C"/>
                </a:solidFill>
              </a:rPr>
              <a:t>New load 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A39AB6-32B6-B69D-4CE0-40F5A5A99389}"/>
              </a:ext>
            </a:extLst>
          </p:cNvPr>
          <p:cNvSpPr/>
          <p:nvPr/>
        </p:nvSpPr>
        <p:spPr>
          <a:xfrm>
            <a:off x="2809605" y="4563415"/>
            <a:ext cx="1801032" cy="212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785D1-5F76-A9D0-0A50-EC9C7E08A757}"/>
              </a:ext>
            </a:extLst>
          </p:cNvPr>
          <p:cNvSpPr txBox="1"/>
          <p:nvPr/>
        </p:nvSpPr>
        <p:spPr>
          <a:xfrm>
            <a:off x="3206840" y="4498917"/>
            <a:ext cx="1687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E4C6C"/>
                </a:solidFill>
              </a:rPr>
              <a:t>New load line</a:t>
            </a:r>
          </a:p>
        </p:txBody>
      </p:sp>
    </p:spTree>
    <p:extLst>
      <p:ext uri="{BB962C8B-B14F-4D97-AF65-F5344CB8AC3E}">
        <p14:creationId xmlns:p14="http://schemas.microsoft.com/office/powerpoint/2010/main" val="3895161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Lum</dc:creator>
  <cp:lastModifiedBy>Christopher Lum</cp:lastModifiedBy>
  <cp:revision>1</cp:revision>
  <dcterms:created xsi:type="dcterms:W3CDTF">2024-06-10T05:16:09Z</dcterms:created>
  <dcterms:modified xsi:type="dcterms:W3CDTF">2024-06-10T05:20:35Z</dcterms:modified>
</cp:coreProperties>
</file>