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F5F3-F00E-3889-7A59-6B6E04BEA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E3454-3DCF-CCC8-B9FF-124D37DD9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4382-BAD6-1D3B-9D8F-305699D9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FDC05-A071-167B-43A5-BD5A3AD5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AB00-F8D8-6048-FEC4-A89484B7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5153-6A75-339E-7FFA-F9CDD1AA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9981-8C21-A16B-CCB5-7A565709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54AE-E88C-005B-37EF-95556ACD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BC51-960F-E379-C437-9BEA7231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B575D-0EAC-15C1-8645-F794BC73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709D1-D4ED-AD58-3F76-D1788ADA5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62340-FC2D-C488-EFC7-393BABE2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C2853-0253-84A9-4DD7-C538D86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1C91-66BD-5BE3-555E-CF3CC14F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7BFC-2938-D9DD-5DCC-856D29E3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5D37-2F05-B109-5213-B63FFD12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C54F-01B8-7017-76B5-BCCA1125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6A6E-FE50-68E0-0556-F4C1E64A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1BF9-3D63-995E-6897-C4C865C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E112-3A08-6E97-2D65-8E8DCC00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8E84-4CCE-F376-7533-49E71895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8B21-B524-DDA7-5295-49EF830F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7818-24F7-99AC-015A-4F6ED73B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CED8-60A2-EFD8-11F5-8078DF77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55C2-EAD1-AF35-F0A3-2F3BA51F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7681-21DA-3355-3E07-E8B85C6C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9AD1E-6BB9-9709-7BF4-E84631C41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86AC6-DDC9-AD06-1A0D-5C282619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6674-F0C2-1F2F-F77C-BCAF8198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835A-E2DA-5D4E-ECC4-9E046197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0EE6-0112-3094-DC73-F7A57FB1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C3C5-08BB-B0A0-3C77-7EAE8858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0A6A0-A0C8-65B7-2887-2D478A28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DB81-0257-655C-2DE2-CED6C04D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27ED6-3188-932A-7900-5A2EF92D4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6EB7C-85AD-7840-FE00-9C7713B4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6515E-459A-0373-185C-7BC0FA94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5E206-7DC8-3330-9031-E1D8E086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57761-1CA7-011A-EAFC-7993DE0F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CC3-0669-E584-F721-2D939F4F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17D4E-C2D1-6A7E-D89F-EF6513A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F0487-8893-D5BB-22C2-EEC287B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48A6A-9B22-5A22-DF51-F358B6C2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6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B3E3-AEA0-04FC-E31D-56E4AEC0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0AC20-9F80-814E-624E-9238D356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94C2-2339-3686-C70C-F728725E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4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5C47-FD56-CABD-8469-755C313A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B37C-D351-D37C-548E-3469C3A86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0725F-AF01-2F51-1774-57C3ABF7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1AD9-C44A-06F0-30E2-0409CA33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E680-7E26-5903-2995-FD3C8116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0460B-7463-5144-0CAC-9D3FCA3D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973B-E10A-3F59-0F66-FA129641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46D9F-790E-8A49-4E98-179891C33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0EF85-5D27-40BE-AB7C-FDC4EA62F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E4D73-7FFE-52C6-B4E2-8A4D2A7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16B4B-6DDF-25A5-6225-1EE53100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3DBC-B9F5-AF3F-D160-085B4117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D486A-EDCA-35DF-6159-19775CC6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ED9D-B0CC-325C-2D30-048F9B39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44A3-5CDB-B90C-4629-6B8C5A9D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57D92-66A9-4EE7-84DC-E78521F4383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09BE-AEAE-9FCC-50CC-B6A5C8C2D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3665-8486-C818-933F-EBE610D9C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99A40-E415-4D93-8B44-2FE9FCFA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5E9873-3012-578C-F27E-FB032536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12" y="1567496"/>
            <a:ext cx="2791215" cy="276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F79EC-2E5D-07F9-72F9-4EB7C244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486"/>
            <a:ext cx="6896357" cy="52643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8A5D0C-48CD-6FED-65D6-E953932CA23C}"/>
              </a:ext>
            </a:extLst>
          </p:cNvPr>
          <p:cNvSpPr/>
          <p:nvPr/>
        </p:nvSpPr>
        <p:spPr>
          <a:xfrm>
            <a:off x="5245554" y="2411426"/>
            <a:ext cx="1346078" cy="818828"/>
          </a:xfrm>
          <a:prstGeom prst="round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FB520C-1B77-3A5D-2B2C-1DD14FFDD4A1}"/>
              </a:ext>
            </a:extLst>
          </p:cNvPr>
          <p:cNvSpPr/>
          <p:nvPr/>
        </p:nvSpPr>
        <p:spPr>
          <a:xfrm>
            <a:off x="197801" y="5011973"/>
            <a:ext cx="1090312" cy="637429"/>
          </a:xfrm>
          <a:prstGeom prst="round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B07A01-543A-B7F1-9FE4-E11D95D553AB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288113" y="3230254"/>
            <a:ext cx="4055164" cy="2100434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54D3C9-57DC-7248-589E-824FF8D83A71}"/>
              </a:ext>
            </a:extLst>
          </p:cNvPr>
          <p:cNvCxnSpPr>
            <a:cxnSpLocks/>
          </p:cNvCxnSpPr>
          <p:nvPr/>
        </p:nvCxnSpPr>
        <p:spPr>
          <a:xfrm flipV="1">
            <a:off x="1288113" y="3172570"/>
            <a:ext cx="7394711" cy="2350311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40D50A-9105-9C8C-1706-B887ABA24B5D}"/>
              </a:ext>
            </a:extLst>
          </p:cNvPr>
          <p:cNvSpPr/>
          <p:nvPr/>
        </p:nvSpPr>
        <p:spPr>
          <a:xfrm>
            <a:off x="8682824" y="2612703"/>
            <a:ext cx="2696399" cy="637429"/>
          </a:xfrm>
          <a:prstGeom prst="round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C8DC5D-D757-CBF3-FB8B-1EF863CAF80A}"/>
              </a:ext>
            </a:extLst>
          </p:cNvPr>
          <p:cNvCxnSpPr>
            <a:cxnSpLocks/>
          </p:cNvCxnSpPr>
          <p:nvPr/>
        </p:nvCxnSpPr>
        <p:spPr>
          <a:xfrm flipV="1">
            <a:off x="9660001" y="2204925"/>
            <a:ext cx="215519" cy="407778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D62A89-899F-9A06-EA51-0E64E9C1ED03}"/>
              </a:ext>
            </a:extLst>
          </p:cNvPr>
          <p:cNvSpPr/>
          <p:nvPr/>
        </p:nvSpPr>
        <p:spPr>
          <a:xfrm>
            <a:off x="9875520" y="1567496"/>
            <a:ext cx="519067" cy="637429"/>
          </a:xfrm>
          <a:prstGeom prst="roundRect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</cp:revision>
  <dcterms:created xsi:type="dcterms:W3CDTF">2025-04-11T06:50:12Z</dcterms:created>
  <dcterms:modified xsi:type="dcterms:W3CDTF">2025-04-11T07:00:17Z</dcterms:modified>
</cp:coreProperties>
</file>