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79" r:id="rId4"/>
    <p:sldId id="274" r:id="rId5"/>
    <p:sldId id="256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5" r:id="rId15"/>
    <p:sldId id="268" r:id="rId16"/>
    <p:sldId id="258" r:id="rId17"/>
    <p:sldId id="269" r:id="rId18"/>
    <p:sldId id="276" r:id="rId19"/>
    <p:sldId id="259" r:id="rId20"/>
    <p:sldId id="271" r:id="rId21"/>
    <p:sldId id="270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E9AFBD-4D59-487D-8782-A89BE7CBDE5C}">
          <p14:sldIdLst>
            <p14:sldId id="257"/>
            <p14:sldId id="280"/>
            <p14:sldId id="279"/>
            <p14:sldId id="274"/>
            <p14:sldId id="256"/>
            <p14:sldId id="273"/>
            <p14:sldId id="262"/>
            <p14:sldId id="263"/>
            <p14:sldId id="264"/>
            <p14:sldId id="265"/>
            <p14:sldId id="266"/>
            <p14:sldId id="267"/>
            <p14:sldId id="272"/>
            <p14:sldId id="275"/>
            <p14:sldId id="268"/>
            <p14:sldId id="258"/>
            <p14:sldId id="269"/>
            <p14:sldId id="276"/>
            <p14:sldId id="259"/>
            <p14:sldId id="271"/>
            <p14:sldId id="270"/>
          </p14:sldIdLst>
        </p14:section>
        <p14:section name="Case 4" id="{681A0DB2-7694-4DE6-899E-F3AEACA53C69}">
          <p14:sldIdLst>
            <p14:sldId id="277"/>
          </p14:sldIdLst>
        </p14:section>
        <p14:section name="Case 5" id="{6A8E09BA-B6AB-4984-BC8D-46ACDCCB392B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9BD3-0346-4A5A-96F0-3BC5C43B303C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6127B2-CF90-4559-79E4-B7AD6E11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15"/>
            <a:ext cx="3134162" cy="302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12680-ECD8-CECC-2FA2-B2220777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6" y="5475600"/>
            <a:ext cx="8726118" cy="472505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D06920-FF1E-931C-E6FB-CFCE383CF07C}"/>
              </a:ext>
            </a:extLst>
          </p:cNvPr>
          <p:cNvSpPr/>
          <p:nvPr/>
        </p:nvSpPr>
        <p:spPr>
          <a:xfrm>
            <a:off x="-89210" y="905069"/>
            <a:ext cx="847493" cy="388472"/>
          </a:xfrm>
          <a:prstGeom prst="roundRect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A2B6F7-BD35-4A75-D2C2-3CA147FFBD4E}"/>
              </a:ext>
            </a:extLst>
          </p:cNvPr>
          <p:cNvSpPr/>
          <p:nvPr/>
        </p:nvSpPr>
        <p:spPr>
          <a:xfrm>
            <a:off x="13006" y="1293541"/>
            <a:ext cx="1414578" cy="388472"/>
          </a:xfrm>
          <a:prstGeom prst="roundRect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30781C-2818-6254-65FC-3F11ABA57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186" y="905069"/>
            <a:ext cx="11926964" cy="418205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9A03A5-2A8E-91DF-6039-9DDF951EB265}"/>
              </a:ext>
            </a:extLst>
          </p:cNvPr>
          <p:cNvSpPr/>
          <p:nvPr/>
        </p:nvSpPr>
        <p:spPr>
          <a:xfrm>
            <a:off x="11265206" y="1434665"/>
            <a:ext cx="1790394" cy="388472"/>
          </a:xfrm>
          <a:prstGeom prst="roundRect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27F131-094D-10A0-6AB5-29BDAD419696}"/>
              </a:ext>
            </a:extLst>
          </p:cNvPr>
          <p:cNvSpPr/>
          <p:nvPr/>
        </p:nvSpPr>
        <p:spPr>
          <a:xfrm>
            <a:off x="1903144" y="6494493"/>
            <a:ext cx="2554556" cy="388472"/>
          </a:xfrm>
          <a:prstGeom prst="roundRect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8DC9E6-ED27-F158-D8AD-5C30371BC51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1427584" y="1487777"/>
            <a:ext cx="9837622" cy="141124"/>
          </a:xfrm>
          <a:prstGeom prst="straightConnector1">
            <a:avLst/>
          </a:prstGeom>
          <a:noFill/>
          <a:ln w="57150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6592F0-841A-81C1-B9E1-D6F427B43285}"/>
              </a:ext>
            </a:extLst>
          </p:cNvPr>
          <p:cNvCxnSpPr>
            <a:cxnSpLocks/>
          </p:cNvCxnSpPr>
          <p:nvPr/>
        </p:nvCxnSpPr>
        <p:spPr>
          <a:xfrm flipH="1">
            <a:off x="3223372" y="1823137"/>
            <a:ext cx="8447928" cy="4671356"/>
          </a:xfrm>
          <a:prstGeom prst="straightConnector1">
            <a:avLst/>
          </a:prstGeom>
          <a:noFill/>
          <a:ln w="57150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309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38325"/>
            <a:ext cx="5715000" cy="31813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24863" y="3959750"/>
            <a:ext cx="3753015" cy="226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823813"/>
            <a:ext cx="569674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9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838103"/>
            <a:ext cx="569674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0962"/>
            <a:ext cx="9010650" cy="66960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590675" y="4142630"/>
            <a:ext cx="2098730" cy="226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19800000">
            <a:off x="2445457" y="3088330"/>
            <a:ext cx="389165" cy="1025719"/>
          </a:xfrm>
          <a:custGeom>
            <a:avLst/>
            <a:gdLst>
              <a:gd name="connsiteX0" fmla="*/ 0 w 389165"/>
              <a:gd name="connsiteY0" fmla="*/ 1025719 h 1025719"/>
              <a:gd name="connsiteX1" fmla="*/ 349857 w 389165"/>
              <a:gd name="connsiteY1" fmla="*/ 659959 h 1025719"/>
              <a:gd name="connsiteX2" fmla="*/ 365760 w 389165"/>
              <a:gd name="connsiteY2" fmla="*/ 0 h 102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65" h="1025719">
                <a:moveTo>
                  <a:pt x="0" y="1025719"/>
                </a:moveTo>
                <a:cubicBezTo>
                  <a:pt x="144448" y="928315"/>
                  <a:pt x="288897" y="830912"/>
                  <a:pt x="349857" y="659959"/>
                </a:cubicBezTo>
                <a:cubicBezTo>
                  <a:pt x="410817" y="489006"/>
                  <a:pt x="388288" y="244503"/>
                  <a:pt x="36576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971550"/>
            <a:ext cx="9877425" cy="49149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95569" y="4945712"/>
            <a:ext cx="826936" cy="421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83757" y="4331474"/>
            <a:ext cx="714808" cy="3518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122505" y="4492487"/>
            <a:ext cx="2973787" cy="663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69" y="1835428"/>
            <a:ext cx="2400300" cy="198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44" y="1043195"/>
            <a:ext cx="5715000" cy="31813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041127" y="3705308"/>
            <a:ext cx="1439517" cy="421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16527" y="2369487"/>
            <a:ext cx="1421958" cy="2941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49263" y="3293165"/>
            <a:ext cx="650682" cy="421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80644" y="2560320"/>
            <a:ext cx="786848" cy="1296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8027506" y="2663686"/>
            <a:ext cx="147098" cy="629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8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1462"/>
            <a:ext cx="9296400" cy="63150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522427" y="1240404"/>
            <a:ext cx="6019138" cy="6520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328" y="107169"/>
            <a:ext cx="6096000" cy="66171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>
                <a:solidFill>
                  <a:srgbClr val="228B22"/>
                </a:solidFill>
                <a:latin typeface="Courier New" panose="02070309020205020404" pitchFamily="49" charset="0"/>
              </a:rPr>
              <a:t>%% Search for a specified operating point for the model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This MATLAB script is the command line equivalent of the trim model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tab in linear analysis tool with current specifications and options.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It produces the exact same operating points as hitting the Trim button.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MATLAB(R) file generated by MATLAB(R) 9.5 and Simulink Control Design (TM) 5.2.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Generated on: 28-Apr-2019 10:56:06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Specify the model name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model = 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Create the operating point specification object.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operspec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(model);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Set the constraints on the states in the model.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The defaults for all states are Known = false, SteadyState = true,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  Min = -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Max =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dxMin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= -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and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dxMax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= Inf.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State (1)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planar_vehicle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/Integrator x; y;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xDot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;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yDot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; theta;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thetaDot</a:t>
            </a:r>
            <a:endParaRPr lang="en-US" sz="8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opspec.States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(1).x = [0;0;0;15;1.5708;0];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opspec.States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(1).Known = [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false;false;false;true;true;true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opspec.States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(1).SteadyState = [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false;false;true;true;true;true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Set the constraints on the inputs in the model.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The defaults for all inputs are Known = false, Min = -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and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Max = Inf.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Input (1)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/thrust fraction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opspec.Inputs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(1).u = 0;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Input (2)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/torque fraction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Default model initial conditions are used to initialize optimization.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opspec.Inputs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(2).Known = true;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Set the constraints on the outputs in the model.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The defaults for all outputs are Known = false, Min = -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and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Max = Inf.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Output (1)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/V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Default model initial conditions are used to initialize optimization.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Output (2)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thetaDot</a:t>
            </a:r>
            <a:endParaRPr lang="en-US" sz="8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Default model initial conditions are used to initialize optimization.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Create the options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opt =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findopOptions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DisplayReport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iter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Perform the operating point search.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op,opreport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findop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model,opspec,opt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6494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5" y="0"/>
            <a:ext cx="11118409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1176" y="699717"/>
            <a:ext cx="1033670" cy="357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494846" y="878621"/>
            <a:ext cx="2926079" cy="49178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65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08047"/>
            <a:ext cx="4807455" cy="3358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" y="1841121"/>
            <a:ext cx="4807455" cy="3358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22" y="3234235"/>
            <a:ext cx="4807455" cy="335872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653871" y="4079019"/>
            <a:ext cx="1534602" cy="2385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15122" y="1228871"/>
            <a:ext cx="549135" cy="272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F201A-8CDC-D13D-7458-42AC2F51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06" y="1099305"/>
            <a:ext cx="12192000" cy="364176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A2B6F7-BD35-4A75-D2C2-3CA147FFBD4E}"/>
              </a:ext>
            </a:extLst>
          </p:cNvPr>
          <p:cNvSpPr/>
          <p:nvPr/>
        </p:nvSpPr>
        <p:spPr>
          <a:xfrm>
            <a:off x="3504233" y="1240429"/>
            <a:ext cx="1414578" cy="388472"/>
          </a:xfrm>
          <a:prstGeom prst="roundRect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9A03A5-2A8E-91DF-6039-9DDF951EB265}"/>
              </a:ext>
            </a:extLst>
          </p:cNvPr>
          <p:cNvSpPr/>
          <p:nvPr/>
        </p:nvSpPr>
        <p:spPr>
          <a:xfrm>
            <a:off x="2715678" y="3770342"/>
            <a:ext cx="788555" cy="636557"/>
          </a:xfrm>
          <a:prstGeom prst="roundRect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8DC9E6-ED27-F158-D8AD-5C30371BC51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109956" y="1628901"/>
            <a:ext cx="1119144" cy="2141441"/>
          </a:xfrm>
          <a:prstGeom prst="straightConnector1">
            <a:avLst/>
          </a:prstGeom>
          <a:noFill/>
          <a:ln w="57150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684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2" y="123017"/>
            <a:ext cx="4796075" cy="33507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4" y="1877917"/>
            <a:ext cx="4796075" cy="3350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65" y="3210380"/>
            <a:ext cx="4796075" cy="33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4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6" y="93420"/>
            <a:ext cx="5195513" cy="3600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86" y="1893496"/>
            <a:ext cx="5216691" cy="3691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21" y="3368023"/>
            <a:ext cx="5223751" cy="36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7" y="204355"/>
            <a:ext cx="5612226" cy="3898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092" y="2157257"/>
            <a:ext cx="5589474" cy="3890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060" y="3697154"/>
            <a:ext cx="5597058" cy="39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709737"/>
            <a:ext cx="8210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5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04812"/>
            <a:ext cx="10020300" cy="60483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895288" y="631654"/>
            <a:ext cx="716469" cy="377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52273" y="2859344"/>
            <a:ext cx="1693153" cy="377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37765" y="3169445"/>
            <a:ext cx="1227578" cy="2814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85725"/>
            <a:ext cx="9001125" cy="66865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24944" y="852871"/>
            <a:ext cx="1279070" cy="268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24943" y="2126499"/>
            <a:ext cx="2046513" cy="377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66787"/>
            <a:ext cx="7048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3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66787"/>
            <a:ext cx="7048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38325"/>
            <a:ext cx="5715000" cy="31813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08960" y="3617843"/>
            <a:ext cx="5844540" cy="5168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66787"/>
            <a:ext cx="7048500" cy="49244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76584" y="2258171"/>
            <a:ext cx="1561907" cy="226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76584" y="2625257"/>
            <a:ext cx="612252" cy="226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452</Words>
  <Application>Microsoft Office PowerPoint</Application>
  <PresentationFormat>Widescreen</PresentationFormat>
  <Paragraphs>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41</cp:revision>
  <dcterms:created xsi:type="dcterms:W3CDTF">2019-03-26T22:06:32Z</dcterms:created>
  <dcterms:modified xsi:type="dcterms:W3CDTF">2024-01-08T07:09:21Z</dcterms:modified>
</cp:coreProperties>
</file>