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1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4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68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2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9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10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9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1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6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3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09BD3-0346-4A5A-96F0-3BC5C43B303C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9705B-BF53-4D1F-ADED-1207CC05A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781050"/>
            <a:ext cx="11487150" cy="5295900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733382" y="1027611"/>
            <a:ext cx="580445" cy="5406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0035869" y="1120216"/>
            <a:ext cx="580445" cy="5406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98671" y="566218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Perturbation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11544" y="750884"/>
            <a:ext cx="22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93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93" y="596347"/>
            <a:ext cx="6540045" cy="48480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476" y="1990849"/>
            <a:ext cx="4781550" cy="301942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1905758" y="2512611"/>
            <a:ext cx="1068029" cy="2862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2973787" y="2655735"/>
            <a:ext cx="1343689" cy="341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645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79" y="376817"/>
            <a:ext cx="7063533" cy="5241649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2048882" y="2639831"/>
            <a:ext cx="1473546" cy="2862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stCxn id="10" idx="3"/>
          </p:cNvCxnSpPr>
          <p:nvPr/>
        </p:nvCxnSpPr>
        <p:spPr>
          <a:xfrm>
            <a:off x="3522428" y="2782955"/>
            <a:ext cx="938172" cy="3419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600" y="2273949"/>
            <a:ext cx="5314950" cy="30575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600" y="2273949"/>
            <a:ext cx="568721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675" y="80962"/>
            <a:ext cx="9010650" cy="6696075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223316" y="628151"/>
            <a:ext cx="797686" cy="68381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533371" y="3889511"/>
            <a:ext cx="1798226" cy="3644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9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76200"/>
            <a:ext cx="8991600" cy="670560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9483351" y="596346"/>
            <a:ext cx="360364" cy="3737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6296203" y="2768377"/>
            <a:ext cx="685042" cy="76200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6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725" y="1485900"/>
            <a:ext cx="36385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3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35101" y="1305512"/>
            <a:ext cx="97456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GV_num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GV_den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= ss2tf(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A_linsys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B_linsys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C_linsys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D_linsys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GV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minreal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GV_num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GV_den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082" y="2178243"/>
            <a:ext cx="1751151" cy="173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0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25" y="766762"/>
            <a:ext cx="11715750" cy="532447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38125" y="979874"/>
            <a:ext cx="741170" cy="54068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228566" y="1136118"/>
            <a:ext cx="626829" cy="581364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4287" y="582096"/>
            <a:ext cx="1930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Perturbation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44729" y="674453"/>
            <a:ext cx="223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 Measurement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8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6591" y="2413338"/>
            <a:ext cx="10781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A_linmod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B_linmod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C_linmod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D_linmod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]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linmod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 err="1">
                <a:solidFill>
                  <a:srgbClr val="A020F0"/>
                </a:solidFill>
                <a:latin typeface="Courier New" panose="02070309020205020404" pitchFamily="49" charset="0"/>
              </a:rPr>
              <a:t>linmod_model</a:t>
            </a:r>
            <a:r>
              <a:rPr lang="en-US" dirty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Xo,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Uo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(1));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GV_num2, GV_den2] = ss2tf(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A_linmod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B_linmod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C_linmod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D_linmod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GV2 =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minreal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tf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(GV_num2, GV_den2))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0034132" y="2413337"/>
            <a:ext cx="867106" cy="39533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248700" y="1767005"/>
            <a:ext cx="2232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this to make dimensions match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419"/>
          <a:stretch/>
        </p:blipFill>
        <p:spPr>
          <a:xfrm>
            <a:off x="1709531" y="3843295"/>
            <a:ext cx="2115045" cy="1955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46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73</Words>
  <Application>Microsoft Office PowerPoint</Application>
  <PresentationFormat>Widescreen</PresentationFormat>
  <Paragraphs>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Lum</dc:creator>
  <cp:lastModifiedBy>Christopher Lum</cp:lastModifiedBy>
  <cp:revision>45</cp:revision>
  <dcterms:created xsi:type="dcterms:W3CDTF">2019-03-26T22:06:32Z</dcterms:created>
  <dcterms:modified xsi:type="dcterms:W3CDTF">2021-05-25T04:43:34Z</dcterms:modified>
</cp:coreProperties>
</file>