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4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4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8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61AC-A012-400E-BCD5-625EEA3E204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13D9D-E36F-4CD9-9DE5-48257ED3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2" y="803066"/>
            <a:ext cx="11058525" cy="60198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6073535" y="4381169"/>
            <a:ext cx="50900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401738" y="3837151"/>
                <a:ext cx="176189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𝑉𝑅𝑀𝐿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738" y="3837151"/>
                <a:ext cx="176189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076" t="-4348" r="-311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6073535" y="294199"/>
            <a:ext cx="0" cy="4086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760784" y="4202265"/>
            <a:ext cx="357808" cy="357808"/>
            <a:chOff x="10694504" y="4063117"/>
            <a:chExt cx="357808" cy="357808"/>
          </a:xfrm>
        </p:grpSpPr>
        <p:sp>
          <p:nvSpPr>
            <p:cNvPr id="20" name="Oval 19"/>
            <p:cNvSpPr/>
            <p:nvPr/>
          </p:nvSpPr>
          <p:spPr>
            <a:xfrm>
              <a:off x="10694504" y="4063117"/>
              <a:ext cx="357808" cy="357808"/>
            </a:xfrm>
            <a:prstGeom prst="ellipse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846904" y="4215517"/>
              <a:ext cx="54333" cy="54333"/>
            </a:xfrm>
            <a:prstGeom prst="ellipse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15495" y="278297"/>
                <a:ext cx="14323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𝑉𝑅𝑀𝐿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495" y="278297"/>
                <a:ext cx="143238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79" t="-4444" r="-51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02288" y="3947822"/>
                <a:ext cx="16019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𝑉𝑅𝑀𝐿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𝐸𝑎𝑠𝑡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288" y="3947822"/>
                <a:ext cx="160191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281" t="-4444" r="-30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9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72"/>
          <a:stretch/>
        </p:blipFill>
        <p:spPr>
          <a:xfrm>
            <a:off x="675861" y="202468"/>
            <a:ext cx="6209308" cy="484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46" y="1976438"/>
            <a:ext cx="5589512" cy="4881562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07260" y="2515467"/>
            <a:ext cx="1176793" cy="8956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358234" y="767506"/>
            <a:ext cx="706747" cy="3854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358233" y="1388786"/>
            <a:ext cx="1311047" cy="3854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0"/>
            <a:endCxn id="7" idx="1"/>
          </p:cNvCxnSpPr>
          <p:nvPr/>
        </p:nvCxnSpPr>
        <p:spPr>
          <a:xfrm flipV="1">
            <a:off x="1295657" y="960223"/>
            <a:ext cx="3062577" cy="1555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11607" y="1152940"/>
            <a:ext cx="0" cy="2358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064981" y="1774220"/>
            <a:ext cx="341906" cy="531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5</cp:revision>
  <dcterms:created xsi:type="dcterms:W3CDTF">2019-06-05T23:39:33Z</dcterms:created>
  <dcterms:modified xsi:type="dcterms:W3CDTF">2019-06-07T04:04:51Z</dcterms:modified>
</cp:coreProperties>
</file>