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Lum" userId="90519252e6cee824" providerId="LiveId" clId="{90298A00-262C-4EDC-91E7-B189B978F8A0}"/>
    <pc:docChg chg="undo custSel addSld modSld">
      <pc:chgData name="Christopher Lum" userId="90519252e6cee824" providerId="LiveId" clId="{90298A00-262C-4EDC-91E7-B189B978F8A0}" dt="2025-02-18T23:31:52.524" v="380" actId="20577"/>
      <pc:docMkLst>
        <pc:docMk/>
      </pc:docMkLst>
      <pc:sldChg chg="addSp delSp modSp new mod">
        <pc:chgData name="Christopher Lum" userId="90519252e6cee824" providerId="LiveId" clId="{90298A00-262C-4EDC-91E7-B189B978F8A0}" dt="2025-02-18T23:31:52.524" v="380" actId="20577"/>
        <pc:sldMkLst>
          <pc:docMk/>
          <pc:sldMk cId="572795461" sldId="256"/>
        </pc:sldMkLst>
        <pc:spChg chg="add mod">
          <ac:chgData name="Christopher Lum" userId="90519252e6cee824" providerId="LiveId" clId="{90298A00-262C-4EDC-91E7-B189B978F8A0}" dt="2025-02-18T03:16:59.862" v="87" actId="1076"/>
          <ac:spMkLst>
            <pc:docMk/>
            <pc:sldMk cId="572795461" sldId="256"/>
            <ac:spMk id="11" creationId="{54E43474-2042-4520-F64C-1F6C9C651D80}"/>
          </ac:spMkLst>
        </pc:spChg>
        <pc:spChg chg="add mod">
          <ac:chgData name="Christopher Lum" userId="90519252e6cee824" providerId="LiveId" clId="{90298A00-262C-4EDC-91E7-B189B978F8A0}" dt="2025-02-18T03:16:59.862" v="87" actId="1076"/>
          <ac:spMkLst>
            <pc:docMk/>
            <pc:sldMk cId="572795461" sldId="256"/>
            <ac:spMk id="12" creationId="{EF0908B0-C449-6583-C851-0C890DD60126}"/>
          </ac:spMkLst>
        </pc:spChg>
        <pc:spChg chg="add mod">
          <ac:chgData name="Christopher Lum" userId="90519252e6cee824" providerId="LiveId" clId="{90298A00-262C-4EDC-91E7-B189B978F8A0}" dt="2025-02-18T03:16:59.862" v="87" actId="1076"/>
          <ac:spMkLst>
            <pc:docMk/>
            <pc:sldMk cId="572795461" sldId="256"/>
            <ac:spMk id="14" creationId="{B65B4D38-B556-D427-34DC-23D4EAEFD9EA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19" creationId="{B2FBE5DA-8116-AD7D-3984-D4097841FB37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32" creationId="{076AC62A-4F8A-C36B-6EA7-0FCC3BD94CD4}"/>
          </ac:spMkLst>
        </pc:spChg>
        <pc:spChg chg="add mod">
          <ac:chgData name="Christopher Lum" userId="90519252e6cee824" providerId="LiveId" clId="{90298A00-262C-4EDC-91E7-B189B978F8A0}" dt="2025-02-18T03:41:51.745" v="143" actId="20577"/>
          <ac:spMkLst>
            <pc:docMk/>
            <pc:sldMk cId="572795461" sldId="256"/>
            <ac:spMk id="34" creationId="{BD4CFE8A-70D0-B42D-54DA-10D384A1774B}"/>
          </ac:spMkLst>
        </pc:spChg>
        <pc:spChg chg="add mod">
          <ac:chgData name="Christopher Lum" userId="90519252e6cee824" providerId="LiveId" clId="{90298A00-262C-4EDC-91E7-B189B978F8A0}" dt="2025-02-18T03:37:47.433" v="116"/>
          <ac:spMkLst>
            <pc:docMk/>
            <pc:sldMk cId="572795461" sldId="256"/>
            <ac:spMk id="35" creationId="{E40F8237-CB36-0B4F-C65D-B9875BF30E7E}"/>
          </ac:spMkLst>
        </pc:spChg>
        <pc:spChg chg="add mod">
          <ac:chgData name="Christopher Lum" userId="90519252e6cee824" providerId="LiveId" clId="{90298A00-262C-4EDC-91E7-B189B978F8A0}" dt="2025-02-18T03:37:51.417" v="117" actId="1076"/>
          <ac:spMkLst>
            <pc:docMk/>
            <pc:sldMk cId="572795461" sldId="256"/>
            <ac:spMk id="36" creationId="{0534AC6F-0C67-7BEF-B4FC-C5263A61DF8D}"/>
          </ac:spMkLst>
        </pc:spChg>
        <pc:spChg chg="add mod">
          <ac:chgData name="Christopher Lum" userId="90519252e6cee824" providerId="LiveId" clId="{90298A00-262C-4EDC-91E7-B189B978F8A0}" dt="2025-02-18T06:02:43.872" v="267" actId="1036"/>
          <ac:spMkLst>
            <pc:docMk/>
            <pc:sldMk cId="572795461" sldId="256"/>
            <ac:spMk id="39" creationId="{4F1429ED-79D5-B6E7-3B94-87672EDB711F}"/>
          </ac:spMkLst>
        </pc:spChg>
        <pc:spChg chg="add mod">
          <ac:chgData name="Christopher Lum" userId="90519252e6cee824" providerId="LiveId" clId="{90298A00-262C-4EDC-91E7-B189B978F8A0}" dt="2025-02-18T03:41:34.956" v="142" actId="6549"/>
          <ac:spMkLst>
            <pc:docMk/>
            <pc:sldMk cId="572795461" sldId="256"/>
            <ac:spMk id="43" creationId="{39C37431-AFF0-6538-4FE4-E83461DAFF3C}"/>
          </ac:spMkLst>
        </pc:spChg>
        <pc:spChg chg="add mod">
          <ac:chgData name="Christopher Lum" userId="90519252e6cee824" providerId="LiveId" clId="{90298A00-262C-4EDC-91E7-B189B978F8A0}" dt="2025-02-18T03:44:30.536" v="149" actId="1076"/>
          <ac:spMkLst>
            <pc:docMk/>
            <pc:sldMk cId="572795461" sldId="256"/>
            <ac:spMk id="44" creationId="{EE2BEBE0-A425-303C-0EA2-C96CE520BD38}"/>
          </ac:spMkLst>
        </pc:spChg>
        <pc:spChg chg="add mod">
          <ac:chgData name="Christopher Lum" userId="90519252e6cee824" providerId="LiveId" clId="{90298A00-262C-4EDC-91E7-B189B978F8A0}" dt="2025-02-18T03:44:37.359" v="152" actId="20577"/>
          <ac:spMkLst>
            <pc:docMk/>
            <pc:sldMk cId="572795461" sldId="256"/>
            <ac:spMk id="45" creationId="{40B60D15-47E8-70BF-0B9B-F007CC55393B}"/>
          </ac:spMkLst>
        </pc:spChg>
        <pc:spChg chg="add mod">
          <ac:chgData name="Christopher Lum" userId="90519252e6cee824" providerId="LiveId" clId="{90298A00-262C-4EDC-91E7-B189B978F8A0}" dt="2025-02-18T03:44:43.989" v="155" actId="20577"/>
          <ac:spMkLst>
            <pc:docMk/>
            <pc:sldMk cId="572795461" sldId="256"/>
            <ac:spMk id="46" creationId="{CE83A0F7-5C3C-E54E-3DCB-ADBEE0AA84D7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47" creationId="{55864029-8887-5BE5-26C1-12CEB2ED72F0}"/>
          </ac:spMkLst>
        </pc:spChg>
        <pc:spChg chg="add mod">
          <ac:chgData name="Christopher Lum" userId="90519252e6cee824" providerId="LiveId" clId="{90298A00-262C-4EDC-91E7-B189B978F8A0}" dt="2025-02-18T03:45:37.187" v="162" actId="1076"/>
          <ac:spMkLst>
            <pc:docMk/>
            <pc:sldMk cId="572795461" sldId="256"/>
            <ac:spMk id="48" creationId="{CD914A48-BE39-EB53-116A-CD67ECB5ABC0}"/>
          </ac:spMkLst>
        </pc:spChg>
        <pc:spChg chg="add mod">
          <ac:chgData name="Christopher Lum" userId="90519252e6cee824" providerId="LiveId" clId="{90298A00-262C-4EDC-91E7-B189B978F8A0}" dt="2025-02-18T03:45:48.558" v="166" actId="20577"/>
          <ac:spMkLst>
            <pc:docMk/>
            <pc:sldMk cId="572795461" sldId="256"/>
            <ac:spMk id="50" creationId="{8988E834-6106-1E5E-874B-6D96B5312AAE}"/>
          </ac:spMkLst>
        </pc:spChg>
        <pc:spChg chg="add mod">
          <ac:chgData name="Christopher Lum" userId="90519252e6cee824" providerId="LiveId" clId="{90298A00-262C-4EDC-91E7-B189B978F8A0}" dt="2025-02-18T03:45:55.541" v="169" actId="20577"/>
          <ac:spMkLst>
            <pc:docMk/>
            <pc:sldMk cId="572795461" sldId="256"/>
            <ac:spMk id="51" creationId="{C9B64CAB-A6BF-907E-C3A3-6A151D8032D0}"/>
          </ac:spMkLst>
        </pc:spChg>
        <pc:spChg chg="add mod">
          <ac:chgData name="Christopher Lum" userId="90519252e6cee824" providerId="LiveId" clId="{90298A00-262C-4EDC-91E7-B189B978F8A0}" dt="2025-02-18T03:46:02.169" v="172" actId="20577"/>
          <ac:spMkLst>
            <pc:docMk/>
            <pc:sldMk cId="572795461" sldId="256"/>
            <ac:spMk id="52" creationId="{EFCD6C0E-436A-83F7-B3E2-489AD21CA7D3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53" creationId="{224A6714-D0B7-46A2-9C19-BEFE921505FA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54" creationId="{C79812B6-FF5A-9725-9988-21655DA400AA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55" creationId="{D84A6D02-5601-C146-18EA-87B08779BC8D}"/>
          </ac:spMkLst>
        </pc:spChg>
        <pc:spChg chg="add mod">
          <ac:chgData name="Christopher Lum" userId="90519252e6cee824" providerId="LiveId" clId="{90298A00-262C-4EDC-91E7-B189B978F8A0}" dt="2025-02-18T03:47:08.730" v="186" actId="1076"/>
          <ac:spMkLst>
            <pc:docMk/>
            <pc:sldMk cId="572795461" sldId="256"/>
            <ac:spMk id="56" creationId="{80DF7E1A-4A86-7711-F923-6D983430319C}"/>
          </ac:spMkLst>
        </pc:spChg>
        <pc:spChg chg="add mod">
          <ac:chgData name="Christopher Lum" userId="90519252e6cee824" providerId="LiveId" clId="{90298A00-262C-4EDC-91E7-B189B978F8A0}" dt="2025-02-18T03:47:25.219" v="190" actId="1076"/>
          <ac:spMkLst>
            <pc:docMk/>
            <pc:sldMk cId="572795461" sldId="256"/>
            <ac:spMk id="57" creationId="{26EF692C-2B82-EDD0-5E1E-2094E5892E51}"/>
          </ac:spMkLst>
        </pc:spChg>
        <pc:spChg chg="add mod">
          <ac:chgData name="Christopher Lum" userId="90519252e6cee824" providerId="LiveId" clId="{90298A00-262C-4EDC-91E7-B189B978F8A0}" dt="2025-02-18T03:47:12.601" v="188" actId="571"/>
          <ac:spMkLst>
            <pc:docMk/>
            <pc:sldMk cId="572795461" sldId="256"/>
            <ac:spMk id="58" creationId="{85D57558-74C0-1EA1-FBAE-16CAEF8130BD}"/>
          </ac:spMkLst>
        </pc:spChg>
        <pc:spChg chg="add mod">
          <ac:chgData name="Christopher Lum" userId="90519252e6cee824" providerId="LiveId" clId="{90298A00-262C-4EDC-91E7-B189B978F8A0}" dt="2025-02-18T03:47:42.580" v="194" actId="1076"/>
          <ac:spMkLst>
            <pc:docMk/>
            <pc:sldMk cId="572795461" sldId="256"/>
            <ac:spMk id="60" creationId="{5A77B56C-C167-B15C-DD84-69A4BE4702C2}"/>
          </ac:spMkLst>
        </pc:spChg>
        <pc:spChg chg="add mod">
          <ac:chgData name="Christopher Lum" userId="90519252e6cee824" providerId="LiveId" clId="{90298A00-262C-4EDC-91E7-B189B978F8A0}" dt="2025-02-18T03:47:48.730" v="196" actId="1076"/>
          <ac:spMkLst>
            <pc:docMk/>
            <pc:sldMk cId="572795461" sldId="256"/>
            <ac:spMk id="61" creationId="{897E0FDE-B7ED-ABC2-7E10-8D4AC3A5458D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62" creationId="{20EB2679-09DC-8BB7-37D2-549F1627A15F}"/>
          </ac:spMkLst>
        </pc:spChg>
        <pc:spChg chg="add mod">
          <ac:chgData name="Christopher Lum" userId="90519252e6cee824" providerId="LiveId" clId="{90298A00-262C-4EDC-91E7-B189B978F8A0}" dt="2025-02-18T03:48:44.452" v="200" actId="1076"/>
          <ac:spMkLst>
            <pc:docMk/>
            <pc:sldMk cId="572795461" sldId="256"/>
            <ac:spMk id="63" creationId="{6A27B331-77C1-0FF9-E17D-CBD828F0ADF0}"/>
          </ac:spMkLst>
        </pc:spChg>
        <pc:spChg chg="add mod">
          <ac:chgData name="Christopher Lum" userId="90519252e6cee824" providerId="LiveId" clId="{90298A00-262C-4EDC-91E7-B189B978F8A0}" dt="2025-02-18T03:48:48.543" v="202" actId="1076"/>
          <ac:spMkLst>
            <pc:docMk/>
            <pc:sldMk cId="572795461" sldId="256"/>
            <ac:spMk id="64" creationId="{F2E76C63-61DE-9028-2145-4FBD631B0EF4}"/>
          </ac:spMkLst>
        </pc:spChg>
        <pc:spChg chg="add mod">
          <ac:chgData name="Christopher Lum" userId="90519252e6cee824" providerId="LiveId" clId="{90298A00-262C-4EDC-91E7-B189B978F8A0}" dt="2025-02-18T03:48:55.212" v="204" actId="1076"/>
          <ac:spMkLst>
            <pc:docMk/>
            <pc:sldMk cId="572795461" sldId="256"/>
            <ac:spMk id="65" creationId="{DD1F36E8-A8B3-4849-E930-578DCFDCE8BF}"/>
          </ac:spMkLst>
        </pc:spChg>
        <pc:spChg chg="add mod">
          <ac:chgData name="Christopher Lum" userId="90519252e6cee824" providerId="LiveId" clId="{90298A00-262C-4EDC-91E7-B189B978F8A0}" dt="2025-02-18T05:57:01.114" v="235" actId="207"/>
          <ac:spMkLst>
            <pc:docMk/>
            <pc:sldMk cId="572795461" sldId="256"/>
            <ac:spMk id="71" creationId="{4DCC0BBB-B92E-E0B2-4108-5D076BDF0098}"/>
          </ac:spMkLst>
        </pc:spChg>
        <pc:spChg chg="add mod">
          <ac:chgData name="Christopher Lum" userId="90519252e6cee824" providerId="LiveId" clId="{90298A00-262C-4EDC-91E7-B189B978F8A0}" dt="2025-02-18T05:57:10.804" v="237" actId="1076"/>
          <ac:spMkLst>
            <pc:docMk/>
            <pc:sldMk cId="572795461" sldId="256"/>
            <ac:spMk id="73" creationId="{7CF7C480-3E9C-C783-DAB6-29C7564E9E81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76" creationId="{40193CE0-32A2-A49A-C26F-F223A1B0EB3A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78" creationId="{3DF358E3-62DA-C573-7371-41B41E796889}"/>
          </ac:spMkLst>
        </pc:spChg>
        <pc:spChg chg="add">
          <ac:chgData name="Christopher Lum" userId="90519252e6cee824" providerId="LiveId" clId="{90298A00-262C-4EDC-91E7-B189B978F8A0}" dt="2025-02-18T06:05:12.917" v="295" actId="11529"/>
          <ac:spMkLst>
            <pc:docMk/>
            <pc:sldMk cId="572795461" sldId="256"/>
            <ac:spMk id="85" creationId="{30EE1250-735E-09B8-6F3D-A9A695C2D6BE}"/>
          </ac:spMkLst>
        </pc:spChg>
        <pc:spChg chg="add mod">
          <ac:chgData name="Christopher Lum" userId="90519252e6cee824" providerId="LiveId" clId="{90298A00-262C-4EDC-91E7-B189B978F8A0}" dt="2025-02-18T06:05:22.257" v="299" actId="20577"/>
          <ac:spMkLst>
            <pc:docMk/>
            <pc:sldMk cId="572795461" sldId="256"/>
            <ac:spMk id="86" creationId="{A3F20D93-C2BE-5E99-6693-D292857BF9AF}"/>
          </ac:spMkLst>
        </pc:spChg>
        <pc:spChg chg="add mod">
          <ac:chgData name="Christopher Lum" userId="90519252e6cee824" providerId="LiveId" clId="{90298A00-262C-4EDC-91E7-B189B978F8A0}" dt="2025-02-18T06:09:39.769" v="301" actId="1076"/>
          <ac:spMkLst>
            <pc:docMk/>
            <pc:sldMk cId="572795461" sldId="256"/>
            <ac:spMk id="88" creationId="{70CF0A10-9FD1-93B3-B715-342035BFB96D}"/>
          </ac:spMkLst>
        </pc:spChg>
        <pc:spChg chg="add mod">
          <ac:chgData name="Christopher Lum" userId="90519252e6cee824" providerId="LiveId" clId="{90298A00-262C-4EDC-91E7-B189B978F8A0}" dt="2025-02-18T06:11:30.159" v="339" actId="1035"/>
          <ac:spMkLst>
            <pc:docMk/>
            <pc:sldMk cId="572795461" sldId="256"/>
            <ac:spMk id="89" creationId="{8BA70142-B350-2400-3861-232F0F9672FB}"/>
          </ac:spMkLst>
        </pc:spChg>
        <pc:spChg chg="add mod">
          <ac:chgData name="Christopher Lum" userId="90519252e6cee824" providerId="LiveId" clId="{90298A00-262C-4EDC-91E7-B189B978F8A0}" dt="2025-02-18T06:11:12.598" v="319" actId="20577"/>
          <ac:spMkLst>
            <pc:docMk/>
            <pc:sldMk cId="572795461" sldId="256"/>
            <ac:spMk id="93" creationId="{D1AADE25-15A1-A03D-6800-A852FD0FE6B0}"/>
          </ac:spMkLst>
        </pc:spChg>
        <pc:spChg chg="add mod">
          <ac:chgData name="Christopher Lum" userId="90519252e6cee824" providerId="LiveId" clId="{90298A00-262C-4EDC-91E7-B189B978F8A0}" dt="2025-02-18T23:31:52.524" v="380" actId="20577"/>
          <ac:spMkLst>
            <pc:docMk/>
            <pc:sldMk cId="572795461" sldId="256"/>
            <ac:spMk id="98" creationId="{1FA33056-3505-54C3-6C71-C52ADB69F6FE}"/>
          </ac:spMkLst>
        </pc:spChg>
        <pc:spChg chg="add mod">
          <ac:chgData name="Christopher Lum" userId="90519252e6cee824" providerId="LiveId" clId="{90298A00-262C-4EDC-91E7-B189B978F8A0}" dt="2025-02-18T06:20:18.378" v="362" actId="108"/>
          <ac:spMkLst>
            <pc:docMk/>
            <pc:sldMk cId="572795461" sldId="256"/>
            <ac:spMk id="99" creationId="{B5ED5062-E59B-2119-5ADE-E162761FB543}"/>
          </ac:spMkLst>
        </pc:spChg>
        <pc:spChg chg="add mod">
          <ac:chgData name="Christopher Lum" userId="90519252e6cee824" providerId="LiveId" clId="{90298A00-262C-4EDC-91E7-B189B978F8A0}" dt="2025-02-18T06:21:55.317" v="374" actId="20577"/>
          <ac:spMkLst>
            <pc:docMk/>
            <pc:sldMk cId="572795461" sldId="256"/>
            <ac:spMk id="102" creationId="{8B26F29B-FA48-A20A-BFC0-AA4D2D8BE15F}"/>
          </ac:spMkLst>
        </pc:spChg>
        <pc:cxnChg chg="add mod">
          <ac:chgData name="Christopher Lum" userId="90519252e6cee824" providerId="LiveId" clId="{90298A00-262C-4EDC-91E7-B189B978F8A0}" dt="2025-02-18T03:16:59.862" v="87" actId="1076"/>
          <ac:cxnSpMkLst>
            <pc:docMk/>
            <pc:sldMk cId="572795461" sldId="256"/>
            <ac:cxnSpMk id="5" creationId="{BE32AEA1-E214-C16A-0DDC-5E6AA34168DD}"/>
          </ac:cxnSpMkLst>
        </pc:cxnChg>
        <pc:cxnChg chg="add mod">
          <ac:chgData name="Christopher Lum" userId="90519252e6cee824" providerId="LiveId" clId="{90298A00-262C-4EDC-91E7-B189B978F8A0}" dt="2025-02-18T03:16:59.862" v="87" actId="1076"/>
          <ac:cxnSpMkLst>
            <pc:docMk/>
            <pc:sldMk cId="572795461" sldId="256"/>
            <ac:cxnSpMk id="7" creationId="{883BAF9D-0BAF-7991-7784-C7E008692CF1}"/>
          </ac:cxnSpMkLst>
        </pc:cxnChg>
        <pc:cxnChg chg="add mod">
          <ac:chgData name="Christopher Lum" userId="90519252e6cee824" providerId="LiveId" clId="{90298A00-262C-4EDC-91E7-B189B978F8A0}" dt="2025-02-18T03:16:59.862" v="87" actId="1076"/>
          <ac:cxnSpMkLst>
            <pc:docMk/>
            <pc:sldMk cId="572795461" sldId="256"/>
            <ac:cxnSpMk id="18" creationId="{1BA62D0E-E979-DD68-96C8-1F5E30459637}"/>
          </ac:cxnSpMkLst>
        </pc:cxnChg>
        <pc:cxnChg chg="add mod">
          <ac:chgData name="Christopher Lum" userId="90519252e6cee824" providerId="LiveId" clId="{90298A00-262C-4EDC-91E7-B189B978F8A0}" dt="2025-02-18T03:41:26.462" v="138" actId="14100"/>
          <ac:cxnSpMkLst>
            <pc:docMk/>
            <pc:sldMk cId="572795461" sldId="256"/>
            <ac:cxnSpMk id="20" creationId="{D65171F7-818E-8F16-05BB-7401603EDE0E}"/>
          </ac:cxnSpMkLst>
        </pc:cxnChg>
        <pc:cxnChg chg="add mod">
          <ac:chgData name="Christopher Lum" userId="90519252e6cee824" providerId="LiveId" clId="{90298A00-262C-4EDC-91E7-B189B978F8A0}" dt="2025-02-18T03:17:04.211" v="88" actId="14100"/>
          <ac:cxnSpMkLst>
            <pc:docMk/>
            <pc:sldMk cId="572795461" sldId="256"/>
            <ac:cxnSpMk id="22" creationId="{848491AA-7E25-73A0-C295-E3F3E74D7AD4}"/>
          </ac:cxnSpMkLst>
        </pc:cxnChg>
        <pc:cxnChg chg="add mod">
          <ac:chgData name="Christopher Lum" userId="90519252e6cee824" providerId="LiveId" clId="{90298A00-262C-4EDC-91E7-B189B978F8A0}" dt="2025-02-18T06:10:17.480" v="304" actId="14100"/>
          <ac:cxnSpMkLst>
            <pc:docMk/>
            <pc:sldMk cId="572795461" sldId="256"/>
            <ac:cxnSpMk id="23" creationId="{A0A6B799-AB30-5FE5-FD03-44FE1F8E9AA4}"/>
          </ac:cxnSpMkLst>
        </pc:cxnChg>
        <pc:cxnChg chg="add mod">
          <ac:chgData name="Christopher Lum" userId="90519252e6cee824" providerId="LiveId" clId="{90298A00-262C-4EDC-91E7-B189B978F8A0}" dt="2025-02-18T06:02:43.872" v="267" actId="1036"/>
          <ac:cxnSpMkLst>
            <pc:docMk/>
            <pc:sldMk cId="572795461" sldId="256"/>
            <ac:cxnSpMk id="29" creationId="{A04AD4D3-C7B4-CC94-2977-8935ECE875F6}"/>
          </ac:cxnSpMkLst>
        </pc:cxnChg>
        <pc:cxnChg chg="add mod">
          <ac:chgData name="Christopher Lum" userId="90519252e6cee824" providerId="LiveId" clId="{90298A00-262C-4EDC-91E7-B189B978F8A0}" dt="2025-02-18T03:36:18.595" v="96" actId="1076"/>
          <ac:cxnSpMkLst>
            <pc:docMk/>
            <pc:sldMk cId="572795461" sldId="256"/>
            <ac:cxnSpMk id="31" creationId="{9F055E41-52CD-4903-5A36-090726DC9B51}"/>
          </ac:cxnSpMkLst>
        </pc:cxnChg>
        <pc:cxnChg chg="add mod">
          <ac:chgData name="Christopher Lum" userId="90519252e6cee824" providerId="LiveId" clId="{90298A00-262C-4EDC-91E7-B189B978F8A0}" dt="2025-02-18T06:02:43.872" v="267" actId="1036"/>
          <ac:cxnSpMkLst>
            <pc:docMk/>
            <pc:sldMk cId="572795461" sldId="256"/>
            <ac:cxnSpMk id="37" creationId="{33924FE6-2187-04A3-9A9B-76826C5DDE71}"/>
          </ac:cxnSpMkLst>
        </pc:cxnChg>
        <pc:cxnChg chg="add mod">
          <ac:chgData name="Christopher Lum" userId="90519252e6cee824" providerId="LiveId" clId="{90298A00-262C-4EDC-91E7-B189B978F8A0}" dt="2025-02-18T05:56:38.888" v="229" actId="208"/>
          <ac:cxnSpMkLst>
            <pc:docMk/>
            <pc:sldMk cId="572795461" sldId="256"/>
            <ac:cxnSpMk id="66" creationId="{E41046D9-1F4A-8215-1EC8-5CAF8CD3246E}"/>
          </ac:cxnSpMkLst>
        </pc:cxnChg>
        <pc:cxnChg chg="add mod">
          <ac:chgData name="Christopher Lum" userId="90519252e6cee824" providerId="LiveId" clId="{90298A00-262C-4EDC-91E7-B189B978F8A0}" dt="2025-02-18T05:57:10.804" v="237" actId="1076"/>
          <ac:cxnSpMkLst>
            <pc:docMk/>
            <pc:sldMk cId="572795461" sldId="256"/>
            <ac:cxnSpMk id="72" creationId="{D4244DB2-4579-3C6F-CEDE-AA3B89341569}"/>
          </ac:cxnSpMkLst>
        </pc:cxnChg>
        <pc:cxnChg chg="add mod">
          <ac:chgData name="Christopher Lum" userId="90519252e6cee824" providerId="LiveId" clId="{90298A00-262C-4EDC-91E7-B189B978F8A0}" dt="2025-02-18T05:59:58.926" v="244" actId="14100"/>
          <ac:cxnSpMkLst>
            <pc:docMk/>
            <pc:sldMk cId="572795461" sldId="256"/>
            <ac:cxnSpMk id="74" creationId="{4A661055-6520-6E1E-61BD-B3B37C693639}"/>
          </ac:cxnSpMkLst>
        </pc:cxnChg>
        <pc:cxnChg chg="add mod">
          <ac:chgData name="Christopher Lum" userId="90519252e6cee824" providerId="LiveId" clId="{90298A00-262C-4EDC-91E7-B189B978F8A0}" dt="2025-02-18T06:02:57.899" v="284" actId="1038"/>
          <ac:cxnSpMkLst>
            <pc:docMk/>
            <pc:sldMk cId="572795461" sldId="256"/>
            <ac:cxnSpMk id="77" creationId="{BA3C1893-49BD-65BA-A248-70978ABED9AA}"/>
          </ac:cxnSpMkLst>
        </pc:cxnChg>
        <pc:cxnChg chg="add mod">
          <ac:chgData name="Christopher Lum" userId="90519252e6cee824" providerId="LiveId" clId="{90298A00-262C-4EDC-91E7-B189B978F8A0}" dt="2025-02-18T06:04:03.301" v="287" actId="14100"/>
          <ac:cxnSpMkLst>
            <pc:docMk/>
            <pc:sldMk cId="572795461" sldId="256"/>
            <ac:cxnSpMk id="79" creationId="{36B21866-976D-2BC3-6239-D92B8882B180}"/>
          </ac:cxnSpMkLst>
        </pc:cxnChg>
        <pc:cxnChg chg="add mod">
          <ac:chgData name="Christopher Lum" userId="90519252e6cee824" providerId="LiveId" clId="{90298A00-262C-4EDC-91E7-B189B978F8A0}" dt="2025-02-18T06:04:12.901" v="291" actId="1037"/>
          <ac:cxnSpMkLst>
            <pc:docMk/>
            <pc:sldMk cId="572795461" sldId="256"/>
            <ac:cxnSpMk id="81" creationId="{A1353479-9D30-E25E-08C4-1FE458A992F0}"/>
          </ac:cxnSpMkLst>
        </pc:cxnChg>
        <pc:cxnChg chg="add mod">
          <ac:chgData name="Christopher Lum" userId="90519252e6cee824" providerId="LiveId" clId="{90298A00-262C-4EDC-91E7-B189B978F8A0}" dt="2025-02-18T06:05:04.163" v="294" actId="14100"/>
          <ac:cxnSpMkLst>
            <pc:docMk/>
            <pc:sldMk cId="572795461" sldId="256"/>
            <ac:cxnSpMk id="83" creationId="{23B8F902-309D-0C33-D4E9-CE7FB9CB944E}"/>
          </ac:cxnSpMkLst>
        </pc:cxnChg>
        <pc:cxnChg chg="add mod">
          <ac:chgData name="Christopher Lum" userId="90519252e6cee824" providerId="LiveId" clId="{90298A00-262C-4EDC-91E7-B189B978F8A0}" dt="2025-02-18T06:09:39.769" v="301" actId="1076"/>
          <ac:cxnSpMkLst>
            <pc:docMk/>
            <pc:sldMk cId="572795461" sldId="256"/>
            <ac:cxnSpMk id="87" creationId="{4C63AAA7-D5BD-94F2-E510-78FF3A3D6DB6}"/>
          </ac:cxnSpMkLst>
        </pc:cxnChg>
        <pc:cxnChg chg="add mod">
          <ac:chgData name="Christopher Lum" userId="90519252e6cee824" providerId="LiveId" clId="{90298A00-262C-4EDC-91E7-B189B978F8A0}" dt="2025-02-18T06:10:21.918" v="305" actId="14100"/>
          <ac:cxnSpMkLst>
            <pc:docMk/>
            <pc:sldMk cId="572795461" sldId="256"/>
            <ac:cxnSpMk id="90" creationId="{855C75D7-6E53-CCD3-0A2B-424C748329CF}"/>
          </ac:cxnSpMkLst>
        </pc:cxnChg>
        <pc:cxnChg chg="add mod">
          <ac:chgData name="Christopher Lum" userId="90519252e6cee824" providerId="LiveId" clId="{90298A00-262C-4EDC-91E7-B189B978F8A0}" dt="2025-02-18T06:11:43.565" v="343" actId="1037"/>
          <ac:cxnSpMkLst>
            <pc:docMk/>
            <pc:sldMk cId="572795461" sldId="256"/>
            <ac:cxnSpMk id="94" creationId="{C873F338-9EC7-E7DB-FFA6-456213935C19}"/>
          </ac:cxnSpMkLst>
        </pc:cxnChg>
        <pc:cxnChg chg="add mod">
          <ac:chgData name="Christopher Lum" userId="90519252e6cee824" providerId="LiveId" clId="{90298A00-262C-4EDC-91E7-B189B978F8A0}" dt="2025-02-18T06:11:53.762" v="346" actId="14100"/>
          <ac:cxnSpMkLst>
            <pc:docMk/>
            <pc:sldMk cId="572795461" sldId="256"/>
            <ac:cxnSpMk id="96" creationId="{D3BB8DF5-435E-A790-7A50-EF145DEF67AD}"/>
          </ac:cxnSpMkLst>
        </pc:cxnChg>
        <pc:cxnChg chg="add mod">
          <ac:chgData name="Christopher Lum" userId="90519252e6cee824" providerId="LiveId" clId="{90298A00-262C-4EDC-91E7-B189B978F8A0}" dt="2025-02-18T06:21:33.347" v="366" actId="108"/>
          <ac:cxnSpMkLst>
            <pc:docMk/>
            <pc:sldMk cId="572795461" sldId="256"/>
            <ac:cxnSpMk id="100" creationId="{D4E557CA-BDD5-A0AA-B443-B8349BD07B9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F2453-9AB0-62CE-B1EB-1762BAE57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FA974-D32B-9DB4-E07B-39F0FB08C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81EC-24AD-5C1E-01DA-E554C886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058D0-BBF3-2309-E8A4-3A1E1B2E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D2803-9400-5C39-9F94-3A9FC359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4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06C-8CBA-D143-65C9-93FF44F67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BFF66-CBC4-AF2B-98A2-277A34DAF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649E9-D244-9669-F158-4A1F75211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D741C-9B2D-3EAA-7468-3CF1B186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74E3E-C2C1-62B7-24AC-7712247A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0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9A5CC0-8C6D-0730-7284-21EAE1574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1875E5-6C6D-F1A5-44D3-6BFCE2A75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F857C-D7F0-235A-C31B-C9F0AD302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6DECA-F0D2-A02F-86FA-36EBF42A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8EBBD-C326-4B29-4D04-AB079C43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34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AD8D-18C5-FAFF-079A-46B4BCB78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FAB12-1496-8ADE-8454-5B74F97E4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282E5-08C5-C3CF-5148-E2908D62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16509-0DA4-A418-2FA2-6766425A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50425-C122-2D38-0528-F8817904E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21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6F80-657F-8F37-2CFD-6625907D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D00F8-07B2-23AC-91D6-513E99318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77D98-E15B-5002-FA7A-660A91B8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F3F8A-AD95-11C3-7561-00C3E468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073D6-BDC8-AF10-E992-B09FF5CE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61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F5B7D-4511-EE2E-6C43-EDD95E52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26505-4DCD-DBC1-7ACA-A0134AD68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5B516-4F1A-4BD6-9373-CADAEBF62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2D090-F344-0271-06DC-7A3BC21A7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EC4F1-1B42-03A4-56C6-57A5F103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A87533-6C2A-72D3-9F2B-C255856B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64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11A1-4CAC-6FD5-C340-46D9491AC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B00D4-E6B1-E037-AA1C-98278D2AE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B8DEC-D3E7-48B3-BB42-EAE7F172A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69E52B-D253-B199-3175-532D87436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39658-B8C8-43B7-050F-E560B757D1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5AE46E-FE5C-7B14-647B-3186965D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AC9FB-FD25-9288-F995-2CEBE97DB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5C0A46-CBE3-5D64-18C2-0BBE6FBC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1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4AA71-6E8F-7F43-3684-0C0BC0FB3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6E2DC-9F7B-7C0A-8D0F-21F40303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9CE04-033B-8705-FDB6-01077F05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D631A-F02C-CFB2-84DD-F101D9E35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3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5635C-4E91-5682-1CE3-A5389BF01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DC11B-3A6C-7CC9-B577-1CA86150A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D761E-B4FD-6711-E067-A853A7EFF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10FB2-D80C-9FB3-95A7-3E77EA444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D91C9-3BDF-85F2-9B19-EA088DFF9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EF79D0-90F0-0B19-9E26-F459C3511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3058A-6292-D61C-3057-AD53DAFE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7DE73-60FD-1A4C-74F8-AB4BE3C6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8CD23-D584-BC12-243C-82628080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38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29C2-F457-46E6-36D8-72B39B75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9BAE6-F87E-B012-04BC-FCB19BC29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45F77-C141-752D-414D-52191DDE1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43EA5-5A24-74D3-D2A9-0C8873D49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EC47B-27FD-4F4B-9EEB-855099A299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BDBB3-3702-3F9B-A153-C943F1DC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28BAB-7F3A-0F95-CFE9-CA0BE09F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4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407E0D-E8CE-8B70-75BD-496CDABC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DF3DD-24E0-67FB-9EFE-F4FDF3DD0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AFEC8-D34D-37CD-2EAC-69F9E3735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DEC47B-27FD-4F4B-9EEB-855099A299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B18AC-948B-E9C0-BFD3-BC8CA5B91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E9A24-3AD7-042A-67E7-DDD0502D2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49A81D-C9B9-43E5-80FD-EC442CA14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0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3C4EA-DE21-78FD-E0F6-B60D77E7B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3CDAA1-D0E6-E2CD-67D8-45165C34E756}"/>
              </a:ext>
            </a:extLst>
          </p:cNvPr>
          <p:cNvCxnSpPr>
            <a:cxnSpLocks/>
          </p:cNvCxnSpPr>
          <p:nvPr/>
        </p:nvCxnSpPr>
        <p:spPr>
          <a:xfrm flipV="1">
            <a:off x="1003068" y="892387"/>
            <a:ext cx="0" cy="39540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0194EF-DFE7-4EA0-A7BF-8494AFA3DE65}"/>
              </a:ext>
            </a:extLst>
          </p:cNvPr>
          <p:cNvCxnSpPr>
            <a:cxnSpLocks/>
          </p:cNvCxnSpPr>
          <p:nvPr/>
        </p:nvCxnSpPr>
        <p:spPr>
          <a:xfrm flipV="1">
            <a:off x="988692" y="-561975"/>
            <a:ext cx="11662270" cy="541295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AD2E68B-1434-70FA-2C83-154ADCD3252C}"/>
              </a:ext>
            </a:extLst>
          </p:cNvPr>
          <p:cNvSpPr txBox="1"/>
          <p:nvPr/>
        </p:nvSpPr>
        <p:spPr>
          <a:xfrm>
            <a:off x="10763367" y="268226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E7D0E7-2EF8-B65D-13AB-6A6EB65C26E8}"/>
              </a:ext>
            </a:extLst>
          </p:cNvPr>
          <p:cNvSpPr txBox="1"/>
          <p:nvPr/>
        </p:nvSpPr>
        <p:spPr>
          <a:xfrm>
            <a:off x="5454558" y="500768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F6142C-96AD-3532-E786-C6FB58D7664D}"/>
              </a:ext>
            </a:extLst>
          </p:cNvPr>
          <p:cNvCxnSpPr>
            <a:cxnSpLocks/>
          </p:cNvCxnSpPr>
          <p:nvPr/>
        </p:nvCxnSpPr>
        <p:spPr>
          <a:xfrm>
            <a:off x="965799" y="5038013"/>
            <a:ext cx="975823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E411D9B-0354-180B-366B-AE958E3A6DE1}"/>
              </a:ext>
            </a:extLst>
          </p:cNvPr>
          <p:cNvCxnSpPr>
            <a:cxnSpLocks/>
          </p:cNvCxnSpPr>
          <p:nvPr/>
        </p:nvCxnSpPr>
        <p:spPr>
          <a:xfrm>
            <a:off x="10747301" y="310703"/>
            <a:ext cx="0" cy="452701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741A229-EE56-8ACB-94C2-37D6792030DD}"/>
              </a:ext>
            </a:extLst>
          </p:cNvPr>
          <p:cNvSpPr/>
          <p:nvPr/>
        </p:nvSpPr>
        <p:spPr>
          <a:xfrm>
            <a:off x="10747301" y="317580"/>
            <a:ext cx="2705523" cy="77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B627237-86FB-4D2E-788B-280266A2124A}"/>
              </a:ext>
            </a:extLst>
          </p:cNvPr>
          <p:cNvSpPr txBox="1"/>
          <p:nvPr/>
        </p:nvSpPr>
        <p:spPr>
          <a:xfrm>
            <a:off x="12104573" y="661035"/>
            <a:ext cx="1312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landing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337CE7C-89B0-0F50-D97E-0169FDE3908A}"/>
              </a:ext>
            </a:extLst>
          </p:cNvPr>
          <p:cNvSpPr txBox="1"/>
          <p:nvPr/>
        </p:nvSpPr>
        <p:spPr>
          <a:xfrm>
            <a:off x="239497" y="5184840"/>
            <a:ext cx="1703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landing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E1CA09-E31F-76F0-94E7-23044E586B03}"/>
              </a:ext>
            </a:extLst>
          </p:cNvPr>
          <p:cNvSpPr/>
          <p:nvPr/>
        </p:nvSpPr>
        <p:spPr>
          <a:xfrm>
            <a:off x="92992" y="4840932"/>
            <a:ext cx="11756108" cy="77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1E6049-B3F4-046A-8EE7-0B0E43386F2A}"/>
              </a:ext>
            </a:extLst>
          </p:cNvPr>
          <p:cNvSpPr txBox="1"/>
          <p:nvPr/>
        </p:nvSpPr>
        <p:spPr>
          <a:xfrm>
            <a:off x="3733628" y="3743376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88A1A1B-18E0-3DEA-999B-83C0EF45642F}"/>
              </a:ext>
            </a:extLst>
          </p:cNvPr>
          <p:cNvSpPr txBox="1"/>
          <p:nvPr/>
        </p:nvSpPr>
        <p:spPr>
          <a:xfrm>
            <a:off x="3447481" y="4157448"/>
            <a:ext cx="1163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rise/</a:t>
            </a:r>
            <a:r>
              <a:rPr lang="en-US" sz="1200" dirty="0" err="1"/>
              <a:t>numSteps</a:t>
            </a:r>
            <a:endParaRPr lang="en-US" sz="12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747039-E6D2-4E47-1B1E-A13875A53372}"/>
              </a:ext>
            </a:extLst>
          </p:cNvPr>
          <p:cNvSpPr txBox="1"/>
          <p:nvPr/>
        </p:nvSpPr>
        <p:spPr>
          <a:xfrm>
            <a:off x="2079200" y="4388807"/>
            <a:ext cx="1141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run/</a:t>
            </a:r>
            <a:r>
              <a:rPr lang="en-US" sz="1200" dirty="0" err="1"/>
              <a:t>numSteps</a:t>
            </a:r>
            <a:endParaRPr lang="en-US" sz="1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2E2B162-6699-CE96-8371-9732B0FD570D}"/>
              </a:ext>
            </a:extLst>
          </p:cNvPr>
          <p:cNvCxnSpPr>
            <a:cxnSpLocks/>
          </p:cNvCxnSpPr>
          <p:nvPr/>
        </p:nvCxnSpPr>
        <p:spPr>
          <a:xfrm>
            <a:off x="3516431" y="3721145"/>
            <a:ext cx="0" cy="1125329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ight Triangle 91">
            <a:extLst>
              <a:ext uri="{FF2B5EF4-FFF2-40B4-BE49-F238E27FC236}">
                <a16:creationId xmlns:a16="http://schemas.microsoft.com/office/drawing/2014/main" id="{8F863A12-2160-87F6-FC26-39DBF908DAFD}"/>
              </a:ext>
            </a:extLst>
          </p:cNvPr>
          <p:cNvSpPr/>
          <p:nvPr/>
        </p:nvSpPr>
        <p:spPr>
          <a:xfrm flipH="1">
            <a:off x="1018480" y="3721145"/>
            <a:ext cx="2409874" cy="1116569"/>
          </a:xfrm>
          <a:prstGeom prst="rtTriangl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318AFD9-0FCA-FAA0-C7A7-9D7B3314A6CD}"/>
              </a:ext>
            </a:extLst>
          </p:cNvPr>
          <p:cNvCxnSpPr>
            <a:cxnSpLocks/>
          </p:cNvCxnSpPr>
          <p:nvPr/>
        </p:nvCxnSpPr>
        <p:spPr>
          <a:xfrm>
            <a:off x="1003068" y="4723074"/>
            <a:ext cx="2425286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DE1AA3C-2A7C-4A9E-0C28-549C492485C2}"/>
              </a:ext>
            </a:extLst>
          </p:cNvPr>
          <p:cNvSpPr txBox="1"/>
          <p:nvPr/>
        </p:nvSpPr>
        <p:spPr>
          <a:xfrm>
            <a:off x="6158913" y="2613546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648EC7E-AA46-F46A-327B-6CB1814838A2}"/>
              </a:ext>
            </a:extLst>
          </p:cNvPr>
          <p:cNvSpPr txBox="1"/>
          <p:nvPr/>
        </p:nvSpPr>
        <p:spPr>
          <a:xfrm>
            <a:off x="5872766" y="3027618"/>
            <a:ext cx="1163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rise/</a:t>
            </a:r>
            <a:r>
              <a:rPr lang="en-US" sz="1200" dirty="0" err="1"/>
              <a:t>numSteps</a:t>
            </a:r>
            <a:endParaRPr lang="en-US" sz="12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0323551-46E4-9B3E-C224-69270C3AA09F}"/>
              </a:ext>
            </a:extLst>
          </p:cNvPr>
          <p:cNvSpPr txBox="1"/>
          <p:nvPr/>
        </p:nvSpPr>
        <p:spPr>
          <a:xfrm>
            <a:off x="4504485" y="3258977"/>
            <a:ext cx="1141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run/</a:t>
            </a:r>
            <a:r>
              <a:rPr lang="en-US" sz="1200" dirty="0" err="1"/>
              <a:t>numSteps</a:t>
            </a:r>
            <a:endParaRPr lang="en-US" sz="1200" dirty="0"/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EEA5558-92C7-0386-03AC-A68F976FC81D}"/>
              </a:ext>
            </a:extLst>
          </p:cNvPr>
          <p:cNvCxnSpPr>
            <a:cxnSpLocks/>
          </p:cNvCxnSpPr>
          <p:nvPr/>
        </p:nvCxnSpPr>
        <p:spPr>
          <a:xfrm>
            <a:off x="5941716" y="2591315"/>
            <a:ext cx="0" cy="1125329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ight Triangle 116">
            <a:extLst>
              <a:ext uri="{FF2B5EF4-FFF2-40B4-BE49-F238E27FC236}">
                <a16:creationId xmlns:a16="http://schemas.microsoft.com/office/drawing/2014/main" id="{45277E96-E1EE-21E1-F966-8AFDE46EAFDB}"/>
              </a:ext>
            </a:extLst>
          </p:cNvPr>
          <p:cNvSpPr/>
          <p:nvPr/>
        </p:nvSpPr>
        <p:spPr>
          <a:xfrm flipH="1">
            <a:off x="3443765" y="2591315"/>
            <a:ext cx="2409874" cy="1116569"/>
          </a:xfrm>
          <a:prstGeom prst="rtTriangl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1421348-8CDC-8555-C2A8-7D3864D93460}"/>
              </a:ext>
            </a:extLst>
          </p:cNvPr>
          <p:cNvCxnSpPr>
            <a:cxnSpLocks/>
          </p:cNvCxnSpPr>
          <p:nvPr/>
        </p:nvCxnSpPr>
        <p:spPr>
          <a:xfrm>
            <a:off x="3428353" y="3593244"/>
            <a:ext cx="2425286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4A9150E-4B94-6C92-234B-96CB9A20160A}"/>
              </a:ext>
            </a:extLst>
          </p:cNvPr>
          <p:cNvSpPr txBox="1"/>
          <p:nvPr/>
        </p:nvSpPr>
        <p:spPr>
          <a:xfrm>
            <a:off x="8596875" y="1485561"/>
            <a:ext cx="19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numSteps-1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6BDE001-2DC8-F23D-CCD1-6286D47DD258}"/>
              </a:ext>
            </a:extLst>
          </p:cNvPr>
          <p:cNvSpPr txBox="1"/>
          <p:nvPr/>
        </p:nvSpPr>
        <p:spPr>
          <a:xfrm>
            <a:off x="8310728" y="1899633"/>
            <a:ext cx="1163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rise/</a:t>
            </a:r>
            <a:r>
              <a:rPr lang="en-US" sz="1200" dirty="0" err="1"/>
              <a:t>numSteps</a:t>
            </a:r>
            <a:endParaRPr 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727BAB4-BC9F-E3DA-6B24-3006D2A0DFB9}"/>
              </a:ext>
            </a:extLst>
          </p:cNvPr>
          <p:cNvSpPr txBox="1"/>
          <p:nvPr/>
        </p:nvSpPr>
        <p:spPr>
          <a:xfrm>
            <a:off x="6942447" y="2130992"/>
            <a:ext cx="1174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run/</a:t>
            </a:r>
            <a:r>
              <a:rPr lang="en-US" sz="1200" dirty="0" err="1"/>
              <a:t>numSteps</a:t>
            </a:r>
            <a:endParaRPr lang="en-US" sz="12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F715848-5242-7F1D-E50D-EF989799CCC3}"/>
              </a:ext>
            </a:extLst>
          </p:cNvPr>
          <p:cNvCxnSpPr>
            <a:cxnSpLocks/>
          </p:cNvCxnSpPr>
          <p:nvPr/>
        </p:nvCxnSpPr>
        <p:spPr>
          <a:xfrm>
            <a:off x="8379678" y="1463330"/>
            <a:ext cx="0" cy="1125329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ight Triangle 124">
            <a:extLst>
              <a:ext uri="{FF2B5EF4-FFF2-40B4-BE49-F238E27FC236}">
                <a16:creationId xmlns:a16="http://schemas.microsoft.com/office/drawing/2014/main" id="{0CE0B41D-2865-C384-1B91-FFD033B472AA}"/>
              </a:ext>
            </a:extLst>
          </p:cNvPr>
          <p:cNvSpPr/>
          <p:nvPr/>
        </p:nvSpPr>
        <p:spPr>
          <a:xfrm flipH="1">
            <a:off x="5881727" y="1463330"/>
            <a:ext cx="2409874" cy="1116569"/>
          </a:xfrm>
          <a:prstGeom prst="rtTriangl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F294BA8-9764-D46D-8ABE-44B29E13F064}"/>
              </a:ext>
            </a:extLst>
          </p:cNvPr>
          <p:cNvCxnSpPr>
            <a:cxnSpLocks/>
          </p:cNvCxnSpPr>
          <p:nvPr/>
        </p:nvCxnSpPr>
        <p:spPr>
          <a:xfrm>
            <a:off x="5866315" y="2465259"/>
            <a:ext cx="2425286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5AB19603-55FD-354C-C056-5CC89348D165}"/>
              </a:ext>
            </a:extLst>
          </p:cNvPr>
          <p:cNvSpPr txBox="1"/>
          <p:nvPr/>
        </p:nvSpPr>
        <p:spPr>
          <a:xfrm>
            <a:off x="11041288" y="343581"/>
            <a:ext cx="170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</a:t>
            </a:r>
            <a:r>
              <a:rPr lang="en-US" dirty="0" err="1"/>
              <a:t>numSteps</a:t>
            </a:r>
            <a:endParaRPr lang="en-US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60B682C-B03E-E511-DEDE-85E24C0A0075}"/>
              </a:ext>
            </a:extLst>
          </p:cNvPr>
          <p:cNvSpPr txBox="1"/>
          <p:nvPr/>
        </p:nvSpPr>
        <p:spPr>
          <a:xfrm>
            <a:off x="10755141" y="757653"/>
            <a:ext cx="5663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rise/n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649C56A-3249-A950-4B76-4EC4B7F9239D}"/>
              </a:ext>
            </a:extLst>
          </p:cNvPr>
          <p:cNvSpPr txBox="1"/>
          <p:nvPr/>
        </p:nvSpPr>
        <p:spPr>
          <a:xfrm>
            <a:off x="9386860" y="989012"/>
            <a:ext cx="11410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run/</a:t>
            </a:r>
            <a:r>
              <a:rPr lang="en-US" sz="1200" dirty="0" err="1"/>
              <a:t>numSteps</a:t>
            </a:r>
            <a:endParaRPr lang="en-US" sz="1200" dirty="0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3880E31-FBF0-A80B-A9D0-3D78930BF76D}"/>
              </a:ext>
            </a:extLst>
          </p:cNvPr>
          <p:cNvCxnSpPr>
            <a:cxnSpLocks/>
          </p:cNvCxnSpPr>
          <p:nvPr/>
        </p:nvCxnSpPr>
        <p:spPr>
          <a:xfrm>
            <a:off x="10824091" y="321350"/>
            <a:ext cx="0" cy="1125329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Right Triangle 132">
            <a:extLst>
              <a:ext uri="{FF2B5EF4-FFF2-40B4-BE49-F238E27FC236}">
                <a16:creationId xmlns:a16="http://schemas.microsoft.com/office/drawing/2014/main" id="{D15042C5-6C3B-CE45-7333-071BE5A39EEE}"/>
              </a:ext>
            </a:extLst>
          </p:cNvPr>
          <p:cNvSpPr/>
          <p:nvPr/>
        </p:nvSpPr>
        <p:spPr>
          <a:xfrm flipH="1">
            <a:off x="8326140" y="321350"/>
            <a:ext cx="2409874" cy="1116569"/>
          </a:xfrm>
          <a:prstGeom prst="rtTriangl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7FC0F1E-EBD7-D5E5-B11C-76E6702EE719}"/>
              </a:ext>
            </a:extLst>
          </p:cNvPr>
          <p:cNvCxnSpPr>
            <a:cxnSpLocks/>
          </p:cNvCxnSpPr>
          <p:nvPr/>
        </p:nvCxnSpPr>
        <p:spPr>
          <a:xfrm>
            <a:off x="8310728" y="1323279"/>
            <a:ext cx="2425286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89BB4A3A-5649-BC03-4E99-C2B904775B68}"/>
              </a:ext>
            </a:extLst>
          </p:cNvPr>
          <p:cNvSpPr txBox="1"/>
          <p:nvPr/>
        </p:nvSpPr>
        <p:spPr>
          <a:xfrm>
            <a:off x="1382281" y="694968"/>
            <a:ext cx="145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numSteps</a:t>
            </a:r>
            <a:r>
              <a:rPr lang="en-US" dirty="0"/>
              <a:t>=4</a:t>
            </a:r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8344334B-6EA8-9AC3-11D0-8352815C1027}"/>
              </a:ext>
            </a:extLst>
          </p:cNvPr>
          <p:cNvSpPr/>
          <p:nvPr/>
        </p:nvSpPr>
        <p:spPr>
          <a:xfrm>
            <a:off x="990600" y="352425"/>
            <a:ext cx="9753600" cy="4486275"/>
          </a:xfrm>
          <a:custGeom>
            <a:avLst/>
            <a:gdLst>
              <a:gd name="connsiteX0" fmla="*/ 0 w 9753600"/>
              <a:gd name="connsiteY0" fmla="*/ 4486275 h 4486275"/>
              <a:gd name="connsiteX1" fmla="*/ 2447925 w 9753600"/>
              <a:gd name="connsiteY1" fmla="*/ 4486275 h 4486275"/>
              <a:gd name="connsiteX2" fmla="*/ 2447925 w 9753600"/>
              <a:gd name="connsiteY2" fmla="*/ 3362325 h 4486275"/>
              <a:gd name="connsiteX3" fmla="*/ 4867275 w 9753600"/>
              <a:gd name="connsiteY3" fmla="*/ 3362325 h 4486275"/>
              <a:gd name="connsiteX4" fmla="*/ 4867275 w 9753600"/>
              <a:gd name="connsiteY4" fmla="*/ 2228850 h 4486275"/>
              <a:gd name="connsiteX5" fmla="*/ 7305675 w 9753600"/>
              <a:gd name="connsiteY5" fmla="*/ 2228850 h 4486275"/>
              <a:gd name="connsiteX6" fmla="*/ 7305675 w 9753600"/>
              <a:gd name="connsiteY6" fmla="*/ 1104900 h 4486275"/>
              <a:gd name="connsiteX7" fmla="*/ 9753600 w 9753600"/>
              <a:gd name="connsiteY7" fmla="*/ 1104900 h 4486275"/>
              <a:gd name="connsiteX8" fmla="*/ 9753600 w 9753600"/>
              <a:gd name="connsiteY8" fmla="*/ 0 h 448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53600" h="4486275">
                <a:moveTo>
                  <a:pt x="0" y="4486275"/>
                </a:moveTo>
                <a:lnTo>
                  <a:pt x="2447925" y="4486275"/>
                </a:lnTo>
                <a:lnTo>
                  <a:pt x="2447925" y="3362325"/>
                </a:lnTo>
                <a:lnTo>
                  <a:pt x="4867275" y="3362325"/>
                </a:lnTo>
                <a:lnTo>
                  <a:pt x="4867275" y="2228850"/>
                </a:lnTo>
                <a:lnTo>
                  <a:pt x="7305675" y="2228850"/>
                </a:lnTo>
                <a:lnTo>
                  <a:pt x="7305675" y="1104900"/>
                </a:lnTo>
                <a:lnTo>
                  <a:pt x="9753600" y="1104900"/>
                </a:lnTo>
                <a:lnTo>
                  <a:pt x="975360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EAD99BC-3162-12B3-8C7D-EADE0AF4F284}"/>
              </a:ext>
            </a:extLst>
          </p:cNvPr>
          <p:cNvSpPr/>
          <p:nvPr/>
        </p:nvSpPr>
        <p:spPr>
          <a:xfrm>
            <a:off x="877642" y="4741119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654983E-0433-A3E9-A943-D39B248ED705}"/>
              </a:ext>
            </a:extLst>
          </p:cNvPr>
          <p:cNvSpPr/>
          <p:nvPr/>
        </p:nvSpPr>
        <p:spPr>
          <a:xfrm>
            <a:off x="3306642" y="4741119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4DEA2BC-F96B-5473-BD0C-314A51510AF3}"/>
              </a:ext>
            </a:extLst>
          </p:cNvPr>
          <p:cNvSpPr/>
          <p:nvPr/>
        </p:nvSpPr>
        <p:spPr>
          <a:xfrm>
            <a:off x="3325770" y="3597826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B96EB5-DF7E-7469-F716-85A3CF3CE8D1}"/>
              </a:ext>
            </a:extLst>
          </p:cNvPr>
          <p:cNvSpPr/>
          <p:nvPr/>
        </p:nvSpPr>
        <p:spPr>
          <a:xfrm>
            <a:off x="5754770" y="3597826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A58060-6535-2E9F-E5ED-0C1EE5B371FB}"/>
              </a:ext>
            </a:extLst>
          </p:cNvPr>
          <p:cNvSpPr/>
          <p:nvPr/>
        </p:nvSpPr>
        <p:spPr>
          <a:xfrm>
            <a:off x="5731928" y="2407492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628C23-DCF7-D7BB-AE21-486233F0296B}"/>
              </a:ext>
            </a:extLst>
          </p:cNvPr>
          <p:cNvSpPr/>
          <p:nvPr/>
        </p:nvSpPr>
        <p:spPr>
          <a:xfrm>
            <a:off x="8160928" y="2407492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588803-1D78-B2B8-68B3-737509677FB0}"/>
              </a:ext>
            </a:extLst>
          </p:cNvPr>
          <p:cNvSpPr/>
          <p:nvPr/>
        </p:nvSpPr>
        <p:spPr>
          <a:xfrm>
            <a:off x="8204429" y="1303071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4367BB-319F-A5C9-BFB8-B01FDD12A37C}"/>
              </a:ext>
            </a:extLst>
          </p:cNvPr>
          <p:cNvSpPr/>
          <p:nvPr/>
        </p:nvSpPr>
        <p:spPr>
          <a:xfrm>
            <a:off x="10633429" y="1303071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5C0781-22E1-B27F-E43B-B7C38F4CD512}"/>
              </a:ext>
            </a:extLst>
          </p:cNvPr>
          <p:cNvSpPr/>
          <p:nvPr/>
        </p:nvSpPr>
        <p:spPr>
          <a:xfrm>
            <a:off x="10630592" y="160620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22DB97-4CCB-A8A6-E76D-B4BFCBEB5005}"/>
              </a:ext>
            </a:extLst>
          </p:cNvPr>
          <p:cNvSpPr/>
          <p:nvPr/>
        </p:nvSpPr>
        <p:spPr>
          <a:xfrm>
            <a:off x="1427469" y="1380501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5DDE80-8F30-683B-FAF9-D21DC73A6762}"/>
              </a:ext>
            </a:extLst>
          </p:cNvPr>
          <p:cNvSpPr txBox="1"/>
          <p:nvPr/>
        </p:nvSpPr>
        <p:spPr>
          <a:xfrm>
            <a:off x="1670890" y="1304408"/>
            <a:ext cx="393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points computed by </a:t>
            </a:r>
            <a:r>
              <a:rPr lang="en-US" dirty="0" err="1"/>
              <a:t>StairsGeometry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D4CEB6-3C2A-6C1A-5521-E7880E0B8B2E}"/>
              </a:ext>
            </a:extLst>
          </p:cNvPr>
          <p:cNvSpPr txBox="1"/>
          <p:nvPr/>
        </p:nvSpPr>
        <p:spPr>
          <a:xfrm rot="1321997">
            <a:off x="2309517" y="2228812"/>
            <a:ext cx="77367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DEPRECATED</a:t>
            </a:r>
          </a:p>
        </p:txBody>
      </p:sp>
    </p:spTree>
    <p:extLst>
      <p:ext uri="{BB962C8B-B14F-4D97-AF65-F5344CB8AC3E}">
        <p14:creationId xmlns:p14="http://schemas.microsoft.com/office/powerpoint/2010/main" val="419023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7FB08-4080-6B6A-A8B6-0FB4CF1E7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92EA0D-71E6-1A07-B96F-27BD334CECBF}"/>
              </a:ext>
            </a:extLst>
          </p:cNvPr>
          <p:cNvCxnSpPr>
            <a:cxnSpLocks/>
          </p:cNvCxnSpPr>
          <p:nvPr/>
        </p:nvCxnSpPr>
        <p:spPr>
          <a:xfrm flipV="1">
            <a:off x="1598206" y="2312178"/>
            <a:ext cx="9077157" cy="3837717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305B513-646C-1A5D-56F0-58F5A9D23413}"/>
              </a:ext>
            </a:extLst>
          </p:cNvPr>
          <p:cNvSpPr txBox="1"/>
          <p:nvPr/>
        </p:nvSpPr>
        <p:spPr>
          <a:xfrm>
            <a:off x="10884766" y="383605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251222-8D40-E8A0-6AD7-654394C8BC80}"/>
              </a:ext>
            </a:extLst>
          </p:cNvPr>
          <p:cNvSpPr txBox="1"/>
          <p:nvPr/>
        </p:nvSpPr>
        <p:spPr>
          <a:xfrm>
            <a:off x="5738193" y="537910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C14D34-67C6-3FFC-7230-DADF86D5E0B0}"/>
              </a:ext>
            </a:extLst>
          </p:cNvPr>
          <p:cNvCxnSpPr>
            <a:cxnSpLocks/>
          </p:cNvCxnSpPr>
          <p:nvPr/>
        </p:nvCxnSpPr>
        <p:spPr>
          <a:xfrm>
            <a:off x="567100" y="5401101"/>
            <a:ext cx="10055751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B0653D-83F4-6BE3-3A34-13B3E9151DA0}"/>
              </a:ext>
            </a:extLst>
          </p:cNvPr>
          <p:cNvCxnSpPr>
            <a:cxnSpLocks/>
          </p:cNvCxnSpPr>
          <p:nvPr/>
        </p:nvCxnSpPr>
        <p:spPr>
          <a:xfrm>
            <a:off x="10821052" y="1076835"/>
            <a:ext cx="0" cy="4219274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94851FD-13D7-08C2-D4AD-F51B74D3382B}"/>
              </a:ext>
            </a:extLst>
          </p:cNvPr>
          <p:cNvSpPr/>
          <p:nvPr/>
        </p:nvSpPr>
        <p:spPr>
          <a:xfrm>
            <a:off x="10683582" y="1351492"/>
            <a:ext cx="1391034" cy="77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4E93E9-75D3-1039-2528-1BA1F879DB12}"/>
              </a:ext>
            </a:extLst>
          </p:cNvPr>
          <p:cNvSpPr txBox="1"/>
          <p:nvPr/>
        </p:nvSpPr>
        <p:spPr>
          <a:xfrm>
            <a:off x="10899020" y="1417921"/>
            <a:ext cx="121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floor subfloor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CF136C4-A074-3976-38B6-CB3E10B24AF4}"/>
              </a:ext>
            </a:extLst>
          </p:cNvPr>
          <p:cNvSpPr txBox="1"/>
          <p:nvPr/>
        </p:nvSpPr>
        <p:spPr>
          <a:xfrm>
            <a:off x="7348294" y="6254130"/>
            <a:ext cx="23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floor subfloor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07E083-8870-C56F-8D7E-194550DF6649}"/>
              </a:ext>
            </a:extLst>
          </p:cNvPr>
          <p:cNvSpPr/>
          <p:nvPr/>
        </p:nvSpPr>
        <p:spPr>
          <a:xfrm>
            <a:off x="156219" y="6153705"/>
            <a:ext cx="11735546" cy="472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55F07F-E221-F1F4-A66E-BD5F747DC092}"/>
              </a:ext>
            </a:extLst>
          </p:cNvPr>
          <p:cNvSpPr txBox="1"/>
          <p:nvPr/>
        </p:nvSpPr>
        <p:spPr>
          <a:xfrm>
            <a:off x="1540059" y="4682414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54F2F81-42C3-C2E0-BC67-8353FE644D44}"/>
              </a:ext>
            </a:extLst>
          </p:cNvPr>
          <p:cNvSpPr txBox="1"/>
          <p:nvPr/>
        </p:nvSpPr>
        <p:spPr>
          <a:xfrm rot="16200000">
            <a:off x="-40471" y="4659643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2A6268B-75DF-8B86-13E5-86C782D98CA7}"/>
              </a:ext>
            </a:extLst>
          </p:cNvPr>
          <p:cNvCxnSpPr>
            <a:cxnSpLocks/>
          </p:cNvCxnSpPr>
          <p:nvPr/>
        </p:nvCxnSpPr>
        <p:spPr>
          <a:xfrm>
            <a:off x="486046" y="4275758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9C3E1D5-074D-5534-882F-4EF6766C250D}"/>
              </a:ext>
            </a:extLst>
          </p:cNvPr>
          <p:cNvSpPr txBox="1"/>
          <p:nvPr/>
        </p:nvSpPr>
        <p:spPr>
          <a:xfrm>
            <a:off x="4087354" y="3628202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9D69CE9-B2CA-17F2-82EC-5B4891EE5669}"/>
              </a:ext>
            </a:extLst>
          </p:cNvPr>
          <p:cNvCxnSpPr>
            <a:cxnSpLocks/>
          </p:cNvCxnSpPr>
          <p:nvPr/>
        </p:nvCxnSpPr>
        <p:spPr>
          <a:xfrm>
            <a:off x="567100" y="4134387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1D93E88-4C78-F598-CB64-E18B0DCA35A2}"/>
              </a:ext>
            </a:extLst>
          </p:cNvPr>
          <p:cNvSpPr txBox="1"/>
          <p:nvPr/>
        </p:nvSpPr>
        <p:spPr>
          <a:xfrm>
            <a:off x="6118248" y="2537624"/>
            <a:ext cx="19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numSteps-1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1BD0045-FF93-710B-CBEB-24247238C287}"/>
              </a:ext>
            </a:extLst>
          </p:cNvPr>
          <p:cNvSpPr txBox="1"/>
          <p:nvPr/>
        </p:nvSpPr>
        <p:spPr>
          <a:xfrm>
            <a:off x="8576612" y="1485254"/>
            <a:ext cx="170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</a:t>
            </a:r>
            <a:r>
              <a:rPr lang="en-US" dirty="0" err="1"/>
              <a:t>numSteps</a:t>
            </a:r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5633C73-5F7B-14B4-9E72-7A25AB90CB72}"/>
              </a:ext>
            </a:extLst>
          </p:cNvPr>
          <p:cNvSpPr txBox="1"/>
          <p:nvPr/>
        </p:nvSpPr>
        <p:spPr>
          <a:xfrm>
            <a:off x="75661" y="46708"/>
            <a:ext cx="145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numSteps</a:t>
            </a:r>
            <a:r>
              <a:rPr lang="en-US" dirty="0"/>
              <a:t>=4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B9196C-A684-740F-098F-EFDA863D5C85}"/>
              </a:ext>
            </a:extLst>
          </p:cNvPr>
          <p:cNvSpPr/>
          <p:nvPr/>
        </p:nvSpPr>
        <p:spPr>
          <a:xfrm>
            <a:off x="10526565" y="1423048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CA6F9F2-10DF-5CE9-DFBC-D8975ECD66DF}"/>
              </a:ext>
            </a:extLst>
          </p:cNvPr>
          <p:cNvSpPr/>
          <p:nvPr/>
        </p:nvSpPr>
        <p:spPr>
          <a:xfrm>
            <a:off x="711573" y="601346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A5497F-C58A-686C-9600-C3018DC65FB0}"/>
              </a:ext>
            </a:extLst>
          </p:cNvPr>
          <p:cNvSpPr/>
          <p:nvPr/>
        </p:nvSpPr>
        <p:spPr>
          <a:xfrm>
            <a:off x="714453" y="453612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7164F4C-6B38-ABCD-BE70-66E2F538E9EF}"/>
              </a:ext>
            </a:extLst>
          </p:cNvPr>
          <p:cNvSpPr/>
          <p:nvPr/>
        </p:nvSpPr>
        <p:spPr>
          <a:xfrm>
            <a:off x="3190203" y="452674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C30CC8-CA22-68BD-930A-50E106DB378C}"/>
              </a:ext>
            </a:extLst>
          </p:cNvPr>
          <p:cNvSpPr/>
          <p:nvPr/>
        </p:nvSpPr>
        <p:spPr>
          <a:xfrm>
            <a:off x="1484713" y="6037429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03D2F4-134A-00B6-2839-2D5E0B36595C}"/>
              </a:ext>
            </a:extLst>
          </p:cNvPr>
          <p:cNvSpPr/>
          <p:nvPr/>
        </p:nvSpPr>
        <p:spPr>
          <a:xfrm>
            <a:off x="2012782" y="516650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DD7053-F674-10A7-D7C1-A3083DBCD4A7}"/>
              </a:ext>
            </a:extLst>
          </p:cNvPr>
          <p:cNvSpPr txBox="1"/>
          <p:nvPr/>
        </p:nvSpPr>
        <p:spPr>
          <a:xfrm>
            <a:off x="2256203" y="440557"/>
            <a:ext cx="393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points computed by </a:t>
            </a:r>
            <a:r>
              <a:rPr lang="en-US" dirty="0" err="1"/>
              <a:t>StairsGeometry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7073D72-595B-9D68-0172-FDD236DEB041}"/>
              </a:ext>
            </a:extLst>
          </p:cNvPr>
          <p:cNvCxnSpPr>
            <a:cxnSpLocks/>
          </p:cNvCxnSpPr>
          <p:nvPr/>
        </p:nvCxnSpPr>
        <p:spPr>
          <a:xfrm>
            <a:off x="10667799" y="1537608"/>
            <a:ext cx="0" cy="770566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6901712-DCFE-A041-6E9C-0E6B4D3AF828}"/>
              </a:ext>
            </a:extLst>
          </p:cNvPr>
          <p:cNvSpPr/>
          <p:nvPr/>
        </p:nvSpPr>
        <p:spPr>
          <a:xfrm>
            <a:off x="10543533" y="2204993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8169E97-AE12-4402-A304-7F30E4813AD4}"/>
              </a:ext>
            </a:extLst>
          </p:cNvPr>
          <p:cNvSpPr/>
          <p:nvPr/>
        </p:nvSpPr>
        <p:spPr>
          <a:xfrm>
            <a:off x="3174222" y="3505964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F8DB6C-C04C-0236-9B7D-4A8FA50914C3}"/>
              </a:ext>
            </a:extLst>
          </p:cNvPr>
          <p:cNvCxnSpPr/>
          <p:nvPr/>
        </p:nvCxnSpPr>
        <p:spPr>
          <a:xfrm>
            <a:off x="573055" y="4276184"/>
            <a:ext cx="0" cy="1072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90FD9E-11F6-C42C-A090-C2F776FF7A00}"/>
              </a:ext>
            </a:extLst>
          </p:cNvPr>
          <p:cNvCxnSpPr>
            <a:cxnSpLocks/>
          </p:cNvCxnSpPr>
          <p:nvPr/>
        </p:nvCxnSpPr>
        <p:spPr>
          <a:xfrm>
            <a:off x="10683582" y="2158293"/>
            <a:ext cx="0" cy="3190248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A48A476-D596-1F17-E271-28F30734A0C5}"/>
              </a:ext>
            </a:extLst>
          </p:cNvPr>
          <p:cNvCxnSpPr>
            <a:cxnSpLocks/>
          </p:cNvCxnSpPr>
          <p:nvPr/>
        </p:nvCxnSpPr>
        <p:spPr>
          <a:xfrm>
            <a:off x="567100" y="5316481"/>
            <a:ext cx="0" cy="601029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91E294-661A-3605-1064-E8B62174D8EE}"/>
              </a:ext>
            </a:extLst>
          </p:cNvPr>
          <p:cNvCxnSpPr>
            <a:cxnSpLocks/>
          </p:cNvCxnSpPr>
          <p:nvPr/>
        </p:nvCxnSpPr>
        <p:spPr>
          <a:xfrm>
            <a:off x="864613" y="5296109"/>
            <a:ext cx="9837006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3E86A37F-EBD3-E36F-7205-6E3BF1EDCB8E}"/>
              </a:ext>
            </a:extLst>
          </p:cNvPr>
          <p:cNvSpPr/>
          <p:nvPr/>
        </p:nvSpPr>
        <p:spPr>
          <a:xfrm rot="20218297">
            <a:off x="153276" y="2699292"/>
            <a:ext cx="10883398" cy="17014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FD9169D-40C7-BE3D-828C-8798413FD1F1}"/>
              </a:ext>
            </a:extLst>
          </p:cNvPr>
          <p:cNvSpPr txBox="1"/>
          <p:nvPr/>
        </p:nvSpPr>
        <p:spPr>
          <a:xfrm>
            <a:off x="1401352" y="3859035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9B2FCA-9E41-8867-01B2-810668F80F6F}"/>
              </a:ext>
            </a:extLst>
          </p:cNvPr>
          <p:cNvSpPr/>
          <p:nvPr/>
        </p:nvSpPr>
        <p:spPr>
          <a:xfrm>
            <a:off x="567101" y="4655541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5A9269-6075-0C30-AC47-E7123D42FC43}"/>
              </a:ext>
            </a:extLst>
          </p:cNvPr>
          <p:cNvSpPr/>
          <p:nvPr/>
        </p:nvSpPr>
        <p:spPr>
          <a:xfrm rot="5400000">
            <a:off x="1733214" y="3084519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A2B093-3775-5597-5535-503272B14713}"/>
              </a:ext>
            </a:extLst>
          </p:cNvPr>
          <p:cNvSpPr/>
          <p:nvPr/>
        </p:nvSpPr>
        <p:spPr>
          <a:xfrm rot="5400000">
            <a:off x="951462" y="855729"/>
            <a:ext cx="277727" cy="451425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3F4944-3F23-BE9C-C125-296CDBEF3958}"/>
              </a:ext>
            </a:extLst>
          </p:cNvPr>
          <p:cNvSpPr/>
          <p:nvPr/>
        </p:nvSpPr>
        <p:spPr>
          <a:xfrm>
            <a:off x="876423" y="1335905"/>
            <a:ext cx="451425" cy="266682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839087-F0C5-13D5-B7E4-3FD70DFBBC4B}"/>
              </a:ext>
            </a:extLst>
          </p:cNvPr>
          <p:cNvSpPr txBox="1"/>
          <p:nvPr/>
        </p:nvSpPr>
        <p:spPr>
          <a:xfrm>
            <a:off x="1363469" y="916624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tread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660E61-A259-D74D-D21D-AABC8CB607D3}"/>
              </a:ext>
            </a:extLst>
          </p:cNvPr>
          <p:cNvSpPr txBox="1"/>
          <p:nvPr/>
        </p:nvSpPr>
        <p:spPr>
          <a:xfrm>
            <a:off x="1379341" y="1288832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riser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895604-A400-9986-8AD2-37FB13938EAC}"/>
              </a:ext>
            </a:extLst>
          </p:cNvPr>
          <p:cNvSpPr/>
          <p:nvPr/>
        </p:nvSpPr>
        <p:spPr>
          <a:xfrm>
            <a:off x="3051258" y="3584528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721C4E-A92E-3A38-9F82-EC426B0E0885}"/>
              </a:ext>
            </a:extLst>
          </p:cNvPr>
          <p:cNvSpPr/>
          <p:nvPr/>
        </p:nvSpPr>
        <p:spPr>
          <a:xfrm rot="5400000">
            <a:off x="4203195" y="2020591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8B554D-3867-8481-963D-C01ED7EFCF65}"/>
              </a:ext>
            </a:extLst>
          </p:cNvPr>
          <p:cNvSpPr/>
          <p:nvPr/>
        </p:nvSpPr>
        <p:spPr>
          <a:xfrm>
            <a:off x="5500785" y="2532102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2ECD84B-B496-807A-6FBB-3E4C2E271458}"/>
              </a:ext>
            </a:extLst>
          </p:cNvPr>
          <p:cNvSpPr/>
          <p:nvPr/>
        </p:nvSpPr>
        <p:spPr>
          <a:xfrm rot="5400000">
            <a:off x="6659810" y="975255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A4AA1B-3E84-B5CD-1649-B67049E6259C}"/>
              </a:ext>
            </a:extLst>
          </p:cNvPr>
          <p:cNvSpPr/>
          <p:nvPr/>
        </p:nvSpPr>
        <p:spPr>
          <a:xfrm>
            <a:off x="7961315" y="1502252"/>
            <a:ext cx="259654" cy="629947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A6FB6B9-A187-D9DC-DC12-42F707C51A18}"/>
              </a:ext>
            </a:extLst>
          </p:cNvPr>
          <p:cNvSpPr/>
          <p:nvPr/>
        </p:nvSpPr>
        <p:spPr>
          <a:xfrm rot="5400000">
            <a:off x="9127428" y="-60927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5DA1212-E890-8C61-0C95-BBF8C80ED827}"/>
              </a:ext>
            </a:extLst>
          </p:cNvPr>
          <p:cNvCxnSpPr>
            <a:cxnSpLocks/>
          </p:cNvCxnSpPr>
          <p:nvPr/>
        </p:nvCxnSpPr>
        <p:spPr>
          <a:xfrm flipV="1">
            <a:off x="829173" y="4655541"/>
            <a:ext cx="0" cy="1498164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86C39DB-4D7B-A35A-4DB1-731CA3E7D1B9}"/>
              </a:ext>
            </a:extLst>
          </p:cNvPr>
          <p:cNvCxnSpPr>
            <a:cxnSpLocks/>
          </p:cNvCxnSpPr>
          <p:nvPr/>
        </p:nvCxnSpPr>
        <p:spPr>
          <a:xfrm flipH="1">
            <a:off x="837392" y="4649283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B6CB302-4A9C-2418-C5B6-45291ADFB31A}"/>
              </a:ext>
            </a:extLst>
          </p:cNvPr>
          <p:cNvCxnSpPr>
            <a:cxnSpLocks/>
          </p:cNvCxnSpPr>
          <p:nvPr/>
        </p:nvCxnSpPr>
        <p:spPr>
          <a:xfrm flipV="1">
            <a:off x="3302693" y="3604957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AC2F0DC-BD75-93C2-A89A-3609CAFC2524}"/>
              </a:ext>
            </a:extLst>
          </p:cNvPr>
          <p:cNvCxnSpPr>
            <a:cxnSpLocks/>
          </p:cNvCxnSpPr>
          <p:nvPr/>
        </p:nvCxnSpPr>
        <p:spPr>
          <a:xfrm flipH="1">
            <a:off x="3310912" y="3598699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78EFF15-17F5-F5C4-120C-8114F7FB0FF0}"/>
              </a:ext>
            </a:extLst>
          </p:cNvPr>
          <p:cNvSpPr/>
          <p:nvPr/>
        </p:nvSpPr>
        <p:spPr>
          <a:xfrm>
            <a:off x="156219" y="5323565"/>
            <a:ext cx="659224" cy="822675"/>
          </a:xfrm>
          <a:prstGeom prst="rect">
            <a:avLst/>
          </a:prstGeom>
          <a:noFill/>
          <a:ln>
            <a:solidFill>
              <a:srgbClr val="FF339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31AC6F3-4E86-E103-3F0B-ACD3208C67B6}"/>
              </a:ext>
            </a:extLst>
          </p:cNvPr>
          <p:cNvSpPr/>
          <p:nvPr/>
        </p:nvSpPr>
        <p:spPr>
          <a:xfrm>
            <a:off x="890666" y="1740472"/>
            <a:ext cx="479870" cy="333325"/>
          </a:xfrm>
          <a:prstGeom prst="rect">
            <a:avLst/>
          </a:prstGeom>
          <a:noFill/>
          <a:ln>
            <a:solidFill>
              <a:srgbClr val="FF339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861D5A5-4BD0-62FF-17F9-2AE5D6B8991D}"/>
              </a:ext>
            </a:extLst>
          </p:cNvPr>
          <p:cNvSpPr txBox="1"/>
          <p:nvPr/>
        </p:nvSpPr>
        <p:spPr>
          <a:xfrm>
            <a:off x="1412314" y="1672335"/>
            <a:ext cx="335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bottom floor 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F9B49B9-651C-6E6B-EEE1-163198E2DDC5}"/>
              </a:ext>
            </a:extLst>
          </p:cNvPr>
          <p:cNvCxnSpPr>
            <a:cxnSpLocks/>
          </p:cNvCxnSpPr>
          <p:nvPr/>
        </p:nvCxnSpPr>
        <p:spPr>
          <a:xfrm flipH="1">
            <a:off x="837392" y="6146240"/>
            <a:ext cx="760814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68491AA-CB54-0726-969C-85489C53B67B}"/>
              </a:ext>
            </a:extLst>
          </p:cNvPr>
          <p:cNvCxnSpPr>
            <a:cxnSpLocks/>
          </p:cNvCxnSpPr>
          <p:nvPr/>
        </p:nvCxnSpPr>
        <p:spPr>
          <a:xfrm flipV="1">
            <a:off x="5758913" y="2557245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99AE3D8-40E0-60DF-F5BE-8F1B10198D1D}"/>
              </a:ext>
            </a:extLst>
          </p:cNvPr>
          <p:cNvCxnSpPr>
            <a:cxnSpLocks/>
          </p:cNvCxnSpPr>
          <p:nvPr/>
        </p:nvCxnSpPr>
        <p:spPr>
          <a:xfrm flipH="1">
            <a:off x="5767132" y="2550987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E930FC1-D032-128A-37AD-CC8C3331766D}"/>
              </a:ext>
            </a:extLst>
          </p:cNvPr>
          <p:cNvCxnSpPr>
            <a:cxnSpLocks/>
          </p:cNvCxnSpPr>
          <p:nvPr/>
        </p:nvCxnSpPr>
        <p:spPr>
          <a:xfrm flipV="1">
            <a:off x="8207385" y="1528545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8121D8A-7607-1040-410C-0B31845711C9}"/>
              </a:ext>
            </a:extLst>
          </p:cNvPr>
          <p:cNvCxnSpPr>
            <a:cxnSpLocks/>
          </p:cNvCxnSpPr>
          <p:nvPr/>
        </p:nvCxnSpPr>
        <p:spPr>
          <a:xfrm flipH="1">
            <a:off x="8215604" y="1522287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F5E2BC65-E61E-4EF6-BB63-0BF42E06B784}"/>
              </a:ext>
            </a:extLst>
          </p:cNvPr>
          <p:cNvSpPr/>
          <p:nvPr/>
        </p:nvSpPr>
        <p:spPr>
          <a:xfrm>
            <a:off x="899683" y="2239360"/>
            <a:ext cx="479870" cy="33332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324B524-B96E-7D2A-D13C-A92E2B454048}"/>
              </a:ext>
            </a:extLst>
          </p:cNvPr>
          <p:cNvSpPr/>
          <p:nvPr/>
        </p:nvSpPr>
        <p:spPr>
          <a:xfrm>
            <a:off x="10701619" y="1099234"/>
            <a:ext cx="1322370" cy="252257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DBBFD07-1698-04EE-702D-3E94B6659B5A}"/>
              </a:ext>
            </a:extLst>
          </p:cNvPr>
          <p:cNvSpPr txBox="1"/>
          <p:nvPr/>
        </p:nvSpPr>
        <p:spPr>
          <a:xfrm>
            <a:off x="1456809" y="2206227"/>
            <a:ext cx="295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top floor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CA94A33-1848-3721-E574-C54694E2AD93}"/>
              </a:ext>
            </a:extLst>
          </p:cNvPr>
          <p:cNvSpPr txBox="1"/>
          <p:nvPr/>
        </p:nvSpPr>
        <p:spPr>
          <a:xfrm rot="16200000">
            <a:off x="2386054" y="3556037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8FA5645-6988-B029-BB3E-23D8AB8DFA01}"/>
              </a:ext>
            </a:extLst>
          </p:cNvPr>
          <p:cNvCxnSpPr>
            <a:cxnSpLocks/>
          </p:cNvCxnSpPr>
          <p:nvPr/>
        </p:nvCxnSpPr>
        <p:spPr>
          <a:xfrm>
            <a:off x="2912571" y="3172152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E142FC8-1EDC-02B0-F0F7-F49AAC1EDD4A}"/>
              </a:ext>
            </a:extLst>
          </p:cNvPr>
          <p:cNvCxnSpPr>
            <a:cxnSpLocks/>
          </p:cNvCxnSpPr>
          <p:nvPr/>
        </p:nvCxnSpPr>
        <p:spPr>
          <a:xfrm>
            <a:off x="2993625" y="3030781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1B287DB-DB4F-64A8-71B1-79651A829598}"/>
              </a:ext>
            </a:extLst>
          </p:cNvPr>
          <p:cNvSpPr txBox="1"/>
          <p:nvPr/>
        </p:nvSpPr>
        <p:spPr>
          <a:xfrm>
            <a:off x="3827877" y="2755429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8812F2C-B9D5-1F67-3009-6DC364029E89}"/>
              </a:ext>
            </a:extLst>
          </p:cNvPr>
          <p:cNvSpPr txBox="1"/>
          <p:nvPr/>
        </p:nvSpPr>
        <p:spPr>
          <a:xfrm rot="16200000">
            <a:off x="4828397" y="2509501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406C489-716B-4444-4FF3-C159AA3CD700}"/>
              </a:ext>
            </a:extLst>
          </p:cNvPr>
          <p:cNvCxnSpPr>
            <a:cxnSpLocks/>
          </p:cNvCxnSpPr>
          <p:nvPr/>
        </p:nvCxnSpPr>
        <p:spPr>
          <a:xfrm>
            <a:off x="5354914" y="2125616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BE0FC22-36A2-3AC2-D505-42E4B4A647A2}"/>
              </a:ext>
            </a:extLst>
          </p:cNvPr>
          <p:cNvCxnSpPr>
            <a:cxnSpLocks/>
          </p:cNvCxnSpPr>
          <p:nvPr/>
        </p:nvCxnSpPr>
        <p:spPr>
          <a:xfrm>
            <a:off x="5435968" y="1984245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AC9B2EC-F297-98A2-37C9-00AF906CD5FF}"/>
              </a:ext>
            </a:extLst>
          </p:cNvPr>
          <p:cNvSpPr txBox="1"/>
          <p:nvPr/>
        </p:nvSpPr>
        <p:spPr>
          <a:xfrm>
            <a:off x="6270220" y="1708893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7D79F06-6B5C-06CF-2388-ADBF31CD26AF}"/>
              </a:ext>
            </a:extLst>
          </p:cNvPr>
          <p:cNvSpPr txBox="1"/>
          <p:nvPr/>
        </p:nvSpPr>
        <p:spPr>
          <a:xfrm rot="16200000">
            <a:off x="7321077" y="1427175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337AAB4-3EB3-FFCA-9CC8-07102B627D8F}"/>
              </a:ext>
            </a:extLst>
          </p:cNvPr>
          <p:cNvCxnSpPr>
            <a:cxnSpLocks/>
          </p:cNvCxnSpPr>
          <p:nvPr/>
        </p:nvCxnSpPr>
        <p:spPr>
          <a:xfrm>
            <a:off x="7847594" y="1043290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D292996-BE1B-D2A8-4AAB-98DC8AD2F2EA}"/>
              </a:ext>
            </a:extLst>
          </p:cNvPr>
          <p:cNvCxnSpPr>
            <a:cxnSpLocks/>
          </p:cNvCxnSpPr>
          <p:nvPr/>
        </p:nvCxnSpPr>
        <p:spPr>
          <a:xfrm>
            <a:off x="7928648" y="901919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75BED34-9D93-1987-E7B1-22AEFA00192F}"/>
              </a:ext>
            </a:extLst>
          </p:cNvPr>
          <p:cNvSpPr txBox="1"/>
          <p:nvPr/>
        </p:nvSpPr>
        <p:spPr>
          <a:xfrm>
            <a:off x="8762900" y="626567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595C510-7049-DFF5-B873-AC01DA071C08}"/>
              </a:ext>
            </a:extLst>
          </p:cNvPr>
          <p:cNvCxnSpPr>
            <a:cxnSpLocks/>
          </p:cNvCxnSpPr>
          <p:nvPr/>
        </p:nvCxnSpPr>
        <p:spPr>
          <a:xfrm>
            <a:off x="567100" y="4755549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99DC2486-44C5-96AF-AE45-40280F32453C}"/>
              </a:ext>
            </a:extLst>
          </p:cNvPr>
          <p:cNvSpPr txBox="1"/>
          <p:nvPr/>
        </p:nvSpPr>
        <p:spPr>
          <a:xfrm>
            <a:off x="562917" y="4813996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4106AE2-1DA7-9872-57BB-52E7883A80D8}"/>
              </a:ext>
            </a:extLst>
          </p:cNvPr>
          <p:cNvCxnSpPr>
            <a:cxnSpLocks/>
          </p:cNvCxnSpPr>
          <p:nvPr/>
        </p:nvCxnSpPr>
        <p:spPr>
          <a:xfrm flipH="1">
            <a:off x="1033401" y="4257519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A6D0C1FD-820D-4B24-CB4F-97B89E6E4D4D}"/>
              </a:ext>
            </a:extLst>
          </p:cNvPr>
          <p:cNvSpPr txBox="1"/>
          <p:nvPr/>
        </p:nvSpPr>
        <p:spPr>
          <a:xfrm>
            <a:off x="1009987" y="426478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3B6C12F-93B2-6B03-C131-780308F5216D}"/>
              </a:ext>
            </a:extLst>
          </p:cNvPr>
          <p:cNvCxnSpPr>
            <a:cxnSpLocks/>
          </p:cNvCxnSpPr>
          <p:nvPr/>
        </p:nvCxnSpPr>
        <p:spPr>
          <a:xfrm>
            <a:off x="3037270" y="3683519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AA6EA975-E1D4-DB35-6414-48DF43BC52BE}"/>
              </a:ext>
            </a:extLst>
          </p:cNvPr>
          <p:cNvSpPr txBox="1"/>
          <p:nvPr/>
        </p:nvSpPr>
        <p:spPr>
          <a:xfrm>
            <a:off x="3033087" y="3741966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BDD3C6A5-917F-9865-D801-540182BB4BC7}"/>
              </a:ext>
            </a:extLst>
          </p:cNvPr>
          <p:cNvCxnSpPr>
            <a:cxnSpLocks/>
          </p:cNvCxnSpPr>
          <p:nvPr/>
        </p:nvCxnSpPr>
        <p:spPr>
          <a:xfrm flipH="1">
            <a:off x="3503571" y="3185489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8F925CFB-1103-1B9E-F5A6-37557D17C269}"/>
              </a:ext>
            </a:extLst>
          </p:cNvPr>
          <p:cNvSpPr txBox="1"/>
          <p:nvPr/>
        </p:nvSpPr>
        <p:spPr>
          <a:xfrm>
            <a:off x="3480157" y="319275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C3EB6E2-0C7A-250B-0659-8EE82498BA87}"/>
              </a:ext>
            </a:extLst>
          </p:cNvPr>
          <p:cNvCxnSpPr>
            <a:cxnSpLocks/>
          </p:cNvCxnSpPr>
          <p:nvPr/>
        </p:nvCxnSpPr>
        <p:spPr>
          <a:xfrm>
            <a:off x="5493768" y="2645604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F614645D-6C6E-3C2B-AB03-891008029F7F}"/>
              </a:ext>
            </a:extLst>
          </p:cNvPr>
          <p:cNvSpPr txBox="1"/>
          <p:nvPr/>
        </p:nvSpPr>
        <p:spPr>
          <a:xfrm>
            <a:off x="5489585" y="2704051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FA4C4E4-AD0A-393B-F3D7-2D9CAF5A79A8}"/>
              </a:ext>
            </a:extLst>
          </p:cNvPr>
          <p:cNvCxnSpPr>
            <a:cxnSpLocks/>
          </p:cNvCxnSpPr>
          <p:nvPr/>
        </p:nvCxnSpPr>
        <p:spPr>
          <a:xfrm flipH="1">
            <a:off x="5960069" y="2147574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75A12FC-6FDE-5B8C-0770-F57CA08B9008}"/>
              </a:ext>
            </a:extLst>
          </p:cNvPr>
          <p:cNvSpPr txBox="1"/>
          <p:nvPr/>
        </p:nvSpPr>
        <p:spPr>
          <a:xfrm>
            <a:off x="5936655" y="2154840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9DB1EE7-4C7A-AF60-A8CF-8EB4F788C415}"/>
              </a:ext>
            </a:extLst>
          </p:cNvPr>
          <p:cNvCxnSpPr>
            <a:cxnSpLocks/>
          </p:cNvCxnSpPr>
          <p:nvPr/>
        </p:nvCxnSpPr>
        <p:spPr>
          <a:xfrm>
            <a:off x="7961194" y="1618648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4B6316A-1A9F-5589-EAE9-A470F8AE6E4E}"/>
              </a:ext>
            </a:extLst>
          </p:cNvPr>
          <p:cNvSpPr txBox="1"/>
          <p:nvPr/>
        </p:nvSpPr>
        <p:spPr>
          <a:xfrm>
            <a:off x="7957011" y="1677095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94A23F9-A7EA-A5D4-F58C-A3957982853F}"/>
              </a:ext>
            </a:extLst>
          </p:cNvPr>
          <p:cNvCxnSpPr>
            <a:cxnSpLocks/>
          </p:cNvCxnSpPr>
          <p:nvPr/>
        </p:nvCxnSpPr>
        <p:spPr>
          <a:xfrm flipH="1">
            <a:off x="8427495" y="1120618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C2ED38E1-AA7C-7D98-18A7-FC6F1A3F0EA4}"/>
              </a:ext>
            </a:extLst>
          </p:cNvPr>
          <p:cNvSpPr txBox="1"/>
          <p:nvPr/>
        </p:nvSpPr>
        <p:spPr>
          <a:xfrm>
            <a:off x="8404081" y="1127884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0D2C698-BCCE-749E-63A3-0EF020FAC433}"/>
              </a:ext>
            </a:extLst>
          </p:cNvPr>
          <p:cNvSpPr txBox="1"/>
          <p:nvPr/>
        </p:nvSpPr>
        <p:spPr>
          <a:xfrm>
            <a:off x="8056151" y="-12158"/>
            <a:ext cx="41961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 that top tread will have a slightly longer exposed surface than other steps because there is not no riser material to the next step (but the tread is made the same dimension as other steps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FEE9F7B3-B1D9-4CFB-0123-94A65EFCA8AA}"/>
              </a:ext>
            </a:extLst>
          </p:cNvPr>
          <p:cNvSpPr/>
          <p:nvPr/>
        </p:nvSpPr>
        <p:spPr>
          <a:xfrm>
            <a:off x="10196186" y="607512"/>
            <a:ext cx="362509" cy="363255"/>
          </a:xfrm>
          <a:custGeom>
            <a:avLst/>
            <a:gdLst>
              <a:gd name="connsiteX0" fmla="*/ 0 w 362509"/>
              <a:gd name="connsiteY0" fmla="*/ 0 h 363255"/>
              <a:gd name="connsiteX1" fmla="*/ 319414 w 362509"/>
              <a:gd name="connsiteY1" fmla="*/ 87683 h 363255"/>
              <a:gd name="connsiteX2" fmla="*/ 350729 w 362509"/>
              <a:gd name="connsiteY2" fmla="*/ 363255 h 36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509" h="363255">
                <a:moveTo>
                  <a:pt x="0" y="0"/>
                </a:moveTo>
                <a:cubicBezTo>
                  <a:pt x="130479" y="13570"/>
                  <a:pt x="260959" y="27141"/>
                  <a:pt x="319414" y="87683"/>
                </a:cubicBezTo>
                <a:cubicBezTo>
                  <a:pt x="377869" y="148225"/>
                  <a:pt x="364299" y="255740"/>
                  <a:pt x="350729" y="363255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239CBAA-3FFF-1F82-B661-F054A0700ADB}"/>
              </a:ext>
            </a:extLst>
          </p:cNvPr>
          <p:cNvSpPr txBox="1"/>
          <p:nvPr/>
        </p:nvSpPr>
        <p:spPr>
          <a:xfrm>
            <a:off x="896496" y="5509002"/>
            <a:ext cx="368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 that bottom step of stringer is taller than other steps as it needs to extend down to the bottom subfloor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0C289C2-F219-2BD0-63A4-D87DADF629DC}"/>
              </a:ext>
            </a:extLst>
          </p:cNvPr>
          <p:cNvCxnSpPr>
            <a:cxnSpLocks/>
          </p:cNvCxnSpPr>
          <p:nvPr/>
        </p:nvCxnSpPr>
        <p:spPr>
          <a:xfrm>
            <a:off x="344184" y="5334719"/>
            <a:ext cx="0" cy="8010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D85E8CCA-C541-B025-27E5-DC6259B7E4FD}"/>
              </a:ext>
            </a:extLst>
          </p:cNvPr>
          <p:cNvSpPr txBox="1"/>
          <p:nvPr/>
        </p:nvSpPr>
        <p:spPr>
          <a:xfrm>
            <a:off x="322835" y="556376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FMBF</a:t>
            </a:r>
            <a:endParaRPr lang="en-US" sz="1200" baseline="-250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F01CA96-CA5D-8D13-5788-0869412A5E7E}"/>
              </a:ext>
            </a:extLst>
          </p:cNvPr>
          <p:cNvSpPr txBox="1"/>
          <p:nvPr/>
        </p:nvSpPr>
        <p:spPr>
          <a:xfrm>
            <a:off x="11229572" y="106260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FMTF</a:t>
            </a:r>
            <a:endParaRPr lang="en-US" sz="1200" baseline="-250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546E676D-5FE4-985A-EC96-11508BFFE831}"/>
              </a:ext>
            </a:extLst>
          </p:cNvPr>
          <p:cNvCxnSpPr>
            <a:cxnSpLocks/>
          </p:cNvCxnSpPr>
          <p:nvPr/>
        </p:nvCxnSpPr>
        <p:spPr>
          <a:xfrm>
            <a:off x="11111510" y="1104637"/>
            <a:ext cx="0" cy="246854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93DAB3C5-DE38-D98A-6837-DE1554F2C623}"/>
              </a:ext>
            </a:extLst>
          </p:cNvPr>
          <p:cNvSpPr/>
          <p:nvPr/>
        </p:nvSpPr>
        <p:spPr>
          <a:xfrm>
            <a:off x="5648960" y="3493726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ED2FE3CF-F057-8665-5E0E-B9C8AB454423}"/>
              </a:ext>
            </a:extLst>
          </p:cNvPr>
          <p:cNvSpPr/>
          <p:nvPr/>
        </p:nvSpPr>
        <p:spPr>
          <a:xfrm>
            <a:off x="5632979" y="247294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AD35A531-E069-DB0F-FE89-3326CFEF6696}"/>
              </a:ext>
            </a:extLst>
          </p:cNvPr>
          <p:cNvSpPr/>
          <p:nvPr/>
        </p:nvSpPr>
        <p:spPr>
          <a:xfrm>
            <a:off x="8105180" y="2413836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576D605-A8E5-35A8-C45D-773E731D7B0C}"/>
              </a:ext>
            </a:extLst>
          </p:cNvPr>
          <p:cNvSpPr/>
          <p:nvPr/>
        </p:nvSpPr>
        <p:spPr>
          <a:xfrm>
            <a:off x="8089199" y="139305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Arc 173">
            <a:extLst>
              <a:ext uri="{FF2B5EF4-FFF2-40B4-BE49-F238E27FC236}">
                <a16:creationId xmlns:a16="http://schemas.microsoft.com/office/drawing/2014/main" id="{52E8162E-0A73-1BCA-9E13-1F2A6AB59F95}"/>
              </a:ext>
            </a:extLst>
          </p:cNvPr>
          <p:cNvSpPr/>
          <p:nvPr/>
        </p:nvSpPr>
        <p:spPr>
          <a:xfrm>
            <a:off x="983193" y="5382720"/>
            <a:ext cx="1547041" cy="1547041"/>
          </a:xfrm>
          <a:prstGeom prst="arc">
            <a:avLst>
              <a:gd name="adj1" fmla="val 20062799"/>
              <a:gd name="adj2" fmla="val 0"/>
            </a:avLst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C75D16B-D149-D0A9-028F-CC31F53B05A8}"/>
                  </a:ext>
                </a:extLst>
              </p:cNvPr>
              <p:cNvSpPr txBox="1"/>
              <p:nvPr/>
            </p:nvSpPr>
            <p:spPr>
              <a:xfrm>
                <a:off x="2544725" y="5850975"/>
                <a:ext cx="183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C75D16B-D149-D0A9-028F-CC31F53B0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725" y="5850975"/>
                <a:ext cx="183062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TextBox 182">
            <a:extLst>
              <a:ext uri="{FF2B5EF4-FFF2-40B4-BE49-F238E27FC236}">
                <a16:creationId xmlns:a16="http://schemas.microsoft.com/office/drawing/2014/main" id="{78CE4A39-5A93-A3B1-6139-9E7B18112E07}"/>
              </a:ext>
            </a:extLst>
          </p:cNvPr>
          <p:cNvSpPr txBox="1"/>
          <p:nvPr/>
        </p:nvSpPr>
        <p:spPr>
          <a:xfrm>
            <a:off x="8581403" y="2115573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S</a:t>
            </a:r>
            <a:endParaRPr lang="en-US" sz="1200" baseline="-25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41B73AE-A72E-5D29-D6DE-533FB50AC926}"/>
              </a:ext>
            </a:extLst>
          </p:cNvPr>
          <p:cNvSpPr txBox="1"/>
          <p:nvPr/>
        </p:nvSpPr>
        <p:spPr>
          <a:xfrm>
            <a:off x="5354915" y="889347"/>
            <a:ext cx="1769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baseline="-25000" dirty="0"/>
              <a:t>TL</a:t>
            </a:r>
            <a:r>
              <a:rPr lang="en-US" sz="1100" dirty="0"/>
              <a:t> = Point on the top left</a:t>
            </a:r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45538BC1-BA6B-98A6-F14C-B62FEB6E82D1}"/>
              </a:ext>
            </a:extLst>
          </p:cNvPr>
          <p:cNvSpPr/>
          <p:nvPr/>
        </p:nvSpPr>
        <p:spPr>
          <a:xfrm>
            <a:off x="7055893" y="1064525"/>
            <a:ext cx="1041779" cy="345744"/>
          </a:xfrm>
          <a:custGeom>
            <a:avLst/>
            <a:gdLst>
              <a:gd name="connsiteX0" fmla="*/ 0 w 1041779"/>
              <a:gd name="connsiteY0" fmla="*/ 0 h 345744"/>
              <a:gd name="connsiteX1" fmla="*/ 641444 w 1041779"/>
              <a:gd name="connsiteY1" fmla="*/ 163774 h 345744"/>
              <a:gd name="connsiteX2" fmla="*/ 1041779 w 1041779"/>
              <a:gd name="connsiteY2" fmla="*/ 345744 h 34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1779" h="345744">
                <a:moveTo>
                  <a:pt x="0" y="0"/>
                </a:moveTo>
                <a:cubicBezTo>
                  <a:pt x="233907" y="53075"/>
                  <a:pt x="467814" y="106150"/>
                  <a:pt x="641444" y="163774"/>
                </a:cubicBezTo>
                <a:cubicBezTo>
                  <a:pt x="815074" y="221398"/>
                  <a:pt x="928426" y="283571"/>
                  <a:pt x="1041779" y="345744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3FA2458-A761-F740-C88B-914D47A0547C}"/>
              </a:ext>
            </a:extLst>
          </p:cNvPr>
          <p:cNvSpPr txBox="1"/>
          <p:nvPr/>
        </p:nvSpPr>
        <p:spPr>
          <a:xfrm>
            <a:off x="523375" y="7136738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S</a:t>
            </a:r>
            <a:endParaRPr lang="en-US" sz="1200" baseline="-25000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0A68AC3-8F70-8C1B-F22F-29995888F3F5}"/>
              </a:ext>
            </a:extLst>
          </p:cNvPr>
          <p:cNvCxnSpPr>
            <a:cxnSpLocks/>
          </p:cNvCxnSpPr>
          <p:nvPr/>
        </p:nvCxnSpPr>
        <p:spPr>
          <a:xfrm>
            <a:off x="1598206" y="6161114"/>
            <a:ext cx="0" cy="145888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1D113065-4E09-04EF-1C06-524FA84AFBDF}"/>
              </a:ext>
            </a:extLst>
          </p:cNvPr>
          <p:cNvSpPr txBox="1"/>
          <p:nvPr/>
        </p:nvSpPr>
        <p:spPr>
          <a:xfrm>
            <a:off x="10709640" y="584452"/>
            <a:ext cx="1408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baseline="-25000" dirty="0"/>
              <a:t>TR</a:t>
            </a:r>
            <a:r>
              <a:rPr lang="en-US" sz="1100" dirty="0"/>
              <a:t> = Point on the top right</a:t>
            </a:r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F237422C-E66F-BDC4-43DE-606E4D306E6C}"/>
              </a:ext>
            </a:extLst>
          </p:cNvPr>
          <p:cNvSpPr/>
          <p:nvPr/>
        </p:nvSpPr>
        <p:spPr>
          <a:xfrm>
            <a:off x="10611354" y="850710"/>
            <a:ext cx="161279" cy="591403"/>
          </a:xfrm>
          <a:custGeom>
            <a:avLst/>
            <a:gdLst>
              <a:gd name="connsiteX0" fmla="*/ 42998 w 161279"/>
              <a:gd name="connsiteY0" fmla="*/ 591403 h 591403"/>
              <a:gd name="connsiteX1" fmla="*/ 6604 w 161279"/>
              <a:gd name="connsiteY1" fmla="*/ 200168 h 591403"/>
              <a:gd name="connsiteX2" fmla="*/ 161279 w 161279"/>
              <a:gd name="connsiteY2" fmla="*/ 0 h 59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279" h="591403">
                <a:moveTo>
                  <a:pt x="42998" y="591403"/>
                </a:moveTo>
                <a:cubicBezTo>
                  <a:pt x="14944" y="445069"/>
                  <a:pt x="-13110" y="298735"/>
                  <a:pt x="6604" y="200168"/>
                </a:cubicBezTo>
                <a:cubicBezTo>
                  <a:pt x="26317" y="101601"/>
                  <a:pt x="93798" y="50800"/>
                  <a:pt x="161279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A25868B4-777D-7351-1690-0E39106B647A}"/>
              </a:ext>
            </a:extLst>
          </p:cNvPr>
          <p:cNvSpPr txBox="1"/>
          <p:nvPr/>
        </p:nvSpPr>
        <p:spPr>
          <a:xfrm>
            <a:off x="10836835" y="2439652"/>
            <a:ext cx="1134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PR</a:t>
            </a:r>
            <a:r>
              <a:rPr lang="en-US" sz="1100" dirty="0"/>
              <a:t> = Projected point on right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0A645918-166C-CB53-FF11-5E6B6B7D593F}"/>
              </a:ext>
            </a:extLst>
          </p:cNvPr>
          <p:cNvSpPr txBox="1"/>
          <p:nvPr/>
        </p:nvSpPr>
        <p:spPr>
          <a:xfrm>
            <a:off x="3708933" y="6310043"/>
            <a:ext cx="1886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PL</a:t>
            </a:r>
            <a:r>
              <a:rPr lang="en-US" sz="1100" dirty="0"/>
              <a:t> = Projected point on left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443621DB-C502-B38B-EB8A-F4E32C9EC586}"/>
              </a:ext>
            </a:extLst>
          </p:cNvPr>
          <p:cNvSpPr/>
          <p:nvPr/>
        </p:nvSpPr>
        <p:spPr>
          <a:xfrm>
            <a:off x="1764632" y="6245726"/>
            <a:ext cx="1818105" cy="224590"/>
          </a:xfrm>
          <a:custGeom>
            <a:avLst/>
            <a:gdLst>
              <a:gd name="connsiteX0" fmla="*/ 1818105 w 1818105"/>
              <a:gd name="connsiteY0" fmla="*/ 224590 h 224590"/>
              <a:gd name="connsiteX1" fmla="*/ 1080168 w 1818105"/>
              <a:gd name="connsiteY1" fmla="*/ 187158 h 224590"/>
              <a:gd name="connsiteX2" fmla="*/ 0 w 1818105"/>
              <a:gd name="connsiteY2" fmla="*/ 0 h 224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105" h="224590">
                <a:moveTo>
                  <a:pt x="1818105" y="224590"/>
                </a:moveTo>
                <a:cubicBezTo>
                  <a:pt x="1600645" y="224590"/>
                  <a:pt x="1383185" y="224590"/>
                  <a:pt x="1080168" y="187158"/>
                </a:cubicBezTo>
                <a:cubicBezTo>
                  <a:pt x="777151" y="149726"/>
                  <a:pt x="388575" y="74863"/>
                  <a:pt x="0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0B8B1F37-4DE1-D9CC-0F02-352B7FDC0B48}"/>
              </a:ext>
            </a:extLst>
          </p:cNvPr>
          <p:cNvSpPr/>
          <p:nvPr/>
        </p:nvSpPr>
        <p:spPr>
          <a:xfrm>
            <a:off x="10700084" y="2438400"/>
            <a:ext cx="155074" cy="203200"/>
          </a:xfrm>
          <a:custGeom>
            <a:avLst/>
            <a:gdLst>
              <a:gd name="connsiteX0" fmla="*/ 155074 w 155074"/>
              <a:gd name="connsiteY0" fmla="*/ 192505 h 203200"/>
              <a:gd name="connsiteX1" fmla="*/ 48127 w 155074"/>
              <a:gd name="connsiteY1" fmla="*/ 181811 h 203200"/>
              <a:gd name="connsiteX2" fmla="*/ 0 w 155074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074" h="203200">
                <a:moveTo>
                  <a:pt x="155074" y="192505"/>
                </a:moveTo>
                <a:cubicBezTo>
                  <a:pt x="114523" y="203200"/>
                  <a:pt x="73973" y="213895"/>
                  <a:pt x="48127" y="181811"/>
                </a:cubicBezTo>
                <a:cubicBezTo>
                  <a:pt x="22281" y="149727"/>
                  <a:pt x="11140" y="74863"/>
                  <a:pt x="0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A9C0E9A0-5189-E4FF-9715-DFAC886FB318}"/>
              </a:ext>
            </a:extLst>
          </p:cNvPr>
          <p:cNvCxnSpPr>
            <a:cxnSpLocks/>
          </p:cNvCxnSpPr>
          <p:nvPr/>
        </p:nvCxnSpPr>
        <p:spPr>
          <a:xfrm>
            <a:off x="8235110" y="1499056"/>
            <a:ext cx="715061" cy="156057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Isosceles Triangle 235">
            <a:extLst>
              <a:ext uri="{FF2B5EF4-FFF2-40B4-BE49-F238E27FC236}">
                <a16:creationId xmlns:a16="http://schemas.microsoft.com/office/drawing/2014/main" id="{87D90238-F18D-1229-128C-5A15D65F09F6}"/>
              </a:ext>
            </a:extLst>
          </p:cNvPr>
          <p:cNvSpPr/>
          <p:nvPr/>
        </p:nvSpPr>
        <p:spPr>
          <a:xfrm>
            <a:off x="710525" y="5185504"/>
            <a:ext cx="256602" cy="221209"/>
          </a:xfrm>
          <a:prstGeom prst="triangle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157AB710-913E-39CF-9039-A62174B434F0}"/>
              </a:ext>
            </a:extLst>
          </p:cNvPr>
          <p:cNvSpPr txBox="1"/>
          <p:nvPr/>
        </p:nvSpPr>
        <p:spPr>
          <a:xfrm>
            <a:off x="895016" y="4960561"/>
            <a:ext cx="3644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FMBF</a:t>
            </a:r>
            <a:r>
              <a:rPr lang="en-US" sz="1100" dirty="0"/>
              <a:t> = Point of top of finished material bottom floor</a:t>
            </a:r>
          </a:p>
        </p:txBody>
      </p:sp>
    </p:spTree>
    <p:extLst>
      <p:ext uri="{BB962C8B-B14F-4D97-AF65-F5344CB8AC3E}">
        <p14:creationId xmlns:p14="http://schemas.microsoft.com/office/powerpoint/2010/main" val="52855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D8DC6-E7EF-94A2-DD70-CB1698FE4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2D78021-5D78-35A5-0970-62DF35F5752A}"/>
              </a:ext>
            </a:extLst>
          </p:cNvPr>
          <p:cNvCxnSpPr>
            <a:cxnSpLocks/>
          </p:cNvCxnSpPr>
          <p:nvPr/>
        </p:nvCxnSpPr>
        <p:spPr>
          <a:xfrm flipV="1">
            <a:off x="1598206" y="2312178"/>
            <a:ext cx="9077157" cy="3837717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714159-972B-3541-086B-21C5AD880542}"/>
              </a:ext>
            </a:extLst>
          </p:cNvPr>
          <p:cNvSpPr txBox="1"/>
          <p:nvPr/>
        </p:nvSpPr>
        <p:spPr>
          <a:xfrm>
            <a:off x="10884766" y="383605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B68DBE-E036-207E-0D05-7ECCE23ED351}"/>
              </a:ext>
            </a:extLst>
          </p:cNvPr>
          <p:cNvSpPr txBox="1"/>
          <p:nvPr/>
        </p:nvSpPr>
        <p:spPr>
          <a:xfrm>
            <a:off x="5738193" y="537910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682A3B-F6BE-82A8-5CE3-A9EAD84F1F99}"/>
              </a:ext>
            </a:extLst>
          </p:cNvPr>
          <p:cNvCxnSpPr>
            <a:cxnSpLocks/>
          </p:cNvCxnSpPr>
          <p:nvPr/>
        </p:nvCxnSpPr>
        <p:spPr>
          <a:xfrm>
            <a:off x="567100" y="5401101"/>
            <a:ext cx="10055751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0808B1A-4C97-E264-139C-CC849D0587B2}"/>
              </a:ext>
            </a:extLst>
          </p:cNvPr>
          <p:cNvCxnSpPr>
            <a:cxnSpLocks/>
          </p:cNvCxnSpPr>
          <p:nvPr/>
        </p:nvCxnSpPr>
        <p:spPr>
          <a:xfrm>
            <a:off x="10821052" y="1076835"/>
            <a:ext cx="0" cy="4219274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7AF7FA30-024D-E1B4-E23A-183406FE6A6E}"/>
              </a:ext>
            </a:extLst>
          </p:cNvPr>
          <p:cNvSpPr/>
          <p:nvPr/>
        </p:nvSpPr>
        <p:spPr>
          <a:xfrm>
            <a:off x="10683582" y="1351492"/>
            <a:ext cx="1391034" cy="77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652E91-C2A3-8F87-6A3E-1EBE5A69A801}"/>
              </a:ext>
            </a:extLst>
          </p:cNvPr>
          <p:cNvSpPr txBox="1"/>
          <p:nvPr/>
        </p:nvSpPr>
        <p:spPr>
          <a:xfrm>
            <a:off x="10899020" y="1417921"/>
            <a:ext cx="121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floor subfloor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AE7582-D257-CCD1-AEA7-D8BE17F316F3}"/>
              </a:ext>
            </a:extLst>
          </p:cNvPr>
          <p:cNvSpPr txBox="1"/>
          <p:nvPr/>
        </p:nvSpPr>
        <p:spPr>
          <a:xfrm>
            <a:off x="7348294" y="6254130"/>
            <a:ext cx="23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floor subfloor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7CAA7B-319A-438B-FCDF-1E81624BFE06}"/>
              </a:ext>
            </a:extLst>
          </p:cNvPr>
          <p:cNvSpPr/>
          <p:nvPr/>
        </p:nvSpPr>
        <p:spPr>
          <a:xfrm>
            <a:off x="156219" y="6153705"/>
            <a:ext cx="11735546" cy="472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547CD9-53CB-E780-1BF8-3AAACA870741}"/>
              </a:ext>
            </a:extLst>
          </p:cNvPr>
          <p:cNvSpPr txBox="1"/>
          <p:nvPr/>
        </p:nvSpPr>
        <p:spPr>
          <a:xfrm>
            <a:off x="1540059" y="4682414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46D34E-A9E8-B9C4-6226-41DF9EA446D6}"/>
              </a:ext>
            </a:extLst>
          </p:cNvPr>
          <p:cNvSpPr txBox="1"/>
          <p:nvPr/>
        </p:nvSpPr>
        <p:spPr>
          <a:xfrm rot="16200000">
            <a:off x="-40471" y="4659643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CA86FDF-2E41-06C1-0A0A-636C27C056C4}"/>
              </a:ext>
            </a:extLst>
          </p:cNvPr>
          <p:cNvCxnSpPr>
            <a:cxnSpLocks/>
          </p:cNvCxnSpPr>
          <p:nvPr/>
        </p:nvCxnSpPr>
        <p:spPr>
          <a:xfrm>
            <a:off x="486046" y="4275758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EB188F1-3E27-2992-452D-9FF53F81BE2A}"/>
              </a:ext>
            </a:extLst>
          </p:cNvPr>
          <p:cNvSpPr txBox="1"/>
          <p:nvPr/>
        </p:nvSpPr>
        <p:spPr>
          <a:xfrm>
            <a:off x="4087354" y="3628202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ED5E847-C439-A4FE-B477-E28A1C67FE7F}"/>
              </a:ext>
            </a:extLst>
          </p:cNvPr>
          <p:cNvCxnSpPr>
            <a:cxnSpLocks/>
          </p:cNvCxnSpPr>
          <p:nvPr/>
        </p:nvCxnSpPr>
        <p:spPr>
          <a:xfrm>
            <a:off x="567100" y="4134387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E89F4A6-3605-7582-490C-8476F35CFBC2}"/>
              </a:ext>
            </a:extLst>
          </p:cNvPr>
          <p:cNvSpPr txBox="1"/>
          <p:nvPr/>
        </p:nvSpPr>
        <p:spPr>
          <a:xfrm>
            <a:off x="6118248" y="2537624"/>
            <a:ext cx="19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numSteps-1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732F457-38E4-5EA0-0634-B07008994F15}"/>
              </a:ext>
            </a:extLst>
          </p:cNvPr>
          <p:cNvSpPr txBox="1"/>
          <p:nvPr/>
        </p:nvSpPr>
        <p:spPr>
          <a:xfrm>
            <a:off x="8576612" y="1485254"/>
            <a:ext cx="170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</a:t>
            </a:r>
            <a:r>
              <a:rPr lang="en-US" dirty="0" err="1"/>
              <a:t>numSteps</a:t>
            </a:r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00766D4-9ACF-B0E1-354A-F27036D42797}"/>
              </a:ext>
            </a:extLst>
          </p:cNvPr>
          <p:cNvSpPr txBox="1"/>
          <p:nvPr/>
        </p:nvSpPr>
        <p:spPr>
          <a:xfrm>
            <a:off x="75661" y="46708"/>
            <a:ext cx="145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numSteps</a:t>
            </a:r>
            <a:r>
              <a:rPr lang="en-US" dirty="0"/>
              <a:t>=4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E072FD6-60E7-76FE-1206-25BC8A153397}"/>
              </a:ext>
            </a:extLst>
          </p:cNvPr>
          <p:cNvSpPr/>
          <p:nvPr/>
        </p:nvSpPr>
        <p:spPr>
          <a:xfrm>
            <a:off x="10526565" y="1423048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F6B2BD0-CD67-DD01-439F-AB2595BE38F1}"/>
              </a:ext>
            </a:extLst>
          </p:cNvPr>
          <p:cNvSpPr/>
          <p:nvPr/>
        </p:nvSpPr>
        <p:spPr>
          <a:xfrm>
            <a:off x="711573" y="601346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631EE9-EFF0-5432-A31F-203A8089584E}"/>
              </a:ext>
            </a:extLst>
          </p:cNvPr>
          <p:cNvSpPr/>
          <p:nvPr/>
        </p:nvSpPr>
        <p:spPr>
          <a:xfrm>
            <a:off x="714453" y="453612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9784C2-CCE2-2F08-C9EF-C9B4E9E432C4}"/>
              </a:ext>
            </a:extLst>
          </p:cNvPr>
          <p:cNvSpPr/>
          <p:nvPr/>
        </p:nvSpPr>
        <p:spPr>
          <a:xfrm>
            <a:off x="3190203" y="452674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7758E19-D894-53DD-0DD1-B8F962EABB90}"/>
              </a:ext>
            </a:extLst>
          </p:cNvPr>
          <p:cNvSpPr/>
          <p:nvPr/>
        </p:nvSpPr>
        <p:spPr>
          <a:xfrm>
            <a:off x="1484713" y="6037429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7591D8-F224-D906-2805-14016210BB6A}"/>
              </a:ext>
            </a:extLst>
          </p:cNvPr>
          <p:cNvSpPr/>
          <p:nvPr/>
        </p:nvSpPr>
        <p:spPr>
          <a:xfrm>
            <a:off x="2012782" y="516650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F8DB6F-978A-409C-B4F2-CD4545394C5B}"/>
              </a:ext>
            </a:extLst>
          </p:cNvPr>
          <p:cNvSpPr txBox="1"/>
          <p:nvPr/>
        </p:nvSpPr>
        <p:spPr>
          <a:xfrm>
            <a:off x="2256203" y="440557"/>
            <a:ext cx="393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points computed by </a:t>
            </a:r>
            <a:r>
              <a:rPr lang="en-US" dirty="0" err="1"/>
              <a:t>StairsGeometry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35361D-A31B-883C-B5E1-D1344926D62F}"/>
              </a:ext>
            </a:extLst>
          </p:cNvPr>
          <p:cNvCxnSpPr>
            <a:cxnSpLocks/>
          </p:cNvCxnSpPr>
          <p:nvPr/>
        </p:nvCxnSpPr>
        <p:spPr>
          <a:xfrm>
            <a:off x="10667799" y="1537608"/>
            <a:ext cx="0" cy="770566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05CCF0-06AB-48B0-E592-F27281356FA2}"/>
              </a:ext>
            </a:extLst>
          </p:cNvPr>
          <p:cNvCxnSpPr>
            <a:cxnSpLocks/>
          </p:cNvCxnSpPr>
          <p:nvPr/>
        </p:nvCxnSpPr>
        <p:spPr>
          <a:xfrm>
            <a:off x="8247058" y="2574016"/>
            <a:ext cx="295578" cy="644192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1C8785D-202D-4C90-FF27-E09EEB37FA70}"/>
              </a:ext>
            </a:extLst>
          </p:cNvPr>
          <p:cNvSpPr/>
          <p:nvPr/>
        </p:nvSpPr>
        <p:spPr>
          <a:xfrm>
            <a:off x="10543533" y="2204993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D25AFE4-6E1A-89B4-93BE-2FF80CF5149F}"/>
              </a:ext>
            </a:extLst>
          </p:cNvPr>
          <p:cNvSpPr/>
          <p:nvPr/>
        </p:nvSpPr>
        <p:spPr>
          <a:xfrm>
            <a:off x="3174222" y="3505964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DC74A7-88B8-07CE-8A49-881B7634BE7E}"/>
              </a:ext>
            </a:extLst>
          </p:cNvPr>
          <p:cNvSpPr/>
          <p:nvPr/>
        </p:nvSpPr>
        <p:spPr>
          <a:xfrm rot="20112547">
            <a:off x="8315754" y="3058790"/>
            <a:ext cx="193491" cy="1934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F79AE13-6989-D750-DB81-41A7F26330DD}"/>
              </a:ext>
            </a:extLst>
          </p:cNvPr>
          <p:cNvCxnSpPr>
            <a:cxnSpLocks/>
          </p:cNvCxnSpPr>
          <p:nvPr/>
        </p:nvCxnSpPr>
        <p:spPr>
          <a:xfrm>
            <a:off x="8235110" y="1499056"/>
            <a:ext cx="715061" cy="156057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3E4A5371-5425-4E58-C1DE-751FF7E29495}"/>
              </a:ext>
            </a:extLst>
          </p:cNvPr>
          <p:cNvSpPr/>
          <p:nvPr/>
        </p:nvSpPr>
        <p:spPr>
          <a:xfrm rot="20112547">
            <a:off x="8725030" y="2908552"/>
            <a:ext cx="193491" cy="1934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0380425-F792-9231-12BA-BF77C0322CBD}"/>
              </a:ext>
            </a:extLst>
          </p:cNvPr>
          <p:cNvCxnSpPr/>
          <p:nvPr/>
        </p:nvCxnSpPr>
        <p:spPr>
          <a:xfrm>
            <a:off x="573055" y="4276184"/>
            <a:ext cx="0" cy="1072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CBC8E8E-66B1-9C07-FA9C-90A92B16D41A}"/>
              </a:ext>
            </a:extLst>
          </p:cNvPr>
          <p:cNvCxnSpPr>
            <a:cxnSpLocks/>
          </p:cNvCxnSpPr>
          <p:nvPr/>
        </p:nvCxnSpPr>
        <p:spPr>
          <a:xfrm>
            <a:off x="10683582" y="2158293"/>
            <a:ext cx="0" cy="3190248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FF59447-30B8-AAFA-1151-05DBBB3C8A79}"/>
              </a:ext>
            </a:extLst>
          </p:cNvPr>
          <p:cNvCxnSpPr>
            <a:cxnSpLocks/>
          </p:cNvCxnSpPr>
          <p:nvPr/>
        </p:nvCxnSpPr>
        <p:spPr>
          <a:xfrm>
            <a:off x="567100" y="5316481"/>
            <a:ext cx="0" cy="601029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1E40F3D-2D17-A8A0-8FE1-05D3DBAEAF8D}"/>
              </a:ext>
            </a:extLst>
          </p:cNvPr>
          <p:cNvCxnSpPr>
            <a:cxnSpLocks/>
          </p:cNvCxnSpPr>
          <p:nvPr/>
        </p:nvCxnSpPr>
        <p:spPr>
          <a:xfrm>
            <a:off x="864613" y="5296109"/>
            <a:ext cx="9837006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24AFC51-4A3B-0D9E-C19A-DE04CA5C9722}"/>
              </a:ext>
            </a:extLst>
          </p:cNvPr>
          <p:cNvSpPr/>
          <p:nvPr/>
        </p:nvSpPr>
        <p:spPr>
          <a:xfrm rot="20218297">
            <a:off x="153276" y="2699292"/>
            <a:ext cx="10883398" cy="17014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CC662C8-64D7-71D8-0CFE-DF7D216888BD}"/>
              </a:ext>
            </a:extLst>
          </p:cNvPr>
          <p:cNvSpPr txBox="1"/>
          <p:nvPr/>
        </p:nvSpPr>
        <p:spPr>
          <a:xfrm>
            <a:off x="1401352" y="3859035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ECF687-851F-A1F5-AEB3-CBD90AF56CA6}"/>
              </a:ext>
            </a:extLst>
          </p:cNvPr>
          <p:cNvSpPr/>
          <p:nvPr/>
        </p:nvSpPr>
        <p:spPr>
          <a:xfrm>
            <a:off x="567101" y="4655541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394DF0-631B-BCA2-DE1D-2B308D3C4107}"/>
              </a:ext>
            </a:extLst>
          </p:cNvPr>
          <p:cNvSpPr/>
          <p:nvPr/>
        </p:nvSpPr>
        <p:spPr>
          <a:xfrm rot="5400000">
            <a:off x="1733214" y="3084519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EAC9CF-7791-AD02-1113-046F7DE12539}"/>
              </a:ext>
            </a:extLst>
          </p:cNvPr>
          <p:cNvSpPr/>
          <p:nvPr/>
        </p:nvSpPr>
        <p:spPr>
          <a:xfrm rot="5400000">
            <a:off x="951462" y="855729"/>
            <a:ext cx="277727" cy="451425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F9DB0F-62D0-3956-F962-9AAC57FF5E26}"/>
              </a:ext>
            </a:extLst>
          </p:cNvPr>
          <p:cNvSpPr/>
          <p:nvPr/>
        </p:nvSpPr>
        <p:spPr>
          <a:xfrm>
            <a:off x="876423" y="1335905"/>
            <a:ext cx="451425" cy="266682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9E54DD-5434-AC8B-0E26-8D0A51FBBFE7}"/>
              </a:ext>
            </a:extLst>
          </p:cNvPr>
          <p:cNvSpPr txBox="1"/>
          <p:nvPr/>
        </p:nvSpPr>
        <p:spPr>
          <a:xfrm>
            <a:off x="1363469" y="916624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tread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FEE977-5A7C-3DCE-9CED-2AFE36D09CDA}"/>
              </a:ext>
            </a:extLst>
          </p:cNvPr>
          <p:cNvSpPr txBox="1"/>
          <p:nvPr/>
        </p:nvSpPr>
        <p:spPr>
          <a:xfrm>
            <a:off x="1379341" y="1288832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riser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853EDF-268E-5EED-F497-99078CB2E7EF}"/>
              </a:ext>
            </a:extLst>
          </p:cNvPr>
          <p:cNvSpPr/>
          <p:nvPr/>
        </p:nvSpPr>
        <p:spPr>
          <a:xfrm>
            <a:off x="3051258" y="3584528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6F5484-4102-5D83-ED04-1A51A4AF3A61}"/>
              </a:ext>
            </a:extLst>
          </p:cNvPr>
          <p:cNvSpPr/>
          <p:nvPr/>
        </p:nvSpPr>
        <p:spPr>
          <a:xfrm rot="5400000">
            <a:off x="4203195" y="2020591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F3DB8C-FC00-79C1-1D31-287F4FC1E114}"/>
              </a:ext>
            </a:extLst>
          </p:cNvPr>
          <p:cNvSpPr/>
          <p:nvPr/>
        </p:nvSpPr>
        <p:spPr>
          <a:xfrm>
            <a:off x="5500785" y="2532102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ACAA991-6E48-C095-F0A1-350D479B5DFC}"/>
              </a:ext>
            </a:extLst>
          </p:cNvPr>
          <p:cNvSpPr/>
          <p:nvPr/>
        </p:nvSpPr>
        <p:spPr>
          <a:xfrm rot="5400000">
            <a:off x="6659810" y="975255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B2EDDC-7415-CE3E-008E-5D352E6871E0}"/>
              </a:ext>
            </a:extLst>
          </p:cNvPr>
          <p:cNvSpPr/>
          <p:nvPr/>
        </p:nvSpPr>
        <p:spPr>
          <a:xfrm>
            <a:off x="7961315" y="1502252"/>
            <a:ext cx="259654" cy="629947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614F585-FCC0-024A-1521-825FC85DF678}"/>
              </a:ext>
            </a:extLst>
          </p:cNvPr>
          <p:cNvSpPr/>
          <p:nvPr/>
        </p:nvSpPr>
        <p:spPr>
          <a:xfrm rot="5400000">
            <a:off x="9127428" y="-60927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4AF6DFA-5B80-4AE2-2D98-0D39E0197218}"/>
              </a:ext>
            </a:extLst>
          </p:cNvPr>
          <p:cNvCxnSpPr>
            <a:cxnSpLocks/>
          </p:cNvCxnSpPr>
          <p:nvPr/>
        </p:nvCxnSpPr>
        <p:spPr>
          <a:xfrm flipV="1">
            <a:off x="829173" y="4655541"/>
            <a:ext cx="0" cy="1498164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1C937D4-427E-0D4B-F3A0-09B0D79629FF}"/>
              </a:ext>
            </a:extLst>
          </p:cNvPr>
          <p:cNvCxnSpPr>
            <a:cxnSpLocks/>
          </p:cNvCxnSpPr>
          <p:nvPr/>
        </p:nvCxnSpPr>
        <p:spPr>
          <a:xfrm flipH="1">
            <a:off x="837392" y="4649283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F80D3BF-8B76-DCD6-61B2-501F108CDBA4}"/>
              </a:ext>
            </a:extLst>
          </p:cNvPr>
          <p:cNvCxnSpPr>
            <a:cxnSpLocks/>
          </p:cNvCxnSpPr>
          <p:nvPr/>
        </p:nvCxnSpPr>
        <p:spPr>
          <a:xfrm flipV="1">
            <a:off x="3302693" y="3604957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75DF694-DBAA-0EB7-7C6A-71BDBCBB6616}"/>
              </a:ext>
            </a:extLst>
          </p:cNvPr>
          <p:cNvCxnSpPr>
            <a:cxnSpLocks/>
          </p:cNvCxnSpPr>
          <p:nvPr/>
        </p:nvCxnSpPr>
        <p:spPr>
          <a:xfrm flipH="1">
            <a:off x="3310912" y="3598699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402060A-816C-E1A6-28D0-807A2F1F7127}"/>
              </a:ext>
            </a:extLst>
          </p:cNvPr>
          <p:cNvSpPr/>
          <p:nvPr/>
        </p:nvSpPr>
        <p:spPr>
          <a:xfrm>
            <a:off x="156219" y="5323565"/>
            <a:ext cx="659224" cy="822675"/>
          </a:xfrm>
          <a:prstGeom prst="rect">
            <a:avLst/>
          </a:prstGeom>
          <a:noFill/>
          <a:ln>
            <a:solidFill>
              <a:srgbClr val="FF339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CA63744-909D-4B9A-86D0-537DDB1422CF}"/>
              </a:ext>
            </a:extLst>
          </p:cNvPr>
          <p:cNvSpPr/>
          <p:nvPr/>
        </p:nvSpPr>
        <p:spPr>
          <a:xfrm>
            <a:off x="890666" y="1740472"/>
            <a:ext cx="479870" cy="333325"/>
          </a:xfrm>
          <a:prstGeom prst="rect">
            <a:avLst/>
          </a:prstGeom>
          <a:noFill/>
          <a:ln>
            <a:solidFill>
              <a:srgbClr val="FF339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682AC65-23A4-6D93-6EAB-65550F977293}"/>
              </a:ext>
            </a:extLst>
          </p:cNvPr>
          <p:cNvSpPr txBox="1"/>
          <p:nvPr/>
        </p:nvSpPr>
        <p:spPr>
          <a:xfrm>
            <a:off x="1412314" y="1672335"/>
            <a:ext cx="335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bottom floor 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64F3892-939C-7DB5-7208-333A434F37BB}"/>
              </a:ext>
            </a:extLst>
          </p:cNvPr>
          <p:cNvCxnSpPr>
            <a:cxnSpLocks/>
          </p:cNvCxnSpPr>
          <p:nvPr/>
        </p:nvCxnSpPr>
        <p:spPr>
          <a:xfrm flipH="1">
            <a:off x="837392" y="6146240"/>
            <a:ext cx="760814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598434F-2FF8-3DC7-7539-DE4EE1920CC8}"/>
              </a:ext>
            </a:extLst>
          </p:cNvPr>
          <p:cNvCxnSpPr>
            <a:cxnSpLocks/>
          </p:cNvCxnSpPr>
          <p:nvPr/>
        </p:nvCxnSpPr>
        <p:spPr>
          <a:xfrm flipV="1">
            <a:off x="5758913" y="2557245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0686E5-4E94-E4A1-7F0A-227C848D60DD}"/>
              </a:ext>
            </a:extLst>
          </p:cNvPr>
          <p:cNvCxnSpPr>
            <a:cxnSpLocks/>
          </p:cNvCxnSpPr>
          <p:nvPr/>
        </p:nvCxnSpPr>
        <p:spPr>
          <a:xfrm flipH="1">
            <a:off x="5767132" y="2550987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7E22D3A-33F2-3453-4ABB-0359CB0BFC71}"/>
              </a:ext>
            </a:extLst>
          </p:cNvPr>
          <p:cNvCxnSpPr>
            <a:cxnSpLocks/>
          </p:cNvCxnSpPr>
          <p:nvPr/>
        </p:nvCxnSpPr>
        <p:spPr>
          <a:xfrm flipV="1">
            <a:off x="8207385" y="1528545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470FFC7-EF20-96CC-8375-8ECD891F49DB}"/>
              </a:ext>
            </a:extLst>
          </p:cNvPr>
          <p:cNvCxnSpPr>
            <a:cxnSpLocks/>
          </p:cNvCxnSpPr>
          <p:nvPr/>
        </p:nvCxnSpPr>
        <p:spPr>
          <a:xfrm flipH="1">
            <a:off x="8215604" y="1522287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DEE1BD7-0D6E-F1F4-D58B-C5FF424463DF}"/>
              </a:ext>
            </a:extLst>
          </p:cNvPr>
          <p:cNvSpPr/>
          <p:nvPr/>
        </p:nvSpPr>
        <p:spPr>
          <a:xfrm>
            <a:off x="899683" y="2239360"/>
            <a:ext cx="479870" cy="33332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0298373-3511-F04F-B901-9FB68DE8FB82}"/>
              </a:ext>
            </a:extLst>
          </p:cNvPr>
          <p:cNvSpPr/>
          <p:nvPr/>
        </p:nvSpPr>
        <p:spPr>
          <a:xfrm>
            <a:off x="10701619" y="1099234"/>
            <a:ext cx="1322370" cy="252257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DB23B8E-2849-EC0F-DB6A-2FFDC1AD16B1}"/>
              </a:ext>
            </a:extLst>
          </p:cNvPr>
          <p:cNvSpPr txBox="1"/>
          <p:nvPr/>
        </p:nvSpPr>
        <p:spPr>
          <a:xfrm>
            <a:off x="1456809" y="2206227"/>
            <a:ext cx="295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top floor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15BAE23-9977-D8ED-C03C-7539F671B125}"/>
              </a:ext>
            </a:extLst>
          </p:cNvPr>
          <p:cNvSpPr txBox="1"/>
          <p:nvPr/>
        </p:nvSpPr>
        <p:spPr>
          <a:xfrm rot="16200000">
            <a:off x="2386054" y="3556037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587FAA5-0731-9BA3-26F9-01A3245398E2}"/>
              </a:ext>
            </a:extLst>
          </p:cNvPr>
          <p:cNvCxnSpPr>
            <a:cxnSpLocks/>
          </p:cNvCxnSpPr>
          <p:nvPr/>
        </p:nvCxnSpPr>
        <p:spPr>
          <a:xfrm>
            <a:off x="2912571" y="3172152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544B91B-DD08-079E-AD0C-01C9F5C7BA10}"/>
              </a:ext>
            </a:extLst>
          </p:cNvPr>
          <p:cNvCxnSpPr>
            <a:cxnSpLocks/>
          </p:cNvCxnSpPr>
          <p:nvPr/>
        </p:nvCxnSpPr>
        <p:spPr>
          <a:xfrm>
            <a:off x="2993625" y="3030781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E817007-A907-0502-CC4D-95E8C38A8D4C}"/>
              </a:ext>
            </a:extLst>
          </p:cNvPr>
          <p:cNvSpPr txBox="1"/>
          <p:nvPr/>
        </p:nvSpPr>
        <p:spPr>
          <a:xfrm>
            <a:off x="3827877" y="2755429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5FD24FB-D9AD-F9B3-4C73-0092ABB07979}"/>
              </a:ext>
            </a:extLst>
          </p:cNvPr>
          <p:cNvSpPr txBox="1"/>
          <p:nvPr/>
        </p:nvSpPr>
        <p:spPr>
          <a:xfrm rot="16200000">
            <a:off x="4828397" y="2509501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DF66248-E051-B781-C5F6-290F3DB8F986}"/>
              </a:ext>
            </a:extLst>
          </p:cNvPr>
          <p:cNvCxnSpPr>
            <a:cxnSpLocks/>
          </p:cNvCxnSpPr>
          <p:nvPr/>
        </p:nvCxnSpPr>
        <p:spPr>
          <a:xfrm>
            <a:off x="5354914" y="2125616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94399F9-8C6F-87E5-75A0-0D55A795067A}"/>
              </a:ext>
            </a:extLst>
          </p:cNvPr>
          <p:cNvCxnSpPr>
            <a:cxnSpLocks/>
          </p:cNvCxnSpPr>
          <p:nvPr/>
        </p:nvCxnSpPr>
        <p:spPr>
          <a:xfrm>
            <a:off x="5435968" y="1984245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F7AC35D7-C2E6-8F24-A8C6-E2F13E007B32}"/>
              </a:ext>
            </a:extLst>
          </p:cNvPr>
          <p:cNvSpPr txBox="1"/>
          <p:nvPr/>
        </p:nvSpPr>
        <p:spPr>
          <a:xfrm>
            <a:off x="6270220" y="1708893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DB2CBF0-EF36-B04C-EBF5-E4A5AAE8B149}"/>
              </a:ext>
            </a:extLst>
          </p:cNvPr>
          <p:cNvSpPr txBox="1"/>
          <p:nvPr/>
        </p:nvSpPr>
        <p:spPr>
          <a:xfrm rot="16200000">
            <a:off x="7321077" y="1427175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1870CED-A52B-3CF0-F61B-B92D666D4968}"/>
              </a:ext>
            </a:extLst>
          </p:cNvPr>
          <p:cNvCxnSpPr>
            <a:cxnSpLocks/>
          </p:cNvCxnSpPr>
          <p:nvPr/>
        </p:nvCxnSpPr>
        <p:spPr>
          <a:xfrm>
            <a:off x="7847594" y="1043290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661C894E-39C1-D068-2914-9EED5D3C7116}"/>
              </a:ext>
            </a:extLst>
          </p:cNvPr>
          <p:cNvCxnSpPr>
            <a:cxnSpLocks/>
          </p:cNvCxnSpPr>
          <p:nvPr/>
        </p:nvCxnSpPr>
        <p:spPr>
          <a:xfrm>
            <a:off x="7928648" y="901919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F348707-AEC9-07AC-D0F5-13C98B85ECF8}"/>
              </a:ext>
            </a:extLst>
          </p:cNvPr>
          <p:cNvSpPr txBox="1"/>
          <p:nvPr/>
        </p:nvSpPr>
        <p:spPr>
          <a:xfrm>
            <a:off x="8762900" y="626567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49F5460-E001-17CE-D1DD-9F4E74D5EF86}"/>
              </a:ext>
            </a:extLst>
          </p:cNvPr>
          <p:cNvCxnSpPr>
            <a:cxnSpLocks/>
          </p:cNvCxnSpPr>
          <p:nvPr/>
        </p:nvCxnSpPr>
        <p:spPr>
          <a:xfrm>
            <a:off x="567100" y="4755549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D69B417-85FE-0742-0229-E9B5AFA153DD}"/>
              </a:ext>
            </a:extLst>
          </p:cNvPr>
          <p:cNvSpPr txBox="1"/>
          <p:nvPr/>
        </p:nvSpPr>
        <p:spPr>
          <a:xfrm>
            <a:off x="562917" y="4813996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389248E-B24C-BFE9-AA69-4F5265822015}"/>
              </a:ext>
            </a:extLst>
          </p:cNvPr>
          <p:cNvCxnSpPr>
            <a:cxnSpLocks/>
          </p:cNvCxnSpPr>
          <p:nvPr/>
        </p:nvCxnSpPr>
        <p:spPr>
          <a:xfrm flipH="1">
            <a:off x="1033401" y="4257519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2581BEC5-3D36-293A-6ED4-75086FF6D829}"/>
              </a:ext>
            </a:extLst>
          </p:cNvPr>
          <p:cNvSpPr txBox="1"/>
          <p:nvPr/>
        </p:nvSpPr>
        <p:spPr>
          <a:xfrm>
            <a:off x="1009987" y="426478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2F2E57E-99D9-A5CD-5524-A4E5B9D52900}"/>
              </a:ext>
            </a:extLst>
          </p:cNvPr>
          <p:cNvCxnSpPr>
            <a:cxnSpLocks/>
          </p:cNvCxnSpPr>
          <p:nvPr/>
        </p:nvCxnSpPr>
        <p:spPr>
          <a:xfrm>
            <a:off x="3037270" y="3683519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8C4119B9-614D-DCED-1A13-214C254FC4D2}"/>
              </a:ext>
            </a:extLst>
          </p:cNvPr>
          <p:cNvSpPr txBox="1"/>
          <p:nvPr/>
        </p:nvSpPr>
        <p:spPr>
          <a:xfrm>
            <a:off x="3033087" y="3741966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0C52A4D-D3F1-A9C0-AFC3-BE59784AB5A0}"/>
              </a:ext>
            </a:extLst>
          </p:cNvPr>
          <p:cNvCxnSpPr>
            <a:cxnSpLocks/>
          </p:cNvCxnSpPr>
          <p:nvPr/>
        </p:nvCxnSpPr>
        <p:spPr>
          <a:xfrm flipH="1">
            <a:off x="3503571" y="3185489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6231622F-3BCA-C2E7-EC77-C72B24688D80}"/>
              </a:ext>
            </a:extLst>
          </p:cNvPr>
          <p:cNvSpPr txBox="1"/>
          <p:nvPr/>
        </p:nvSpPr>
        <p:spPr>
          <a:xfrm>
            <a:off x="3480157" y="319275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651D33FD-6980-4DD3-6880-619404122784}"/>
              </a:ext>
            </a:extLst>
          </p:cNvPr>
          <p:cNvCxnSpPr>
            <a:cxnSpLocks/>
          </p:cNvCxnSpPr>
          <p:nvPr/>
        </p:nvCxnSpPr>
        <p:spPr>
          <a:xfrm>
            <a:off x="5493768" y="2645604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3E40E28F-0E94-925C-9C76-055B7C003EAF}"/>
              </a:ext>
            </a:extLst>
          </p:cNvPr>
          <p:cNvSpPr txBox="1"/>
          <p:nvPr/>
        </p:nvSpPr>
        <p:spPr>
          <a:xfrm>
            <a:off x="5489585" y="2704051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AC0DFAC2-0137-745B-33BF-3736DC915D75}"/>
              </a:ext>
            </a:extLst>
          </p:cNvPr>
          <p:cNvCxnSpPr>
            <a:cxnSpLocks/>
          </p:cNvCxnSpPr>
          <p:nvPr/>
        </p:nvCxnSpPr>
        <p:spPr>
          <a:xfrm flipH="1">
            <a:off x="5960069" y="2147574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3B98E3E-BEFD-9A9B-9FDF-9E0A533D3B97}"/>
              </a:ext>
            </a:extLst>
          </p:cNvPr>
          <p:cNvSpPr txBox="1"/>
          <p:nvPr/>
        </p:nvSpPr>
        <p:spPr>
          <a:xfrm>
            <a:off x="5936655" y="2154840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344E082-49D5-00F9-610B-546C2841B12C}"/>
              </a:ext>
            </a:extLst>
          </p:cNvPr>
          <p:cNvCxnSpPr>
            <a:cxnSpLocks/>
          </p:cNvCxnSpPr>
          <p:nvPr/>
        </p:nvCxnSpPr>
        <p:spPr>
          <a:xfrm>
            <a:off x="7961194" y="1618648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93DE50A6-F919-086C-ADC1-A158BAD3187E}"/>
              </a:ext>
            </a:extLst>
          </p:cNvPr>
          <p:cNvSpPr txBox="1"/>
          <p:nvPr/>
        </p:nvSpPr>
        <p:spPr>
          <a:xfrm>
            <a:off x="7957011" y="1677095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6E565B73-F8A4-9859-C0AB-D20DB5FCC49F}"/>
              </a:ext>
            </a:extLst>
          </p:cNvPr>
          <p:cNvCxnSpPr>
            <a:cxnSpLocks/>
          </p:cNvCxnSpPr>
          <p:nvPr/>
        </p:nvCxnSpPr>
        <p:spPr>
          <a:xfrm flipH="1">
            <a:off x="8427495" y="1120618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D5ACB4A-DE23-38A1-272B-CD91C986EFCF}"/>
              </a:ext>
            </a:extLst>
          </p:cNvPr>
          <p:cNvSpPr txBox="1"/>
          <p:nvPr/>
        </p:nvSpPr>
        <p:spPr>
          <a:xfrm>
            <a:off x="8404081" y="1127884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5A1CBA9-D4FD-0DCE-45D1-8F1698A7EC8A}"/>
              </a:ext>
            </a:extLst>
          </p:cNvPr>
          <p:cNvSpPr txBox="1"/>
          <p:nvPr/>
        </p:nvSpPr>
        <p:spPr>
          <a:xfrm>
            <a:off x="8056151" y="-12158"/>
            <a:ext cx="41961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 that top tread will have a slightly longer exposed surface than other steps because there is not no riser material to the next step (but the tread is made the same dimension as other steps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6117B6B5-8019-BA63-10E8-A44E27612FE6}"/>
              </a:ext>
            </a:extLst>
          </p:cNvPr>
          <p:cNvSpPr/>
          <p:nvPr/>
        </p:nvSpPr>
        <p:spPr>
          <a:xfrm>
            <a:off x="10196186" y="607512"/>
            <a:ext cx="362509" cy="363255"/>
          </a:xfrm>
          <a:custGeom>
            <a:avLst/>
            <a:gdLst>
              <a:gd name="connsiteX0" fmla="*/ 0 w 362509"/>
              <a:gd name="connsiteY0" fmla="*/ 0 h 363255"/>
              <a:gd name="connsiteX1" fmla="*/ 319414 w 362509"/>
              <a:gd name="connsiteY1" fmla="*/ 87683 h 363255"/>
              <a:gd name="connsiteX2" fmla="*/ 350729 w 362509"/>
              <a:gd name="connsiteY2" fmla="*/ 363255 h 36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509" h="363255">
                <a:moveTo>
                  <a:pt x="0" y="0"/>
                </a:moveTo>
                <a:cubicBezTo>
                  <a:pt x="130479" y="13570"/>
                  <a:pt x="260959" y="27141"/>
                  <a:pt x="319414" y="87683"/>
                </a:cubicBezTo>
                <a:cubicBezTo>
                  <a:pt x="377869" y="148225"/>
                  <a:pt x="364299" y="255740"/>
                  <a:pt x="350729" y="363255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4D20F573-3DCB-0B5D-5440-E391EB5D0618}"/>
              </a:ext>
            </a:extLst>
          </p:cNvPr>
          <p:cNvSpPr txBox="1"/>
          <p:nvPr/>
        </p:nvSpPr>
        <p:spPr>
          <a:xfrm>
            <a:off x="896496" y="5509002"/>
            <a:ext cx="368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 that bottom step of stringer is taller than other steps as it needs to extend down to the bottom subfloor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F530ADE-0BD8-B475-FCC5-7FB9B1794019}"/>
              </a:ext>
            </a:extLst>
          </p:cNvPr>
          <p:cNvCxnSpPr>
            <a:cxnSpLocks/>
          </p:cNvCxnSpPr>
          <p:nvPr/>
        </p:nvCxnSpPr>
        <p:spPr>
          <a:xfrm>
            <a:off x="344184" y="5334719"/>
            <a:ext cx="0" cy="8010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B0996392-0A40-D822-775D-2520448AEF72}"/>
              </a:ext>
            </a:extLst>
          </p:cNvPr>
          <p:cNvSpPr txBox="1"/>
          <p:nvPr/>
        </p:nvSpPr>
        <p:spPr>
          <a:xfrm>
            <a:off x="322835" y="556376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FMBF</a:t>
            </a:r>
            <a:endParaRPr lang="en-US" sz="1200" baseline="-250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8F6C2EC-A9E0-6602-DF57-ABC40237152B}"/>
              </a:ext>
            </a:extLst>
          </p:cNvPr>
          <p:cNvSpPr txBox="1"/>
          <p:nvPr/>
        </p:nvSpPr>
        <p:spPr>
          <a:xfrm>
            <a:off x="11229572" y="106260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FMTF</a:t>
            </a:r>
            <a:endParaRPr lang="en-US" sz="1200" baseline="-250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47C34693-57A5-6BB7-215C-448EABE736CA}"/>
              </a:ext>
            </a:extLst>
          </p:cNvPr>
          <p:cNvCxnSpPr>
            <a:cxnSpLocks/>
          </p:cNvCxnSpPr>
          <p:nvPr/>
        </p:nvCxnSpPr>
        <p:spPr>
          <a:xfrm>
            <a:off x="11111510" y="1104637"/>
            <a:ext cx="0" cy="246854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94F54593-646B-BFAD-EDF6-09BB2AA53800}"/>
              </a:ext>
            </a:extLst>
          </p:cNvPr>
          <p:cNvSpPr/>
          <p:nvPr/>
        </p:nvSpPr>
        <p:spPr>
          <a:xfrm>
            <a:off x="5648960" y="3493726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BA4A7EEC-E3E6-3C9C-7786-3E14B3701E6D}"/>
              </a:ext>
            </a:extLst>
          </p:cNvPr>
          <p:cNvSpPr/>
          <p:nvPr/>
        </p:nvSpPr>
        <p:spPr>
          <a:xfrm>
            <a:off x="5632979" y="247294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C244AE6F-9B78-2B34-EEF3-6BA6180FB3F9}"/>
              </a:ext>
            </a:extLst>
          </p:cNvPr>
          <p:cNvSpPr/>
          <p:nvPr/>
        </p:nvSpPr>
        <p:spPr>
          <a:xfrm>
            <a:off x="8105180" y="2413836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08E1D9DE-1C00-3916-DDA8-34937AE9971E}"/>
              </a:ext>
            </a:extLst>
          </p:cNvPr>
          <p:cNvSpPr/>
          <p:nvPr/>
        </p:nvSpPr>
        <p:spPr>
          <a:xfrm>
            <a:off x="8089199" y="139305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Arc 173">
            <a:extLst>
              <a:ext uri="{FF2B5EF4-FFF2-40B4-BE49-F238E27FC236}">
                <a16:creationId xmlns:a16="http://schemas.microsoft.com/office/drawing/2014/main" id="{26BFEB90-0B70-C1B2-57BE-D78215B82CC1}"/>
              </a:ext>
            </a:extLst>
          </p:cNvPr>
          <p:cNvSpPr/>
          <p:nvPr/>
        </p:nvSpPr>
        <p:spPr>
          <a:xfrm>
            <a:off x="983193" y="5382720"/>
            <a:ext cx="1547041" cy="1547041"/>
          </a:xfrm>
          <a:prstGeom prst="arc">
            <a:avLst>
              <a:gd name="adj1" fmla="val 20062799"/>
              <a:gd name="adj2" fmla="val 0"/>
            </a:avLst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AEBF123C-E6BE-82DA-5DDD-876B6B638CF3}"/>
                  </a:ext>
                </a:extLst>
              </p:cNvPr>
              <p:cNvSpPr txBox="1"/>
              <p:nvPr/>
            </p:nvSpPr>
            <p:spPr>
              <a:xfrm>
                <a:off x="2544725" y="5850975"/>
                <a:ext cx="183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AEBF123C-E6BE-82DA-5DDD-876B6B638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725" y="5850975"/>
                <a:ext cx="183062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TextBox 182">
            <a:extLst>
              <a:ext uri="{FF2B5EF4-FFF2-40B4-BE49-F238E27FC236}">
                <a16:creationId xmlns:a16="http://schemas.microsoft.com/office/drawing/2014/main" id="{8F0F2A32-F563-F8D3-E8BD-350E0D7407B3}"/>
              </a:ext>
            </a:extLst>
          </p:cNvPr>
          <p:cNvSpPr txBox="1"/>
          <p:nvPr/>
        </p:nvSpPr>
        <p:spPr>
          <a:xfrm>
            <a:off x="8581403" y="2115573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S</a:t>
            </a:r>
            <a:endParaRPr lang="en-US" sz="1200" baseline="-25000" dirty="0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9390498F-6623-F20F-1DDF-4A973BFF7B12}"/>
              </a:ext>
            </a:extLst>
          </p:cNvPr>
          <p:cNvSpPr/>
          <p:nvPr/>
        </p:nvSpPr>
        <p:spPr>
          <a:xfrm>
            <a:off x="8821775" y="2914097"/>
            <a:ext cx="243421" cy="243421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E89E28E-D003-24B9-F3DA-0747DD3FFF6D}"/>
              </a:ext>
            </a:extLst>
          </p:cNvPr>
          <p:cNvSpPr txBox="1"/>
          <p:nvPr/>
        </p:nvSpPr>
        <p:spPr>
          <a:xfrm>
            <a:off x="8752083" y="3180753"/>
            <a:ext cx="1436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P</a:t>
            </a:r>
            <a:r>
              <a:rPr lang="en-US" sz="1100" dirty="0"/>
              <a:t> = Projected point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A298EE8-8071-3184-6A8B-1888AD2C08B1}"/>
              </a:ext>
            </a:extLst>
          </p:cNvPr>
          <p:cNvSpPr txBox="1"/>
          <p:nvPr/>
        </p:nvSpPr>
        <p:spPr>
          <a:xfrm>
            <a:off x="5354915" y="889347"/>
            <a:ext cx="1769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baseline="-25000" dirty="0"/>
              <a:t>TL</a:t>
            </a:r>
            <a:r>
              <a:rPr lang="en-US" sz="1100" dirty="0"/>
              <a:t> = Point on the top left</a:t>
            </a:r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0C4B434A-5C75-0889-AC78-7BFF9942777D}"/>
              </a:ext>
            </a:extLst>
          </p:cNvPr>
          <p:cNvSpPr/>
          <p:nvPr/>
        </p:nvSpPr>
        <p:spPr>
          <a:xfrm>
            <a:off x="7055893" y="1064525"/>
            <a:ext cx="1041779" cy="345744"/>
          </a:xfrm>
          <a:custGeom>
            <a:avLst/>
            <a:gdLst>
              <a:gd name="connsiteX0" fmla="*/ 0 w 1041779"/>
              <a:gd name="connsiteY0" fmla="*/ 0 h 345744"/>
              <a:gd name="connsiteX1" fmla="*/ 641444 w 1041779"/>
              <a:gd name="connsiteY1" fmla="*/ 163774 h 345744"/>
              <a:gd name="connsiteX2" fmla="*/ 1041779 w 1041779"/>
              <a:gd name="connsiteY2" fmla="*/ 345744 h 34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1779" h="345744">
                <a:moveTo>
                  <a:pt x="0" y="0"/>
                </a:moveTo>
                <a:cubicBezTo>
                  <a:pt x="233907" y="53075"/>
                  <a:pt x="467814" y="106150"/>
                  <a:pt x="641444" y="163774"/>
                </a:cubicBezTo>
                <a:cubicBezTo>
                  <a:pt x="815074" y="221398"/>
                  <a:pt x="928426" y="283571"/>
                  <a:pt x="1041779" y="345744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AB90ED32-E08C-0EBC-4F18-691AED3C25F7}"/>
              </a:ext>
            </a:extLst>
          </p:cNvPr>
          <p:cNvCxnSpPr>
            <a:cxnSpLocks/>
          </p:cNvCxnSpPr>
          <p:nvPr/>
        </p:nvCxnSpPr>
        <p:spPr>
          <a:xfrm>
            <a:off x="1587671" y="6145374"/>
            <a:ext cx="715061" cy="156057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53775008-5745-E01D-B5D4-F456356A5D90}"/>
              </a:ext>
            </a:extLst>
          </p:cNvPr>
          <p:cNvSpPr txBox="1"/>
          <p:nvPr/>
        </p:nvSpPr>
        <p:spPr>
          <a:xfrm>
            <a:off x="523375" y="7136738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S</a:t>
            </a:r>
            <a:endParaRPr lang="en-US" sz="1200" baseline="-25000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38AECFF5-107A-C680-9950-8110E1E3A1B0}"/>
              </a:ext>
            </a:extLst>
          </p:cNvPr>
          <p:cNvCxnSpPr>
            <a:cxnSpLocks/>
          </p:cNvCxnSpPr>
          <p:nvPr/>
        </p:nvCxnSpPr>
        <p:spPr>
          <a:xfrm>
            <a:off x="1598206" y="6161114"/>
            <a:ext cx="0" cy="145888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66880606-1339-EF9B-4B61-CB696A396EA5}"/>
              </a:ext>
            </a:extLst>
          </p:cNvPr>
          <p:cNvCxnSpPr>
            <a:cxnSpLocks/>
          </p:cNvCxnSpPr>
          <p:nvPr/>
        </p:nvCxnSpPr>
        <p:spPr>
          <a:xfrm>
            <a:off x="1606423" y="6153705"/>
            <a:ext cx="530186" cy="0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62392B21-151E-F60D-5043-01585CDE6DDF}"/>
              </a:ext>
            </a:extLst>
          </p:cNvPr>
          <p:cNvCxnSpPr>
            <a:cxnSpLocks/>
          </p:cNvCxnSpPr>
          <p:nvPr/>
        </p:nvCxnSpPr>
        <p:spPr>
          <a:xfrm flipV="1">
            <a:off x="1606423" y="5534808"/>
            <a:ext cx="0" cy="61889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48656E72-6337-BA76-6BB6-B85C749ACA1C}"/>
              </a:ext>
            </a:extLst>
          </p:cNvPr>
          <p:cNvSpPr txBox="1"/>
          <p:nvPr/>
        </p:nvSpPr>
        <p:spPr>
          <a:xfrm>
            <a:off x="2029617" y="583312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x1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42CFC671-E3EA-8DC0-1469-EE40E2189278}"/>
              </a:ext>
            </a:extLst>
          </p:cNvPr>
          <p:cNvSpPr txBox="1"/>
          <p:nvPr/>
        </p:nvSpPr>
        <p:spPr>
          <a:xfrm>
            <a:off x="1497555" y="5247663"/>
            <a:ext cx="4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y1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6590D3E5-5E2A-FFE5-A126-F561C6C0629C}"/>
              </a:ext>
            </a:extLst>
          </p:cNvPr>
          <p:cNvCxnSpPr>
            <a:cxnSpLocks/>
          </p:cNvCxnSpPr>
          <p:nvPr/>
        </p:nvCxnSpPr>
        <p:spPr>
          <a:xfrm>
            <a:off x="1578759" y="6169692"/>
            <a:ext cx="243709" cy="5142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145E87B-BA3A-A326-931E-6301027D7847}"/>
              </a:ext>
            </a:extLst>
          </p:cNvPr>
          <p:cNvCxnSpPr>
            <a:cxnSpLocks/>
          </p:cNvCxnSpPr>
          <p:nvPr/>
        </p:nvCxnSpPr>
        <p:spPr>
          <a:xfrm flipV="1">
            <a:off x="1557259" y="5901362"/>
            <a:ext cx="615987" cy="26032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2B72AA30-CB5F-C096-2171-3482EEEDDB6C}"/>
              </a:ext>
            </a:extLst>
          </p:cNvPr>
          <p:cNvSpPr txBox="1"/>
          <p:nvPr/>
        </p:nvSpPr>
        <p:spPr>
          <a:xfrm>
            <a:off x="1652866" y="660324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xr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C6A46188-CD11-720F-B048-F56D3C684637}"/>
              </a:ext>
            </a:extLst>
          </p:cNvPr>
          <p:cNvSpPr txBox="1"/>
          <p:nvPr/>
        </p:nvSpPr>
        <p:spPr>
          <a:xfrm>
            <a:off x="1990862" y="5566457"/>
            <a:ext cx="3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yr</a:t>
            </a:r>
          </a:p>
        </p:txBody>
      </p:sp>
      <p:sp>
        <p:nvSpPr>
          <p:cNvPr id="214" name="Arc 213">
            <a:extLst>
              <a:ext uri="{FF2B5EF4-FFF2-40B4-BE49-F238E27FC236}">
                <a16:creationId xmlns:a16="http://schemas.microsoft.com/office/drawing/2014/main" id="{20184BAC-859F-8CFD-5360-6DBDA5481827}"/>
              </a:ext>
            </a:extLst>
          </p:cNvPr>
          <p:cNvSpPr/>
          <p:nvPr/>
        </p:nvSpPr>
        <p:spPr>
          <a:xfrm>
            <a:off x="581275" y="5119147"/>
            <a:ext cx="1547041" cy="1547041"/>
          </a:xfrm>
          <a:prstGeom prst="arc">
            <a:avLst>
              <a:gd name="adj1" fmla="val 1445178"/>
              <a:gd name="adj2" fmla="val 3445007"/>
            </a:avLst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BB1D0315-B61A-1F52-1A12-BDC77E5E9FA2}"/>
              </a:ext>
            </a:extLst>
          </p:cNvPr>
          <p:cNvCxnSpPr>
            <a:cxnSpLocks/>
          </p:cNvCxnSpPr>
          <p:nvPr/>
        </p:nvCxnSpPr>
        <p:spPr>
          <a:xfrm flipV="1">
            <a:off x="8961759" y="2308174"/>
            <a:ext cx="1705047" cy="71707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A151EDF6-721F-6CFA-559B-92B6649E0207}"/>
              </a:ext>
            </a:extLst>
          </p:cNvPr>
          <p:cNvSpPr txBox="1"/>
          <p:nvPr/>
        </p:nvSpPr>
        <p:spPr>
          <a:xfrm>
            <a:off x="9947500" y="2539192"/>
            <a:ext cx="335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T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4DCC33F-0733-A3B7-D8CB-DF58E8713737}"/>
              </a:ext>
            </a:extLst>
          </p:cNvPr>
          <p:cNvSpPr txBox="1"/>
          <p:nvPr/>
        </p:nvSpPr>
        <p:spPr>
          <a:xfrm>
            <a:off x="10709640" y="584452"/>
            <a:ext cx="1408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baseline="-25000" dirty="0"/>
              <a:t>TR</a:t>
            </a:r>
            <a:r>
              <a:rPr lang="en-US" sz="1100" dirty="0"/>
              <a:t> = Point on the top right</a:t>
            </a:r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443AAECA-1BBE-CDAE-E9B5-187A34925CCB}"/>
              </a:ext>
            </a:extLst>
          </p:cNvPr>
          <p:cNvSpPr/>
          <p:nvPr/>
        </p:nvSpPr>
        <p:spPr>
          <a:xfrm>
            <a:off x="10611354" y="850710"/>
            <a:ext cx="161279" cy="591403"/>
          </a:xfrm>
          <a:custGeom>
            <a:avLst/>
            <a:gdLst>
              <a:gd name="connsiteX0" fmla="*/ 42998 w 161279"/>
              <a:gd name="connsiteY0" fmla="*/ 591403 h 591403"/>
              <a:gd name="connsiteX1" fmla="*/ 6604 w 161279"/>
              <a:gd name="connsiteY1" fmla="*/ 200168 h 591403"/>
              <a:gd name="connsiteX2" fmla="*/ 161279 w 161279"/>
              <a:gd name="connsiteY2" fmla="*/ 0 h 59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279" h="591403">
                <a:moveTo>
                  <a:pt x="42998" y="591403"/>
                </a:moveTo>
                <a:cubicBezTo>
                  <a:pt x="14944" y="445069"/>
                  <a:pt x="-13110" y="298735"/>
                  <a:pt x="6604" y="200168"/>
                </a:cubicBezTo>
                <a:cubicBezTo>
                  <a:pt x="26317" y="101601"/>
                  <a:pt x="93798" y="50800"/>
                  <a:pt x="161279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C76FE6A-5CD1-D248-CF72-9540BBF7186E}"/>
              </a:ext>
            </a:extLst>
          </p:cNvPr>
          <p:cNvSpPr txBox="1"/>
          <p:nvPr/>
        </p:nvSpPr>
        <p:spPr>
          <a:xfrm>
            <a:off x="10836835" y="2439652"/>
            <a:ext cx="1134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PR</a:t>
            </a:r>
            <a:r>
              <a:rPr lang="en-US" sz="1100" dirty="0"/>
              <a:t> = Projected point on right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267396B7-5B7A-7BAB-AAE8-CCC82C58299F}"/>
              </a:ext>
            </a:extLst>
          </p:cNvPr>
          <p:cNvCxnSpPr>
            <a:cxnSpLocks/>
          </p:cNvCxnSpPr>
          <p:nvPr/>
        </p:nvCxnSpPr>
        <p:spPr>
          <a:xfrm>
            <a:off x="8714681" y="2559170"/>
            <a:ext cx="243709" cy="514258"/>
          </a:xfrm>
          <a:prstGeom prst="straightConnector1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999806B9-2A97-3CA6-09E2-234B2A73B6FD}"/>
              </a:ext>
            </a:extLst>
          </p:cNvPr>
          <p:cNvSpPr txBox="1"/>
          <p:nvPr/>
        </p:nvSpPr>
        <p:spPr>
          <a:xfrm>
            <a:off x="9200549" y="2444372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x1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6583306F-0AE4-F156-38A9-D863B03AD3A7}"/>
              </a:ext>
            </a:extLst>
          </p:cNvPr>
          <p:cNvCxnSpPr>
            <a:cxnSpLocks/>
          </p:cNvCxnSpPr>
          <p:nvPr/>
        </p:nvCxnSpPr>
        <p:spPr>
          <a:xfrm>
            <a:off x="8916243" y="3036473"/>
            <a:ext cx="53018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BCD45362-FC82-8E20-725F-E6B861E85612}"/>
              </a:ext>
            </a:extLst>
          </p:cNvPr>
          <p:cNvCxnSpPr>
            <a:cxnSpLocks/>
          </p:cNvCxnSpPr>
          <p:nvPr/>
        </p:nvCxnSpPr>
        <p:spPr>
          <a:xfrm flipV="1">
            <a:off x="8916243" y="2417576"/>
            <a:ext cx="0" cy="61889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19B909F7-894D-3A35-AC3A-B49144EB5923}"/>
              </a:ext>
            </a:extLst>
          </p:cNvPr>
          <p:cNvSpPr txBox="1"/>
          <p:nvPr/>
        </p:nvSpPr>
        <p:spPr>
          <a:xfrm>
            <a:off x="9360701" y="291736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xr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3CE657A-CF19-CDE9-43C0-5A0DCDCAEDEE}"/>
              </a:ext>
            </a:extLst>
          </p:cNvPr>
          <p:cNvSpPr txBox="1"/>
          <p:nvPr/>
        </p:nvSpPr>
        <p:spPr>
          <a:xfrm>
            <a:off x="8807375" y="2130431"/>
            <a:ext cx="413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yr</a:t>
            </a:r>
          </a:p>
        </p:txBody>
      </p: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21CF10E1-184B-5171-FD6B-8D0DE1ED9CF5}"/>
              </a:ext>
            </a:extLst>
          </p:cNvPr>
          <p:cNvCxnSpPr>
            <a:cxnSpLocks/>
          </p:cNvCxnSpPr>
          <p:nvPr/>
        </p:nvCxnSpPr>
        <p:spPr>
          <a:xfrm flipV="1">
            <a:off x="8935471" y="2771910"/>
            <a:ext cx="615987" cy="260327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8" name="TextBox 227">
            <a:extLst>
              <a:ext uri="{FF2B5EF4-FFF2-40B4-BE49-F238E27FC236}">
                <a16:creationId xmlns:a16="http://schemas.microsoft.com/office/drawing/2014/main" id="{11AB22A7-077D-9E46-BAB2-223652B5EA3D}"/>
              </a:ext>
            </a:extLst>
          </p:cNvPr>
          <p:cNvSpPr txBox="1"/>
          <p:nvPr/>
        </p:nvSpPr>
        <p:spPr>
          <a:xfrm>
            <a:off x="8344856" y="2410820"/>
            <a:ext cx="434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y1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A7B09F3-1AFA-ACD1-7973-580719CD45C1}"/>
              </a:ext>
            </a:extLst>
          </p:cNvPr>
          <p:cNvSpPr txBox="1"/>
          <p:nvPr/>
        </p:nvSpPr>
        <p:spPr>
          <a:xfrm>
            <a:off x="3708933" y="6310043"/>
            <a:ext cx="1886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PL</a:t>
            </a:r>
            <a:r>
              <a:rPr lang="en-US" sz="1100" dirty="0"/>
              <a:t> = Projected point on left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7EAC891A-5738-231C-E719-C23C5113D098}"/>
              </a:ext>
            </a:extLst>
          </p:cNvPr>
          <p:cNvSpPr/>
          <p:nvPr/>
        </p:nvSpPr>
        <p:spPr>
          <a:xfrm>
            <a:off x="1764632" y="6245726"/>
            <a:ext cx="1818105" cy="224590"/>
          </a:xfrm>
          <a:custGeom>
            <a:avLst/>
            <a:gdLst>
              <a:gd name="connsiteX0" fmla="*/ 1818105 w 1818105"/>
              <a:gd name="connsiteY0" fmla="*/ 224590 h 224590"/>
              <a:gd name="connsiteX1" fmla="*/ 1080168 w 1818105"/>
              <a:gd name="connsiteY1" fmla="*/ 187158 h 224590"/>
              <a:gd name="connsiteX2" fmla="*/ 0 w 1818105"/>
              <a:gd name="connsiteY2" fmla="*/ 0 h 224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105" h="224590">
                <a:moveTo>
                  <a:pt x="1818105" y="224590"/>
                </a:moveTo>
                <a:cubicBezTo>
                  <a:pt x="1600645" y="224590"/>
                  <a:pt x="1383185" y="224590"/>
                  <a:pt x="1080168" y="187158"/>
                </a:cubicBezTo>
                <a:cubicBezTo>
                  <a:pt x="777151" y="149726"/>
                  <a:pt x="388575" y="74863"/>
                  <a:pt x="0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E8498A01-61E8-A6CF-D694-74D8375D355E}"/>
              </a:ext>
            </a:extLst>
          </p:cNvPr>
          <p:cNvSpPr/>
          <p:nvPr/>
        </p:nvSpPr>
        <p:spPr>
          <a:xfrm>
            <a:off x="10700084" y="2438400"/>
            <a:ext cx="155074" cy="203200"/>
          </a:xfrm>
          <a:custGeom>
            <a:avLst/>
            <a:gdLst>
              <a:gd name="connsiteX0" fmla="*/ 155074 w 155074"/>
              <a:gd name="connsiteY0" fmla="*/ 192505 h 203200"/>
              <a:gd name="connsiteX1" fmla="*/ 48127 w 155074"/>
              <a:gd name="connsiteY1" fmla="*/ 181811 h 203200"/>
              <a:gd name="connsiteX2" fmla="*/ 0 w 155074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074" h="203200">
                <a:moveTo>
                  <a:pt x="155074" y="192505"/>
                </a:moveTo>
                <a:cubicBezTo>
                  <a:pt x="114523" y="203200"/>
                  <a:pt x="73973" y="213895"/>
                  <a:pt x="48127" y="181811"/>
                </a:cubicBezTo>
                <a:cubicBezTo>
                  <a:pt x="22281" y="149727"/>
                  <a:pt x="11140" y="74863"/>
                  <a:pt x="0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C5EFAF93-5CF5-613C-FEBE-53389A26DD22}"/>
              </a:ext>
            </a:extLst>
          </p:cNvPr>
          <p:cNvCxnSpPr/>
          <p:nvPr/>
        </p:nvCxnSpPr>
        <p:spPr>
          <a:xfrm flipH="1">
            <a:off x="1728134" y="2648001"/>
            <a:ext cx="8937109" cy="3742164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6C873DFD-C993-3226-C694-E4EA2918C31F}"/>
              </a:ext>
            </a:extLst>
          </p:cNvPr>
          <p:cNvSpPr txBox="1"/>
          <p:nvPr/>
        </p:nvSpPr>
        <p:spPr>
          <a:xfrm>
            <a:off x="7087199" y="4076402"/>
            <a:ext cx="3529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B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0D5A76C-8175-CB4B-9605-8207A556A626}"/>
              </a:ext>
            </a:extLst>
          </p:cNvPr>
          <p:cNvSpPr/>
          <p:nvPr/>
        </p:nvSpPr>
        <p:spPr>
          <a:xfrm>
            <a:off x="710525" y="5185504"/>
            <a:ext cx="256602" cy="221209"/>
          </a:xfrm>
          <a:prstGeom prst="triangle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1A1A71-F5B7-3D42-0B07-DD58A06C6FCA}"/>
              </a:ext>
            </a:extLst>
          </p:cNvPr>
          <p:cNvSpPr txBox="1"/>
          <p:nvPr/>
        </p:nvSpPr>
        <p:spPr>
          <a:xfrm>
            <a:off x="895016" y="4960561"/>
            <a:ext cx="3644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FMBF</a:t>
            </a:r>
            <a:r>
              <a:rPr lang="en-US" sz="1100" dirty="0"/>
              <a:t> = Point of top of finished material bottom floor</a:t>
            </a:r>
          </a:p>
        </p:txBody>
      </p:sp>
    </p:spTree>
    <p:extLst>
      <p:ext uri="{BB962C8B-B14F-4D97-AF65-F5344CB8AC3E}">
        <p14:creationId xmlns:p14="http://schemas.microsoft.com/office/powerpoint/2010/main" val="724335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C24C0-A4DE-6813-6B73-22430A6E6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19E0287-6538-10ED-FFAE-87579A24F1A8}"/>
              </a:ext>
            </a:extLst>
          </p:cNvPr>
          <p:cNvCxnSpPr>
            <a:cxnSpLocks/>
          </p:cNvCxnSpPr>
          <p:nvPr/>
        </p:nvCxnSpPr>
        <p:spPr>
          <a:xfrm flipV="1">
            <a:off x="1598206" y="2312178"/>
            <a:ext cx="9077157" cy="3837717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C9C5175-BBD6-8AD9-8BCE-0952D51B0912}"/>
              </a:ext>
            </a:extLst>
          </p:cNvPr>
          <p:cNvSpPr txBox="1"/>
          <p:nvPr/>
        </p:nvSpPr>
        <p:spPr>
          <a:xfrm>
            <a:off x="10884766" y="383605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FE6388-3994-4739-465B-E3D1A092B3BA}"/>
              </a:ext>
            </a:extLst>
          </p:cNvPr>
          <p:cNvSpPr txBox="1"/>
          <p:nvPr/>
        </p:nvSpPr>
        <p:spPr>
          <a:xfrm>
            <a:off x="5738193" y="537910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C84CDE-0729-0CCE-4A4B-1C51B130B76F}"/>
              </a:ext>
            </a:extLst>
          </p:cNvPr>
          <p:cNvCxnSpPr>
            <a:cxnSpLocks/>
          </p:cNvCxnSpPr>
          <p:nvPr/>
        </p:nvCxnSpPr>
        <p:spPr>
          <a:xfrm>
            <a:off x="567100" y="5401101"/>
            <a:ext cx="10055751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616829-E68B-34DE-5DD2-9EDDEEDE1C23}"/>
              </a:ext>
            </a:extLst>
          </p:cNvPr>
          <p:cNvCxnSpPr>
            <a:cxnSpLocks/>
          </p:cNvCxnSpPr>
          <p:nvPr/>
        </p:nvCxnSpPr>
        <p:spPr>
          <a:xfrm>
            <a:off x="10821052" y="1076835"/>
            <a:ext cx="0" cy="4219274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0BAB954-7CC4-0721-0A8A-580F4B0FAF9C}"/>
              </a:ext>
            </a:extLst>
          </p:cNvPr>
          <p:cNvSpPr/>
          <p:nvPr/>
        </p:nvSpPr>
        <p:spPr>
          <a:xfrm>
            <a:off x="10683582" y="1351492"/>
            <a:ext cx="1391034" cy="77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96AD98-43E3-325A-2F15-01AD4E9EA704}"/>
              </a:ext>
            </a:extLst>
          </p:cNvPr>
          <p:cNvSpPr txBox="1"/>
          <p:nvPr/>
        </p:nvSpPr>
        <p:spPr>
          <a:xfrm>
            <a:off x="10899020" y="1417921"/>
            <a:ext cx="121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floor subfloor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BFCB96-0E8E-72B9-FC87-D7C8B71E7A1D}"/>
              </a:ext>
            </a:extLst>
          </p:cNvPr>
          <p:cNvSpPr txBox="1"/>
          <p:nvPr/>
        </p:nvSpPr>
        <p:spPr>
          <a:xfrm>
            <a:off x="7348294" y="6254130"/>
            <a:ext cx="23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floor subfloor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474D85-E97D-460D-BF19-5CF463D3EEFD}"/>
              </a:ext>
            </a:extLst>
          </p:cNvPr>
          <p:cNvSpPr/>
          <p:nvPr/>
        </p:nvSpPr>
        <p:spPr>
          <a:xfrm>
            <a:off x="156219" y="6153705"/>
            <a:ext cx="11735546" cy="472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69BB45-1581-1D20-E59D-F50C87B93A9E}"/>
              </a:ext>
            </a:extLst>
          </p:cNvPr>
          <p:cNvSpPr txBox="1"/>
          <p:nvPr/>
        </p:nvSpPr>
        <p:spPr>
          <a:xfrm>
            <a:off x="1540059" y="4682414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2887CD-8943-5BB7-464A-386727FFF953}"/>
              </a:ext>
            </a:extLst>
          </p:cNvPr>
          <p:cNvSpPr txBox="1"/>
          <p:nvPr/>
        </p:nvSpPr>
        <p:spPr>
          <a:xfrm rot="16200000">
            <a:off x="-40471" y="4659643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B0ED93-D660-122B-B6A1-BE0F88923113}"/>
              </a:ext>
            </a:extLst>
          </p:cNvPr>
          <p:cNvCxnSpPr>
            <a:cxnSpLocks/>
          </p:cNvCxnSpPr>
          <p:nvPr/>
        </p:nvCxnSpPr>
        <p:spPr>
          <a:xfrm>
            <a:off x="486046" y="4275758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4E80859-110D-B2F6-4E4A-73E31CBEC75B}"/>
              </a:ext>
            </a:extLst>
          </p:cNvPr>
          <p:cNvSpPr txBox="1"/>
          <p:nvPr/>
        </p:nvSpPr>
        <p:spPr>
          <a:xfrm>
            <a:off x="4087354" y="3628202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2B2A244-875C-BB26-9720-D0DAB51279D3}"/>
              </a:ext>
            </a:extLst>
          </p:cNvPr>
          <p:cNvCxnSpPr>
            <a:cxnSpLocks/>
          </p:cNvCxnSpPr>
          <p:nvPr/>
        </p:nvCxnSpPr>
        <p:spPr>
          <a:xfrm>
            <a:off x="567100" y="4134387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4B16827-9CE3-2906-0929-7CEA0BA9066A}"/>
              </a:ext>
            </a:extLst>
          </p:cNvPr>
          <p:cNvSpPr txBox="1"/>
          <p:nvPr/>
        </p:nvSpPr>
        <p:spPr>
          <a:xfrm>
            <a:off x="6118248" y="2537624"/>
            <a:ext cx="19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numSteps-1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E149D04-9013-E0DE-3BDF-88FEC7B7E9F7}"/>
              </a:ext>
            </a:extLst>
          </p:cNvPr>
          <p:cNvSpPr txBox="1"/>
          <p:nvPr/>
        </p:nvSpPr>
        <p:spPr>
          <a:xfrm>
            <a:off x="8576612" y="1485254"/>
            <a:ext cx="170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</a:t>
            </a:r>
            <a:r>
              <a:rPr lang="en-US" dirty="0" err="1"/>
              <a:t>numSteps</a:t>
            </a:r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E55E249-9A3B-3341-7290-66FE6052FE38}"/>
              </a:ext>
            </a:extLst>
          </p:cNvPr>
          <p:cNvSpPr txBox="1"/>
          <p:nvPr/>
        </p:nvSpPr>
        <p:spPr>
          <a:xfrm>
            <a:off x="75661" y="46708"/>
            <a:ext cx="145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numSteps</a:t>
            </a:r>
            <a:r>
              <a:rPr lang="en-US" dirty="0"/>
              <a:t>=4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195632-EE39-85D2-006D-764DE5DB40A5}"/>
              </a:ext>
            </a:extLst>
          </p:cNvPr>
          <p:cNvSpPr/>
          <p:nvPr/>
        </p:nvSpPr>
        <p:spPr>
          <a:xfrm>
            <a:off x="10526565" y="1423048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AB71361-65F1-1234-576B-8A5B927A2A8F}"/>
              </a:ext>
            </a:extLst>
          </p:cNvPr>
          <p:cNvSpPr/>
          <p:nvPr/>
        </p:nvSpPr>
        <p:spPr>
          <a:xfrm>
            <a:off x="711573" y="601346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8FBE769-18E6-7F00-06A2-05E0858B6CDF}"/>
              </a:ext>
            </a:extLst>
          </p:cNvPr>
          <p:cNvSpPr/>
          <p:nvPr/>
        </p:nvSpPr>
        <p:spPr>
          <a:xfrm>
            <a:off x="714453" y="453612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10AF5D-6584-FE71-F913-B06839332120}"/>
              </a:ext>
            </a:extLst>
          </p:cNvPr>
          <p:cNvSpPr/>
          <p:nvPr/>
        </p:nvSpPr>
        <p:spPr>
          <a:xfrm>
            <a:off x="3190203" y="452674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36ABF0-725A-6B37-6EDF-F9B79796F25A}"/>
              </a:ext>
            </a:extLst>
          </p:cNvPr>
          <p:cNvSpPr/>
          <p:nvPr/>
        </p:nvSpPr>
        <p:spPr>
          <a:xfrm>
            <a:off x="1484713" y="6037429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6DEDBD-956B-9013-B1F6-3C927BCC9187}"/>
              </a:ext>
            </a:extLst>
          </p:cNvPr>
          <p:cNvSpPr/>
          <p:nvPr/>
        </p:nvSpPr>
        <p:spPr>
          <a:xfrm>
            <a:off x="2012782" y="516650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66EE20-FB4B-4095-E3EA-422C05F54BC8}"/>
              </a:ext>
            </a:extLst>
          </p:cNvPr>
          <p:cNvSpPr txBox="1"/>
          <p:nvPr/>
        </p:nvSpPr>
        <p:spPr>
          <a:xfrm>
            <a:off x="2256203" y="440557"/>
            <a:ext cx="393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points computed by </a:t>
            </a:r>
            <a:r>
              <a:rPr lang="en-US" dirty="0" err="1"/>
              <a:t>StairsGeometry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9D3A02-56C3-9C28-FD7F-BBB2E41A1B62}"/>
              </a:ext>
            </a:extLst>
          </p:cNvPr>
          <p:cNvCxnSpPr>
            <a:cxnSpLocks/>
          </p:cNvCxnSpPr>
          <p:nvPr/>
        </p:nvCxnSpPr>
        <p:spPr>
          <a:xfrm>
            <a:off x="10667799" y="1537608"/>
            <a:ext cx="0" cy="770566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C8A10B0-D9C9-5239-6778-1F4CBCDD5112}"/>
              </a:ext>
            </a:extLst>
          </p:cNvPr>
          <p:cNvCxnSpPr>
            <a:cxnSpLocks/>
          </p:cNvCxnSpPr>
          <p:nvPr/>
        </p:nvCxnSpPr>
        <p:spPr>
          <a:xfrm>
            <a:off x="8247058" y="2574016"/>
            <a:ext cx="295578" cy="644192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98E18AB-F204-7EAC-6C24-9B0B6BAF9D81}"/>
              </a:ext>
            </a:extLst>
          </p:cNvPr>
          <p:cNvSpPr/>
          <p:nvPr/>
        </p:nvSpPr>
        <p:spPr>
          <a:xfrm>
            <a:off x="10543533" y="2204993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17BDE23-591E-89C6-7018-8489971580F9}"/>
              </a:ext>
            </a:extLst>
          </p:cNvPr>
          <p:cNvSpPr/>
          <p:nvPr/>
        </p:nvSpPr>
        <p:spPr>
          <a:xfrm>
            <a:off x="3174222" y="3505964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6FED436-F2D1-00B4-59FB-AAD9AD5AA078}"/>
              </a:ext>
            </a:extLst>
          </p:cNvPr>
          <p:cNvSpPr/>
          <p:nvPr/>
        </p:nvSpPr>
        <p:spPr>
          <a:xfrm rot="20112547">
            <a:off x="8315754" y="3058790"/>
            <a:ext cx="193491" cy="1934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50F4002-90D7-B834-7B41-B4A1A8A42DCE}"/>
              </a:ext>
            </a:extLst>
          </p:cNvPr>
          <p:cNvCxnSpPr>
            <a:cxnSpLocks/>
          </p:cNvCxnSpPr>
          <p:nvPr/>
        </p:nvCxnSpPr>
        <p:spPr>
          <a:xfrm>
            <a:off x="8235110" y="1499056"/>
            <a:ext cx="715061" cy="156057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BB03586-4E60-BA3F-DF16-7BD90895028F}"/>
              </a:ext>
            </a:extLst>
          </p:cNvPr>
          <p:cNvSpPr/>
          <p:nvPr/>
        </p:nvSpPr>
        <p:spPr>
          <a:xfrm rot="20112547">
            <a:off x="8725030" y="2908552"/>
            <a:ext cx="193491" cy="1934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A17F57D-1BF5-839E-909B-1DEC8B00C63C}"/>
              </a:ext>
            </a:extLst>
          </p:cNvPr>
          <p:cNvCxnSpPr/>
          <p:nvPr/>
        </p:nvCxnSpPr>
        <p:spPr>
          <a:xfrm>
            <a:off x="573055" y="4276184"/>
            <a:ext cx="0" cy="1072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F693040-136E-AC56-8722-370F54B477F2}"/>
              </a:ext>
            </a:extLst>
          </p:cNvPr>
          <p:cNvCxnSpPr>
            <a:cxnSpLocks/>
          </p:cNvCxnSpPr>
          <p:nvPr/>
        </p:nvCxnSpPr>
        <p:spPr>
          <a:xfrm>
            <a:off x="10683582" y="2158293"/>
            <a:ext cx="0" cy="3190248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EA3C78A-4479-EE81-2625-6F356D25F8EC}"/>
              </a:ext>
            </a:extLst>
          </p:cNvPr>
          <p:cNvCxnSpPr>
            <a:cxnSpLocks/>
          </p:cNvCxnSpPr>
          <p:nvPr/>
        </p:nvCxnSpPr>
        <p:spPr>
          <a:xfrm>
            <a:off x="567100" y="5316481"/>
            <a:ext cx="0" cy="601029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3CEB7EA-7E29-B7FE-8A76-19E3BD7B55A2}"/>
              </a:ext>
            </a:extLst>
          </p:cNvPr>
          <p:cNvCxnSpPr>
            <a:cxnSpLocks/>
          </p:cNvCxnSpPr>
          <p:nvPr/>
        </p:nvCxnSpPr>
        <p:spPr>
          <a:xfrm>
            <a:off x="864613" y="5296109"/>
            <a:ext cx="9837006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BFABE0AC-9BE3-8CC9-6141-F13EFC12DDBA}"/>
              </a:ext>
            </a:extLst>
          </p:cNvPr>
          <p:cNvSpPr/>
          <p:nvPr/>
        </p:nvSpPr>
        <p:spPr>
          <a:xfrm rot="20218297">
            <a:off x="153276" y="2699292"/>
            <a:ext cx="10883398" cy="17014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360AF349-4257-19EB-2C2B-E63B5B9B1A3F}"/>
              </a:ext>
            </a:extLst>
          </p:cNvPr>
          <p:cNvSpPr txBox="1"/>
          <p:nvPr/>
        </p:nvSpPr>
        <p:spPr>
          <a:xfrm>
            <a:off x="1401352" y="3859035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81F1B-E9CE-7134-B360-0A1E03125991}"/>
              </a:ext>
            </a:extLst>
          </p:cNvPr>
          <p:cNvSpPr/>
          <p:nvPr/>
        </p:nvSpPr>
        <p:spPr>
          <a:xfrm>
            <a:off x="567101" y="4655541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DE6CE7C-7E6C-B9E9-A82D-1A4404D68689}"/>
              </a:ext>
            </a:extLst>
          </p:cNvPr>
          <p:cNvSpPr/>
          <p:nvPr/>
        </p:nvSpPr>
        <p:spPr>
          <a:xfrm rot="5400000">
            <a:off x="1733214" y="3084519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871062D-35CB-1A5F-C942-FBF4D8D790DA}"/>
              </a:ext>
            </a:extLst>
          </p:cNvPr>
          <p:cNvSpPr/>
          <p:nvPr/>
        </p:nvSpPr>
        <p:spPr>
          <a:xfrm rot="5400000">
            <a:off x="951462" y="855729"/>
            <a:ext cx="277727" cy="451425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30864D-DA35-E79B-7014-15DAAD5E20F3}"/>
              </a:ext>
            </a:extLst>
          </p:cNvPr>
          <p:cNvSpPr/>
          <p:nvPr/>
        </p:nvSpPr>
        <p:spPr>
          <a:xfrm>
            <a:off x="876423" y="1335905"/>
            <a:ext cx="451425" cy="266682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CBC2B5-B0D0-5745-8F68-296D16625F97}"/>
              </a:ext>
            </a:extLst>
          </p:cNvPr>
          <p:cNvSpPr txBox="1"/>
          <p:nvPr/>
        </p:nvSpPr>
        <p:spPr>
          <a:xfrm>
            <a:off x="1363469" y="916624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tread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9ED44E-16EF-36F3-FD13-CEB7831E4A1C}"/>
              </a:ext>
            </a:extLst>
          </p:cNvPr>
          <p:cNvSpPr txBox="1"/>
          <p:nvPr/>
        </p:nvSpPr>
        <p:spPr>
          <a:xfrm>
            <a:off x="1379341" y="1288832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riser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CD36C9-2157-D662-4F97-62B0C7E54DEE}"/>
              </a:ext>
            </a:extLst>
          </p:cNvPr>
          <p:cNvSpPr/>
          <p:nvPr/>
        </p:nvSpPr>
        <p:spPr>
          <a:xfrm>
            <a:off x="3051258" y="3584528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467AD9-9591-0FCF-6AC4-38EC020207E0}"/>
              </a:ext>
            </a:extLst>
          </p:cNvPr>
          <p:cNvSpPr/>
          <p:nvPr/>
        </p:nvSpPr>
        <p:spPr>
          <a:xfrm rot="5400000">
            <a:off x="4203195" y="2020591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1C5B95-CE4D-4F4B-9045-1D5866CE2ED6}"/>
              </a:ext>
            </a:extLst>
          </p:cNvPr>
          <p:cNvSpPr/>
          <p:nvPr/>
        </p:nvSpPr>
        <p:spPr>
          <a:xfrm>
            <a:off x="5500785" y="2532102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9E6EA3-8C35-37E6-16B9-AFC0D077D50E}"/>
              </a:ext>
            </a:extLst>
          </p:cNvPr>
          <p:cNvSpPr/>
          <p:nvPr/>
        </p:nvSpPr>
        <p:spPr>
          <a:xfrm rot="5400000">
            <a:off x="6659810" y="975255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A84B5C8-ADA1-758F-FBBF-71E38599D2EC}"/>
              </a:ext>
            </a:extLst>
          </p:cNvPr>
          <p:cNvSpPr/>
          <p:nvPr/>
        </p:nvSpPr>
        <p:spPr>
          <a:xfrm>
            <a:off x="7961315" y="1502252"/>
            <a:ext cx="259654" cy="629947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178258-88B7-FE1B-5589-9447923EAA47}"/>
              </a:ext>
            </a:extLst>
          </p:cNvPr>
          <p:cNvSpPr/>
          <p:nvPr/>
        </p:nvSpPr>
        <p:spPr>
          <a:xfrm rot="5400000">
            <a:off x="9127428" y="-60927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F4825C6-0C5E-DB70-CE76-AE9A5703C9DF}"/>
              </a:ext>
            </a:extLst>
          </p:cNvPr>
          <p:cNvCxnSpPr>
            <a:cxnSpLocks/>
          </p:cNvCxnSpPr>
          <p:nvPr/>
        </p:nvCxnSpPr>
        <p:spPr>
          <a:xfrm flipV="1">
            <a:off x="829173" y="4655541"/>
            <a:ext cx="0" cy="1498164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F6561F7-D201-91BC-F9D5-D16E1AA68CB7}"/>
              </a:ext>
            </a:extLst>
          </p:cNvPr>
          <p:cNvCxnSpPr>
            <a:cxnSpLocks/>
          </p:cNvCxnSpPr>
          <p:nvPr/>
        </p:nvCxnSpPr>
        <p:spPr>
          <a:xfrm flipH="1">
            <a:off x="837392" y="4649283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23BA9CD-C0E0-1836-D390-DE4405999D52}"/>
              </a:ext>
            </a:extLst>
          </p:cNvPr>
          <p:cNvCxnSpPr>
            <a:cxnSpLocks/>
          </p:cNvCxnSpPr>
          <p:nvPr/>
        </p:nvCxnSpPr>
        <p:spPr>
          <a:xfrm flipV="1">
            <a:off x="3302693" y="3604957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92285B0-B783-91D3-0B10-AD5C9C5FE9B8}"/>
              </a:ext>
            </a:extLst>
          </p:cNvPr>
          <p:cNvCxnSpPr>
            <a:cxnSpLocks/>
          </p:cNvCxnSpPr>
          <p:nvPr/>
        </p:nvCxnSpPr>
        <p:spPr>
          <a:xfrm flipH="1">
            <a:off x="3310912" y="3598699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AE8C2B62-45F9-CE1E-017D-C3F8A69DB8EA}"/>
              </a:ext>
            </a:extLst>
          </p:cNvPr>
          <p:cNvSpPr/>
          <p:nvPr/>
        </p:nvSpPr>
        <p:spPr>
          <a:xfrm>
            <a:off x="156219" y="5323565"/>
            <a:ext cx="659224" cy="822675"/>
          </a:xfrm>
          <a:prstGeom prst="rect">
            <a:avLst/>
          </a:prstGeom>
          <a:noFill/>
          <a:ln>
            <a:solidFill>
              <a:srgbClr val="FF339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6BE13D3-FF1A-991F-D0C9-5B2F89A9A9B3}"/>
              </a:ext>
            </a:extLst>
          </p:cNvPr>
          <p:cNvSpPr/>
          <p:nvPr/>
        </p:nvSpPr>
        <p:spPr>
          <a:xfrm>
            <a:off x="890666" y="1740472"/>
            <a:ext cx="479870" cy="333325"/>
          </a:xfrm>
          <a:prstGeom prst="rect">
            <a:avLst/>
          </a:prstGeom>
          <a:noFill/>
          <a:ln>
            <a:solidFill>
              <a:srgbClr val="FF339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E85E5AA-593C-8DB4-04DB-07AAE78D3B19}"/>
              </a:ext>
            </a:extLst>
          </p:cNvPr>
          <p:cNvSpPr txBox="1"/>
          <p:nvPr/>
        </p:nvSpPr>
        <p:spPr>
          <a:xfrm>
            <a:off x="1412314" y="1672335"/>
            <a:ext cx="335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bottom floor 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4D584B4-7C5D-3411-2EA8-E9C2A256108A}"/>
              </a:ext>
            </a:extLst>
          </p:cNvPr>
          <p:cNvCxnSpPr>
            <a:cxnSpLocks/>
          </p:cNvCxnSpPr>
          <p:nvPr/>
        </p:nvCxnSpPr>
        <p:spPr>
          <a:xfrm flipH="1">
            <a:off x="837392" y="6146240"/>
            <a:ext cx="760814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810E6BC-2B5C-13CD-02FA-430A05ECBFE9}"/>
              </a:ext>
            </a:extLst>
          </p:cNvPr>
          <p:cNvCxnSpPr>
            <a:cxnSpLocks/>
          </p:cNvCxnSpPr>
          <p:nvPr/>
        </p:nvCxnSpPr>
        <p:spPr>
          <a:xfrm flipV="1">
            <a:off x="5758913" y="2557245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05655A1-B9F0-3C05-F684-BAE0D4E39BF3}"/>
              </a:ext>
            </a:extLst>
          </p:cNvPr>
          <p:cNvCxnSpPr>
            <a:cxnSpLocks/>
          </p:cNvCxnSpPr>
          <p:nvPr/>
        </p:nvCxnSpPr>
        <p:spPr>
          <a:xfrm flipH="1">
            <a:off x="5767132" y="2550987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97C755E-E4C3-0B53-E726-8DA96C252B72}"/>
              </a:ext>
            </a:extLst>
          </p:cNvPr>
          <p:cNvCxnSpPr>
            <a:cxnSpLocks/>
          </p:cNvCxnSpPr>
          <p:nvPr/>
        </p:nvCxnSpPr>
        <p:spPr>
          <a:xfrm flipV="1">
            <a:off x="8207385" y="1528545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2C9B13F-7F71-76B3-692C-A18FD6E18C23}"/>
              </a:ext>
            </a:extLst>
          </p:cNvPr>
          <p:cNvCxnSpPr>
            <a:cxnSpLocks/>
          </p:cNvCxnSpPr>
          <p:nvPr/>
        </p:nvCxnSpPr>
        <p:spPr>
          <a:xfrm flipH="1">
            <a:off x="8215604" y="1522287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AB70961C-5C94-B6AC-D4C5-8E1C5FB9D639}"/>
              </a:ext>
            </a:extLst>
          </p:cNvPr>
          <p:cNvSpPr/>
          <p:nvPr/>
        </p:nvSpPr>
        <p:spPr>
          <a:xfrm>
            <a:off x="899683" y="2239360"/>
            <a:ext cx="479870" cy="33332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81F1FF3-8F58-5203-1522-E95C519E82E1}"/>
              </a:ext>
            </a:extLst>
          </p:cNvPr>
          <p:cNvSpPr/>
          <p:nvPr/>
        </p:nvSpPr>
        <p:spPr>
          <a:xfrm>
            <a:off x="10701619" y="1099234"/>
            <a:ext cx="1322370" cy="252257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FB6FB00-588D-83F5-644C-84E17168AE8A}"/>
              </a:ext>
            </a:extLst>
          </p:cNvPr>
          <p:cNvSpPr txBox="1"/>
          <p:nvPr/>
        </p:nvSpPr>
        <p:spPr>
          <a:xfrm>
            <a:off x="1456809" y="2206227"/>
            <a:ext cx="295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top floor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A9B627D-E133-AEF1-1EAA-48E54E31893E}"/>
              </a:ext>
            </a:extLst>
          </p:cNvPr>
          <p:cNvSpPr txBox="1"/>
          <p:nvPr/>
        </p:nvSpPr>
        <p:spPr>
          <a:xfrm rot="16200000">
            <a:off x="2386054" y="3556037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DA476390-F049-F06F-1CA5-190EEF608F2C}"/>
              </a:ext>
            </a:extLst>
          </p:cNvPr>
          <p:cNvCxnSpPr>
            <a:cxnSpLocks/>
          </p:cNvCxnSpPr>
          <p:nvPr/>
        </p:nvCxnSpPr>
        <p:spPr>
          <a:xfrm>
            <a:off x="2912571" y="3172152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08141ED-CC41-245D-CEFE-84FDBCE2B126}"/>
              </a:ext>
            </a:extLst>
          </p:cNvPr>
          <p:cNvCxnSpPr>
            <a:cxnSpLocks/>
          </p:cNvCxnSpPr>
          <p:nvPr/>
        </p:nvCxnSpPr>
        <p:spPr>
          <a:xfrm>
            <a:off x="2993625" y="3030781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F01D73E-FB33-BB96-955B-48444CEC76E2}"/>
              </a:ext>
            </a:extLst>
          </p:cNvPr>
          <p:cNvSpPr txBox="1"/>
          <p:nvPr/>
        </p:nvSpPr>
        <p:spPr>
          <a:xfrm>
            <a:off x="3827877" y="2755429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47C0783-F4CE-AB48-CB91-0A8C053EE364}"/>
              </a:ext>
            </a:extLst>
          </p:cNvPr>
          <p:cNvSpPr txBox="1"/>
          <p:nvPr/>
        </p:nvSpPr>
        <p:spPr>
          <a:xfrm rot="16200000">
            <a:off x="4828397" y="2509501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624D2828-C3B4-F66A-5304-168F22B07C6D}"/>
              </a:ext>
            </a:extLst>
          </p:cNvPr>
          <p:cNvCxnSpPr>
            <a:cxnSpLocks/>
          </p:cNvCxnSpPr>
          <p:nvPr/>
        </p:nvCxnSpPr>
        <p:spPr>
          <a:xfrm>
            <a:off x="5354914" y="2125616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C7EE814-D0B1-3EB2-4F9A-5654C20838FF}"/>
              </a:ext>
            </a:extLst>
          </p:cNvPr>
          <p:cNvCxnSpPr>
            <a:cxnSpLocks/>
          </p:cNvCxnSpPr>
          <p:nvPr/>
        </p:nvCxnSpPr>
        <p:spPr>
          <a:xfrm>
            <a:off x="5435968" y="1984245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AEF5679-93F9-C703-3358-B3C2842AA45B}"/>
              </a:ext>
            </a:extLst>
          </p:cNvPr>
          <p:cNvSpPr txBox="1"/>
          <p:nvPr/>
        </p:nvSpPr>
        <p:spPr>
          <a:xfrm>
            <a:off x="6270220" y="1708893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CCCDC07-4CA3-B7CB-1F7D-2C72414E7327}"/>
              </a:ext>
            </a:extLst>
          </p:cNvPr>
          <p:cNvSpPr txBox="1"/>
          <p:nvPr/>
        </p:nvSpPr>
        <p:spPr>
          <a:xfrm rot="16200000">
            <a:off x="7321077" y="1427175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24F279E-F76A-EA0D-3E42-60E6296CA2B6}"/>
              </a:ext>
            </a:extLst>
          </p:cNvPr>
          <p:cNvCxnSpPr>
            <a:cxnSpLocks/>
          </p:cNvCxnSpPr>
          <p:nvPr/>
        </p:nvCxnSpPr>
        <p:spPr>
          <a:xfrm>
            <a:off x="7847594" y="1043290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D357C97-2FDC-E97B-A77E-1E009200D65F}"/>
              </a:ext>
            </a:extLst>
          </p:cNvPr>
          <p:cNvCxnSpPr>
            <a:cxnSpLocks/>
          </p:cNvCxnSpPr>
          <p:nvPr/>
        </p:nvCxnSpPr>
        <p:spPr>
          <a:xfrm>
            <a:off x="7928648" y="901919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7AFC225-806F-7F76-AE9D-0846990FFC52}"/>
              </a:ext>
            </a:extLst>
          </p:cNvPr>
          <p:cNvSpPr txBox="1"/>
          <p:nvPr/>
        </p:nvSpPr>
        <p:spPr>
          <a:xfrm>
            <a:off x="8762900" y="626567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392CF4C-4FFD-1665-3944-96555A95177E}"/>
              </a:ext>
            </a:extLst>
          </p:cNvPr>
          <p:cNvCxnSpPr>
            <a:cxnSpLocks/>
          </p:cNvCxnSpPr>
          <p:nvPr/>
        </p:nvCxnSpPr>
        <p:spPr>
          <a:xfrm>
            <a:off x="567100" y="4755549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C816D60-C8E2-1448-BAB2-9CBAED86ED09}"/>
              </a:ext>
            </a:extLst>
          </p:cNvPr>
          <p:cNvSpPr txBox="1"/>
          <p:nvPr/>
        </p:nvSpPr>
        <p:spPr>
          <a:xfrm>
            <a:off x="562917" y="4813996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ADBEB7A-C3FB-52E5-D73A-5C8D41251C3D}"/>
              </a:ext>
            </a:extLst>
          </p:cNvPr>
          <p:cNvCxnSpPr>
            <a:cxnSpLocks/>
          </p:cNvCxnSpPr>
          <p:nvPr/>
        </p:nvCxnSpPr>
        <p:spPr>
          <a:xfrm flipH="1">
            <a:off x="1033401" y="4257519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949F81E-041F-8F9E-3A18-8098236FA105}"/>
              </a:ext>
            </a:extLst>
          </p:cNvPr>
          <p:cNvSpPr txBox="1"/>
          <p:nvPr/>
        </p:nvSpPr>
        <p:spPr>
          <a:xfrm>
            <a:off x="1009987" y="426478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80E381C8-4C77-63E6-4A64-3731E360199A}"/>
              </a:ext>
            </a:extLst>
          </p:cNvPr>
          <p:cNvCxnSpPr>
            <a:cxnSpLocks/>
          </p:cNvCxnSpPr>
          <p:nvPr/>
        </p:nvCxnSpPr>
        <p:spPr>
          <a:xfrm>
            <a:off x="3037270" y="3683519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1C54DD9-AC18-3957-1AB5-39501F909652}"/>
              </a:ext>
            </a:extLst>
          </p:cNvPr>
          <p:cNvSpPr txBox="1"/>
          <p:nvPr/>
        </p:nvSpPr>
        <p:spPr>
          <a:xfrm>
            <a:off x="3033087" y="3741966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470CDEE2-3A16-C9DD-933D-0C6ABE59D6F1}"/>
              </a:ext>
            </a:extLst>
          </p:cNvPr>
          <p:cNvCxnSpPr>
            <a:cxnSpLocks/>
          </p:cNvCxnSpPr>
          <p:nvPr/>
        </p:nvCxnSpPr>
        <p:spPr>
          <a:xfrm flipH="1">
            <a:off x="3503571" y="3185489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83BD5BC-6F58-E317-6BEA-52EB6877BB0F}"/>
              </a:ext>
            </a:extLst>
          </p:cNvPr>
          <p:cNvSpPr txBox="1"/>
          <p:nvPr/>
        </p:nvSpPr>
        <p:spPr>
          <a:xfrm>
            <a:off x="3480157" y="319275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3428AC7-4315-C847-D4DE-EC9F296B79F7}"/>
              </a:ext>
            </a:extLst>
          </p:cNvPr>
          <p:cNvCxnSpPr>
            <a:cxnSpLocks/>
          </p:cNvCxnSpPr>
          <p:nvPr/>
        </p:nvCxnSpPr>
        <p:spPr>
          <a:xfrm>
            <a:off x="5493768" y="2645604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3B5E64CD-F21E-65EF-E86E-6A8CE1933389}"/>
              </a:ext>
            </a:extLst>
          </p:cNvPr>
          <p:cNvSpPr txBox="1"/>
          <p:nvPr/>
        </p:nvSpPr>
        <p:spPr>
          <a:xfrm>
            <a:off x="5489585" y="2704051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E31D87B-F863-161C-28EA-3779BDCB4AD5}"/>
              </a:ext>
            </a:extLst>
          </p:cNvPr>
          <p:cNvCxnSpPr>
            <a:cxnSpLocks/>
          </p:cNvCxnSpPr>
          <p:nvPr/>
        </p:nvCxnSpPr>
        <p:spPr>
          <a:xfrm flipH="1">
            <a:off x="5960069" y="2147574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5796C2D3-9084-43A2-162A-5994C543458C}"/>
              </a:ext>
            </a:extLst>
          </p:cNvPr>
          <p:cNvSpPr txBox="1"/>
          <p:nvPr/>
        </p:nvSpPr>
        <p:spPr>
          <a:xfrm>
            <a:off x="5936655" y="2154840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B196DF3-FDD7-9D73-7EDB-1489C90469F5}"/>
              </a:ext>
            </a:extLst>
          </p:cNvPr>
          <p:cNvCxnSpPr>
            <a:cxnSpLocks/>
          </p:cNvCxnSpPr>
          <p:nvPr/>
        </p:nvCxnSpPr>
        <p:spPr>
          <a:xfrm>
            <a:off x="7961194" y="1618648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95476860-B5BF-560E-66D6-42B3FCD4D9F9}"/>
              </a:ext>
            </a:extLst>
          </p:cNvPr>
          <p:cNvSpPr txBox="1"/>
          <p:nvPr/>
        </p:nvSpPr>
        <p:spPr>
          <a:xfrm>
            <a:off x="7957011" y="1677095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28F29BD5-1C3B-B38F-B22D-78333769CB0B}"/>
              </a:ext>
            </a:extLst>
          </p:cNvPr>
          <p:cNvCxnSpPr>
            <a:cxnSpLocks/>
          </p:cNvCxnSpPr>
          <p:nvPr/>
        </p:nvCxnSpPr>
        <p:spPr>
          <a:xfrm flipH="1">
            <a:off x="8427495" y="1120618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3D9D2387-5353-D08A-A400-A87F35D5C58D}"/>
              </a:ext>
            </a:extLst>
          </p:cNvPr>
          <p:cNvSpPr txBox="1"/>
          <p:nvPr/>
        </p:nvSpPr>
        <p:spPr>
          <a:xfrm>
            <a:off x="8404081" y="1127884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8B37FC6-561D-04FA-4C8E-DC4E47709210}"/>
              </a:ext>
            </a:extLst>
          </p:cNvPr>
          <p:cNvSpPr txBox="1"/>
          <p:nvPr/>
        </p:nvSpPr>
        <p:spPr>
          <a:xfrm>
            <a:off x="8056151" y="-12158"/>
            <a:ext cx="41961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 that top tread will have a slightly longer exposed surface than other steps because there is not no riser material to the next step (but the tread is made the same dimension as other steps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BD2E805F-4A78-6D90-03A2-FC109DEB885E}"/>
              </a:ext>
            </a:extLst>
          </p:cNvPr>
          <p:cNvSpPr/>
          <p:nvPr/>
        </p:nvSpPr>
        <p:spPr>
          <a:xfrm>
            <a:off x="10196186" y="607512"/>
            <a:ext cx="362509" cy="363255"/>
          </a:xfrm>
          <a:custGeom>
            <a:avLst/>
            <a:gdLst>
              <a:gd name="connsiteX0" fmla="*/ 0 w 362509"/>
              <a:gd name="connsiteY0" fmla="*/ 0 h 363255"/>
              <a:gd name="connsiteX1" fmla="*/ 319414 w 362509"/>
              <a:gd name="connsiteY1" fmla="*/ 87683 h 363255"/>
              <a:gd name="connsiteX2" fmla="*/ 350729 w 362509"/>
              <a:gd name="connsiteY2" fmla="*/ 363255 h 36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509" h="363255">
                <a:moveTo>
                  <a:pt x="0" y="0"/>
                </a:moveTo>
                <a:cubicBezTo>
                  <a:pt x="130479" y="13570"/>
                  <a:pt x="260959" y="27141"/>
                  <a:pt x="319414" y="87683"/>
                </a:cubicBezTo>
                <a:cubicBezTo>
                  <a:pt x="377869" y="148225"/>
                  <a:pt x="364299" y="255740"/>
                  <a:pt x="350729" y="363255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7623BF9-8B50-E74B-CEF0-DFFAC3BB33FF}"/>
              </a:ext>
            </a:extLst>
          </p:cNvPr>
          <p:cNvSpPr txBox="1"/>
          <p:nvPr/>
        </p:nvSpPr>
        <p:spPr>
          <a:xfrm>
            <a:off x="896496" y="5509002"/>
            <a:ext cx="368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 that bottom step of stringer is taller than other steps as it needs to extend down to the bottom subfloor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3642B24-CE83-5278-A5AE-A282CCE9CB7A}"/>
              </a:ext>
            </a:extLst>
          </p:cNvPr>
          <p:cNvCxnSpPr>
            <a:cxnSpLocks/>
          </p:cNvCxnSpPr>
          <p:nvPr/>
        </p:nvCxnSpPr>
        <p:spPr>
          <a:xfrm>
            <a:off x="344184" y="5334719"/>
            <a:ext cx="0" cy="8010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802C0A17-34ED-7AED-00E4-E131C8F027AF}"/>
              </a:ext>
            </a:extLst>
          </p:cNvPr>
          <p:cNvSpPr txBox="1"/>
          <p:nvPr/>
        </p:nvSpPr>
        <p:spPr>
          <a:xfrm>
            <a:off x="322835" y="556376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FMBF</a:t>
            </a:r>
            <a:endParaRPr lang="en-US" sz="1200" baseline="-250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AB64DC2-84AE-4448-D9BD-9C1EDD4CE47D}"/>
              </a:ext>
            </a:extLst>
          </p:cNvPr>
          <p:cNvSpPr txBox="1"/>
          <p:nvPr/>
        </p:nvSpPr>
        <p:spPr>
          <a:xfrm>
            <a:off x="11229572" y="106260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FMTF</a:t>
            </a:r>
            <a:endParaRPr lang="en-US" sz="1200" baseline="-250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9F5E2A1-4E87-BC3E-C9DA-A8FF85FD6F59}"/>
              </a:ext>
            </a:extLst>
          </p:cNvPr>
          <p:cNvCxnSpPr>
            <a:cxnSpLocks/>
          </p:cNvCxnSpPr>
          <p:nvPr/>
        </p:nvCxnSpPr>
        <p:spPr>
          <a:xfrm>
            <a:off x="11111510" y="1104637"/>
            <a:ext cx="0" cy="246854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34EEDDBB-3A5D-FBE4-D092-D110AD664E3A}"/>
              </a:ext>
            </a:extLst>
          </p:cNvPr>
          <p:cNvSpPr/>
          <p:nvPr/>
        </p:nvSpPr>
        <p:spPr>
          <a:xfrm>
            <a:off x="5648960" y="3493726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372A02D8-A7BD-9FCF-4611-4D059749AB65}"/>
              </a:ext>
            </a:extLst>
          </p:cNvPr>
          <p:cNvSpPr/>
          <p:nvPr/>
        </p:nvSpPr>
        <p:spPr>
          <a:xfrm>
            <a:off x="5632979" y="247294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DDC40438-AD58-204A-4B32-0433F2C97084}"/>
              </a:ext>
            </a:extLst>
          </p:cNvPr>
          <p:cNvSpPr/>
          <p:nvPr/>
        </p:nvSpPr>
        <p:spPr>
          <a:xfrm>
            <a:off x="8105180" y="2413836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0F7321AE-4BC4-22DF-91E9-ADD7CDC17615}"/>
              </a:ext>
            </a:extLst>
          </p:cNvPr>
          <p:cNvSpPr/>
          <p:nvPr/>
        </p:nvSpPr>
        <p:spPr>
          <a:xfrm>
            <a:off x="8089199" y="139305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Arc 173">
            <a:extLst>
              <a:ext uri="{FF2B5EF4-FFF2-40B4-BE49-F238E27FC236}">
                <a16:creationId xmlns:a16="http://schemas.microsoft.com/office/drawing/2014/main" id="{FE346191-3E95-14BE-BFFF-493C7885298B}"/>
              </a:ext>
            </a:extLst>
          </p:cNvPr>
          <p:cNvSpPr/>
          <p:nvPr/>
        </p:nvSpPr>
        <p:spPr>
          <a:xfrm>
            <a:off x="983193" y="5382720"/>
            <a:ext cx="1547041" cy="1547041"/>
          </a:xfrm>
          <a:prstGeom prst="arc">
            <a:avLst>
              <a:gd name="adj1" fmla="val 20062799"/>
              <a:gd name="adj2" fmla="val 0"/>
            </a:avLst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13B86341-4FF1-C701-D18F-A2D536C380E1}"/>
                  </a:ext>
                </a:extLst>
              </p:cNvPr>
              <p:cNvSpPr txBox="1"/>
              <p:nvPr/>
            </p:nvSpPr>
            <p:spPr>
              <a:xfrm>
                <a:off x="2544725" y="5850975"/>
                <a:ext cx="183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13B86341-4FF1-C701-D18F-A2D536C38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725" y="5850975"/>
                <a:ext cx="183062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Oval 183">
            <a:extLst>
              <a:ext uri="{FF2B5EF4-FFF2-40B4-BE49-F238E27FC236}">
                <a16:creationId xmlns:a16="http://schemas.microsoft.com/office/drawing/2014/main" id="{F1BD40C5-4205-583C-5A21-941DE1ADF7E4}"/>
              </a:ext>
            </a:extLst>
          </p:cNvPr>
          <p:cNvSpPr/>
          <p:nvPr/>
        </p:nvSpPr>
        <p:spPr>
          <a:xfrm>
            <a:off x="8821775" y="2914097"/>
            <a:ext cx="243421" cy="243421"/>
          </a:xfrm>
          <a:prstGeom prst="ellipse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073AC66-B7CB-774E-FB83-43208F31B01B}"/>
              </a:ext>
            </a:extLst>
          </p:cNvPr>
          <p:cNvSpPr txBox="1"/>
          <p:nvPr/>
        </p:nvSpPr>
        <p:spPr>
          <a:xfrm>
            <a:off x="8752083" y="3180753"/>
            <a:ext cx="14363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P</a:t>
            </a:r>
            <a:r>
              <a:rPr lang="en-US" sz="1100" dirty="0"/>
              <a:t> = Projected point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BC7A4C8-5F74-953B-7D0E-5FDF825F334D}"/>
              </a:ext>
            </a:extLst>
          </p:cNvPr>
          <p:cNvSpPr txBox="1"/>
          <p:nvPr/>
        </p:nvSpPr>
        <p:spPr>
          <a:xfrm>
            <a:off x="5354915" y="889347"/>
            <a:ext cx="1769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baseline="-25000" dirty="0"/>
              <a:t>TL</a:t>
            </a:r>
            <a:r>
              <a:rPr lang="en-US" sz="1100" dirty="0"/>
              <a:t> = Point on the top left</a:t>
            </a:r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E65B7446-40E3-F1EF-E285-1A2AEA9A2EC4}"/>
              </a:ext>
            </a:extLst>
          </p:cNvPr>
          <p:cNvSpPr/>
          <p:nvPr/>
        </p:nvSpPr>
        <p:spPr>
          <a:xfrm>
            <a:off x="7055893" y="1064525"/>
            <a:ext cx="1041779" cy="345744"/>
          </a:xfrm>
          <a:custGeom>
            <a:avLst/>
            <a:gdLst>
              <a:gd name="connsiteX0" fmla="*/ 0 w 1041779"/>
              <a:gd name="connsiteY0" fmla="*/ 0 h 345744"/>
              <a:gd name="connsiteX1" fmla="*/ 641444 w 1041779"/>
              <a:gd name="connsiteY1" fmla="*/ 163774 h 345744"/>
              <a:gd name="connsiteX2" fmla="*/ 1041779 w 1041779"/>
              <a:gd name="connsiteY2" fmla="*/ 345744 h 34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1779" h="345744">
                <a:moveTo>
                  <a:pt x="0" y="0"/>
                </a:moveTo>
                <a:cubicBezTo>
                  <a:pt x="233907" y="53075"/>
                  <a:pt x="467814" y="106150"/>
                  <a:pt x="641444" y="163774"/>
                </a:cubicBezTo>
                <a:cubicBezTo>
                  <a:pt x="815074" y="221398"/>
                  <a:pt x="928426" y="283571"/>
                  <a:pt x="1041779" y="345744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703073B4-8879-8BCC-4ED8-4541F594FB39}"/>
              </a:ext>
            </a:extLst>
          </p:cNvPr>
          <p:cNvSpPr txBox="1"/>
          <p:nvPr/>
        </p:nvSpPr>
        <p:spPr>
          <a:xfrm>
            <a:off x="523375" y="7136738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S</a:t>
            </a:r>
            <a:endParaRPr lang="en-US" sz="1200" baseline="-25000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A3B8625-729C-C490-6630-C9F6B85A9F70}"/>
              </a:ext>
            </a:extLst>
          </p:cNvPr>
          <p:cNvCxnSpPr>
            <a:cxnSpLocks/>
          </p:cNvCxnSpPr>
          <p:nvPr/>
        </p:nvCxnSpPr>
        <p:spPr>
          <a:xfrm>
            <a:off x="1598206" y="6161114"/>
            <a:ext cx="0" cy="145888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37D7CBD4-3837-A038-D0AF-69E0D5F0FBB8}"/>
              </a:ext>
            </a:extLst>
          </p:cNvPr>
          <p:cNvCxnSpPr>
            <a:cxnSpLocks/>
          </p:cNvCxnSpPr>
          <p:nvPr/>
        </p:nvCxnSpPr>
        <p:spPr>
          <a:xfrm flipV="1">
            <a:off x="1557259" y="5901362"/>
            <a:ext cx="615987" cy="26032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78725758-A338-F1EF-5E89-403062362DE2}"/>
              </a:ext>
            </a:extLst>
          </p:cNvPr>
          <p:cNvSpPr txBox="1"/>
          <p:nvPr/>
        </p:nvSpPr>
        <p:spPr>
          <a:xfrm>
            <a:off x="1990862" y="5566457"/>
            <a:ext cx="37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yr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0D5B82B4-072D-E4B6-1C60-99246A05EB3B}"/>
              </a:ext>
            </a:extLst>
          </p:cNvPr>
          <p:cNvCxnSpPr>
            <a:cxnSpLocks/>
          </p:cNvCxnSpPr>
          <p:nvPr/>
        </p:nvCxnSpPr>
        <p:spPr>
          <a:xfrm flipV="1">
            <a:off x="8961759" y="2308174"/>
            <a:ext cx="1705047" cy="71707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2769B1A1-BA64-4427-4E2C-5FAAF98FA5D2}"/>
              </a:ext>
            </a:extLst>
          </p:cNvPr>
          <p:cNvSpPr txBox="1"/>
          <p:nvPr/>
        </p:nvSpPr>
        <p:spPr>
          <a:xfrm>
            <a:off x="9947500" y="2539192"/>
            <a:ext cx="335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T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EC6324BD-29D5-9EEB-0396-630A0E886AC1}"/>
              </a:ext>
            </a:extLst>
          </p:cNvPr>
          <p:cNvSpPr txBox="1"/>
          <p:nvPr/>
        </p:nvSpPr>
        <p:spPr>
          <a:xfrm>
            <a:off x="10709640" y="584452"/>
            <a:ext cx="1408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baseline="-25000" dirty="0"/>
              <a:t>TR</a:t>
            </a:r>
            <a:r>
              <a:rPr lang="en-US" sz="1100" dirty="0"/>
              <a:t> = Point on the top right</a:t>
            </a:r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C57863AB-AAF2-02B1-8E28-337D056E77C2}"/>
              </a:ext>
            </a:extLst>
          </p:cNvPr>
          <p:cNvSpPr/>
          <p:nvPr/>
        </p:nvSpPr>
        <p:spPr>
          <a:xfrm>
            <a:off x="10611354" y="850710"/>
            <a:ext cx="161279" cy="591403"/>
          </a:xfrm>
          <a:custGeom>
            <a:avLst/>
            <a:gdLst>
              <a:gd name="connsiteX0" fmla="*/ 42998 w 161279"/>
              <a:gd name="connsiteY0" fmla="*/ 591403 h 591403"/>
              <a:gd name="connsiteX1" fmla="*/ 6604 w 161279"/>
              <a:gd name="connsiteY1" fmla="*/ 200168 h 591403"/>
              <a:gd name="connsiteX2" fmla="*/ 161279 w 161279"/>
              <a:gd name="connsiteY2" fmla="*/ 0 h 59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279" h="591403">
                <a:moveTo>
                  <a:pt x="42998" y="591403"/>
                </a:moveTo>
                <a:cubicBezTo>
                  <a:pt x="14944" y="445069"/>
                  <a:pt x="-13110" y="298735"/>
                  <a:pt x="6604" y="200168"/>
                </a:cubicBezTo>
                <a:cubicBezTo>
                  <a:pt x="26317" y="101601"/>
                  <a:pt x="93798" y="50800"/>
                  <a:pt x="161279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9F287794-8AF1-0788-4142-50B7AB72D9B1}"/>
              </a:ext>
            </a:extLst>
          </p:cNvPr>
          <p:cNvSpPr txBox="1"/>
          <p:nvPr/>
        </p:nvSpPr>
        <p:spPr>
          <a:xfrm>
            <a:off x="10836835" y="2439652"/>
            <a:ext cx="1134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PR</a:t>
            </a:r>
            <a:r>
              <a:rPr lang="en-US" sz="1100" dirty="0"/>
              <a:t> = Projected point on right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F15A8CF-006D-1599-0C96-E1B2636DDAD4}"/>
              </a:ext>
            </a:extLst>
          </p:cNvPr>
          <p:cNvCxnSpPr>
            <a:cxnSpLocks/>
          </p:cNvCxnSpPr>
          <p:nvPr/>
        </p:nvCxnSpPr>
        <p:spPr>
          <a:xfrm flipV="1">
            <a:off x="8215604" y="2352842"/>
            <a:ext cx="361008" cy="179260"/>
          </a:xfrm>
          <a:prstGeom prst="straightConnector1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DA22A466-0668-3C68-BABF-F7EE91BAB515}"/>
              </a:ext>
            </a:extLst>
          </p:cNvPr>
          <p:cNvSpPr txBox="1"/>
          <p:nvPr/>
        </p:nvSpPr>
        <p:spPr>
          <a:xfrm>
            <a:off x="3708933" y="6310043"/>
            <a:ext cx="1886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PL</a:t>
            </a:r>
            <a:r>
              <a:rPr lang="en-US" sz="1100" dirty="0"/>
              <a:t> = Projected point on left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771F9FC3-B4B5-B650-56FE-2E2C5804938D}"/>
              </a:ext>
            </a:extLst>
          </p:cNvPr>
          <p:cNvSpPr/>
          <p:nvPr/>
        </p:nvSpPr>
        <p:spPr>
          <a:xfrm>
            <a:off x="1764632" y="6245726"/>
            <a:ext cx="1818105" cy="224590"/>
          </a:xfrm>
          <a:custGeom>
            <a:avLst/>
            <a:gdLst>
              <a:gd name="connsiteX0" fmla="*/ 1818105 w 1818105"/>
              <a:gd name="connsiteY0" fmla="*/ 224590 h 224590"/>
              <a:gd name="connsiteX1" fmla="*/ 1080168 w 1818105"/>
              <a:gd name="connsiteY1" fmla="*/ 187158 h 224590"/>
              <a:gd name="connsiteX2" fmla="*/ 0 w 1818105"/>
              <a:gd name="connsiteY2" fmla="*/ 0 h 224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105" h="224590">
                <a:moveTo>
                  <a:pt x="1818105" y="224590"/>
                </a:moveTo>
                <a:cubicBezTo>
                  <a:pt x="1600645" y="224590"/>
                  <a:pt x="1383185" y="224590"/>
                  <a:pt x="1080168" y="187158"/>
                </a:cubicBezTo>
                <a:cubicBezTo>
                  <a:pt x="777151" y="149726"/>
                  <a:pt x="388575" y="74863"/>
                  <a:pt x="0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2956421B-3599-6271-395C-4CF7494EB713}"/>
              </a:ext>
            </a:extLst>
          </p:cNvPr>
          <p:cNvSpPr/>
          <p:nvPr/>
        </p:nvSpPr>
        <p:spPr>
          <a:xfrm>
            <a:off x="10700084" y="2438400"/>
            <a:ext cx="155074" cy="203200"/>
          </a:xfrm>
          <a:custGeom>
            <a:avLst/>
            <a:gdLst>
              <a:gd name="connsiteX0" fmla="*/ 155074 w 155074"/>
              <a:gd name="connsiteY0" fmla="*/ 192505 h 203200"/>
              <a:gd name="connsiteX1" fmla="*/ 48127 w 155074"/>
              <a:gd name="connsiteY1" fmla="*/ 181811 h 203200"/>
              <a:gd name="connsiteX2" fmla="*/ 0 w 155074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074" h="203200">
                <a:moveTo>
                  <a:pt x="155074" y="192505"/>
                </a:moveTo>
                <a:cubicBezTo>
                  <a:pt x="114523" y="203200"/>
                  <a:pt x="73973" y="213895"/>
                  <a:pt x="48127" y="181811"/>
                </a:cubicBezTo>
                <a:cubicBezTo>
                  <a:pt x="22281" y="149727"/>
                  <a:pt x="11140" y="74863"/>
                  <a:pt x="0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46528B-0BF8-D031-D687-48720945C5C2}"/>
              </a:ext>
            </a:extLst>
          </p:cNvPr>
          <p:cNvSpPr txBox="1"/>
          <p:nvPr/>
        </p:nvSpPr>
        <p:spPr>
          <a:xfrm>
            <a:off x="8345026" y="2426727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</a:t>
            </a:r>
            <a:r>
              <a:rPr lang="en-US" sz="1200" baseline="-25000" dirty="0"/>
              <a:t>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78867E-A110-08EA-1F0E-505B858F076A}"/>
              </a:ext>
            </a:extLst>
          </p:cNvPr>
          <p:cNvSpPr/>
          <p:nvPr/>
        </p:nvSpPr>
        <p:spPr>
          <a:xfrm>
            <a:off x="8412499" y="3092880"/>
            <a:ext cx="243421" cy="24342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34FA41-900C-9EAB-B977-CBD0A0D4FC7E}"/>
              </a:ext>
            </a:extLst>
          </p:cNvPr>
          <p:cNvSpPr txBox="1"/>
          <p:nvPr/>
        </p:nvSpPr>
        <p:spPr>
          <a:xfrm>
            <a:off x="8235110" y="3404770"/>
            <a:ext cx="14363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M</a:t>
            </a:r>
            <a:r>
              <a:rPr lang="en-US" sz="1100" dirty="0"/>
              <a:t> = Point of minimum thickness</a:t>
            </a:r>
          </a:p>
        </p:txBody>
      </p: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1161FCED-2F71-367C-FCC4-C74FD1259F1C}"/>
              </a:ext>
            </a:extLst>
          </p:cNvPr>
          <p:cNvSpPr/>
          <p:nvPr/>
        </p:nvSpPr>
        <p:spPr>
          <a:xfrm>
            <a:off x="8030937" y="2367719"/>
            <a:ext cx="352895" cy="352895"/>
          </a:xfrm>
          <a:prstGeom prst="mathMultiply">
            <a:avLst>
              <a:gd name="adj1" fmla="val 1038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34AA3B4-ACE7-E55D-6AD7-58068D968EF9}"/>
              </a:ext>
            </a:extLst>
          </p:cNvPr>
          <p:cNvSpPr txBox="1"/>
          <p:nvPr/>
        </p:nvSpPr>
        <p:spPr>
          <a:xfrm>
            <a:off x="6259402" y="2878740"/>
            <a:ext cx="143637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crit</a:t>
            </a:r>
            <a:r>
              <a:rPr lang="en-US" sz="1100" dirty="0"/>
              <a:t> = Critical point for computing minimum thickness</a:t>
            </a:r>
          </a:p>
        </p:txBody>
      </p:sp>
      <p:sp>
        <p:nvSpPr>
          <p:cNvPr id="235" name="Freeform: Shape 234">
            <a:extLst>
              <a:ext uri="{FF2B5EF4-FFF2-40B4-BE49-F238E27FC236}">
                <a16:creationId xmlns:a16="http://schemas.microsoft.com/office/drawing/2014/main" id="{E81C949B-9F49-2AF3-3DEA-58A0D858728E}"/>
              </a:ext>
            </a:extLst>
          </p:cNvPr>
          <p:cNvSpPr/>
          <p:nvPr/>
        </p:nvSpPr>
        <p:spPr>
          <a:xfrm>
            <a:off x="7531389" y="2454382"/>
            <a:ext cx="529246" cy="527357"/>
          </a:xfrm>
          <a:custGeom>
            <a:avLst/>
            <a:gdLst>
              <a:gd name="connsiteX0" fmla="*/ 72046 w 529246"/>
              <a:gd name="connsiteY0" fmla="*/ 527357 h 527357"/>
              <a:gd name="connsiteX1" fmla="*/ 37259 w 529246"/>
              <a:gd name="connsiteY1" fmla="*/ 60218 h 527357"/>
              <a:gd name="connsiteX2" fmla="*/ 529246 w 529246"/>
              <a:gd name="connsiteY2" fmla="*/ 20461 h 527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29246" h="527357">
                <a:moveTo>
                  <a:pt x="72046" y="527357"/>
                </a:moveTo>
                <a:cubicBezTo>
                  <a:pt x="16552" y="336029"/>
                  <a:pt x="-38941" y="144701"/>
                  <a:pt x="37259" y="60218"/>
                </a:cubicBezTo>
                <a:cubicBezTo>
                  <a:pt x="113459" y="-24265"/>
                  <a:pt x="321352" y="-1902"/>
                  <a:pt x="529246" y="20461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Isosceles Triangle 235">
            <a:extLst>
              <a:ext uri="{FF2B5EF4-FFF2-40B4-BE49-F238E27FC236}">
                <a16:creationId xmlns:a16="http://schemas.microsoft.com/office/drawing/2014/main" id="{B67F74CD-36DE-4AAE-9C17-EA4E0D3FEE50}"/>
              </a:ext>
            </a:extLst>
          </p:cNvPr>
          <p:cNvSpPr/>
          <p:nvPr/>
        </p:nvSpPr>
        <p:spPr>
          <a:xfrm>
            <a:off x="710525" y="5185504"/>
            <a:ext cx="256602" cy="221209"/>
          </a:xfrm>
          <a:prstGeom prst="triangle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4F7560D-5380-4A84-2F83-6786049E8ADE}"/>
              </a:ext>
            </a:extLst>
          </p:cNvPr>
          <p:cNvSpPr txBox="1"/>
          <p:nvPr/>
        </p:nvSpPr>
        <p:spPr>
          <a:xfrm>
            <a:off x="895016" y="4960561"/>
            <a:ext cx="3644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FMBF</a:t>
            </a:r>
            <a:r>
              <a:rPr lang="en-US" sz="1100" dirty="0"/>
              <a:t> = Point of top of finished material bottom floor</a:t>
            </a:r>
          </a:p>
        </p:txBody>
      </p:sp>
    </p:spTree>
    <p:extLst>
      <p:ext uri="{BB962C8B-B14F-4D97-AF65-F5344CB8AC3E}">
        <p14:creationId xmlns:p14="http://schemas.microsoft.com/office/powerpoint/2010/main" val="140338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5CE99-0A29-B2C2-B828-1BE5E0C30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D7D9454-27CA-8765-4748-36505A4DD038}"/>
              </a:ext>
            </a:extLst>
          </p:cNvPr>
          <p:cNvCxnSpPr>
            <a:cxnSpLocks/>
          </p:cNvCxnSpPr>
          <p:nvPr/>
        </p:nvCxnSpPr>
        <p:spPr>
          <a:xfrm flipV="1">
            <a:off x="1598206" y="2312178"/>
            <a:ext cx="9077157" cy="3837717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35BC77-7D95-416A-DFBA-304FF6C25F1F}"/>
              </a:ext>
            </a:extLst>
          </p:cNvPr>
          <p:cNvSpPr txBox="1"/>
          <p:nvPr/>
        </p:nvSpPr>
        <p:spPr>
          <a:xfrm>
            <a:off x="10884766" y="383605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BD782B-84E7-327A-3E25-783660AE5104}"/>
              </a:ext>
            </a:extLst>
          </p:cNvPr>
          <p:cNvSpPr txBox="1"/>
          <p:nvPr/>
        </p:nvSpPr>
        <p:spPr>
          <a:xfrm>
            <a:off x="5738193" y="537910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779B75-E3A6-80C2-A00F-6AD0BBC82B69}"/>
              </a:ext>
            </a:extLst>
          </p:cNvPr>
          <p:cNvCxnSpPr>
            <a:cxnSpLocks/>
          </p:cNvCxnSpPr>
          <p:nvPr/>
        </p:nvCxnSpPr>
        <p:spPr>
          <a:xfrm>
            <a:off x="567100" y="5401101"/>
            <a:ext cx="10055751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A5A9487-E6C5-F386-C0C2-D18DEE4A1CD4}"/>
              </a:ext>
            </a:extLst>
          </p:cNvPr>
          <p:cNvCxnSpPr>
            <a:cxnSpLocks/>
          </p:cNvCxnSpPr>
          <p:nvPr/>
        </p:nvCxnSpPr>
        <p:spPr>
          <a:xfrm>
            <a:off x="10821052" y="1076835"/>
            <a:ext cx="0" cy="4219274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ADC8D35-24DD-8E92-C943-8DE673828D4D}"/>
              </a:ext>
            </a:extLst>
          </p:cNvPr>
          <p:cNvSpPr/>
          <p:nvPr/>
        </p:nvSpPr>
        <p:spPr>
          <a:xfrm>
            <a:off x="10683582" y="1351492"/>
            <a:ext cx="1391034" cy="77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D19EF9-C19A-6EE8-7A95-98B0BEEBCE9C}"/>
              </a:ext>
            </a:extLst>
          </p:cNvPr>
          <p:cNvSpPr txBox="1"/>
          <p:nvPr/>
        </p:nvSpPr>
        <p:spPr>
          <a:xfrm>
            <a:off x="10899020" y="1417921"/>
            <a:ext cx="121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floor subfloor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88596C-49F7-5D1D-6A8C-2BCCA81896A7}"/>
              </a:ext>
            </a:extLst>
          </p:cNvPr>
          <p:cNvSpPr txBox="1"/>
          <p:nvPr/>
        </p:nvSpPr>
        <p:spPr>
          <a:xfrm>
            <a:off x="7348294" y="6254130"/>
            <a:ext cx="23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floor subfloor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1D09A00-3082-CE5D-1C5C-90A33CC8A18D}"/>
              </a:ext>
            </a:extLst>
          </p:cNvPr>
          <p:cNvSpPr/>
          <p:nvPr/>
        </p:nvSpPr>
        <p:spPr>
          <a:xfrm>
            <a:off x="156219" y="6153705"/>
            <a:ext cx="11735546" cy="472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06E735-971B-D951-499E-8BA7EF314330}"/>
              </a:ext>
            </a:extLst>
          </p:cNvPr>
          <p:cNvSpPr txBox="1"/>
          <p:nvPr/>
        </p:nvSpPr>
        <p:spPr>
          <a:xfrm>
            <a:off x="1540059" y="4682414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D6F4522-4A27-9C85-3DE1-16CFC26A3944}"/>
              </a:ext>
            </a:extLst>
          </p:cNvPr>
          <p:cNvSpPr txBox="1"/>
          <p:nvPr/>
        </p:nvSpPr>
        <p:spPr>
          <a:xfrm rot="16200000">
            <a:off x="-40471" y="4659643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D831F23-975B-8CC2-5FF6-0633D3A14891}"/>
              </a:ext>
            </a:extLst>
          </p:cNvPr>
          <p:cNvCxnSpPr>
            <a:cxnSpLocks/>
          </p:cNvCxnSpPr>
          <p:nvPr/>
        </p:nvCxnSpPr>
        <p:spPr>
          <a:xfrm>
            <a:off x="486046" y="4275758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8D91671B-C585-B90E-7A8B-31B7EFE6441C}"/>
              </a:ext>
            </a:extLst>
          </p:cNvPr>
          <p:cNvSpPr txBox="1"/>
          <p:nvPr/>
        </p:nvSpPr>
        <p:spPr>
          <a:xfrm>
            <a:off x="4087354" y="3628202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59045BC-A2AE-EB3C-A820-5A4222AE8EB5}"/>
              </a:ext>
            </a:extLst>
          </p:cNvPr>
          <p:cNvCxnSpPr>
            <a:cxnSpLocks/>
          </p:cNvCxnSpPr>
          <p:nvPr/>
        </p:nvCxnSpPr>
        <p:spPr>
          <a:xfrm>
            <a:off x="567100" y="4134387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98628C1-4330-2E86-975B-7054EC24FF9A}"/>
              </a:ext>
            </a:extLst>
          </p:cNvPr>
          <p:cNvSpPr txBox="1"/>
          <p:nvPr/>
        </p:nvSpPr>
        <p:spPr>
          <a:xfrm>
            <a:off x="6118248" y="2537624"/>
            <a:ext cx="19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numSteps-1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5C2DD39-57DD-CD25-D1A6-5F1BA35002D3}"/>
              </a:ext>
            </a:extLst>
          </p:cNvPr>
          <p:cNvSpPr txBox="1"/>
          <p:nvPr/>
        </p:nvSpPr>
        <p:spPr>
          <a:xfrm>
            <a:off x="8576612" y="1485254"/>
            <a:ext cx="170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</a:t>
            </a:r>
            <a:r>
              <a:rPr lang="en-US" dirty="0" err="1"/>
              <a:t>numSteps</a:t>
            </a:r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8BCA948-232B-D199-CA7B-755E183565E5}"/>
              </a:ext>
            </a:extLst>
          </p:cNvPr>
          <p:cNvSpPr txBox="1"/>
          <p:nvPr/>
        </p:nvSpPr>
        <p:spPr>
          <a:xfrm>
            <a:off x="75661" y="46708"/>
            <a:ext cx="145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numSteps</a:t>
            </a:r>
            <a:r>
              <a:rPr lang="en-US" dirty="0"/>
              <a:t>=4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40CF11B-7D32-A38B-1398-A3808DDDB764}"/>
              </a:ext>
            </a:extLst>
          </p:cNvPr>
          <p:cNvSpPr/>
          <p:nvPr/>
        </p:nvSpPr>
        <p:spPr>
          <a:xfrm>
            <a:off x="10526565" y="1423048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D8A7AF5-C555-A2C5-D272-A5E22996C806}"/>
              </a:ext>
            </a:extLst>
          </p:cNvPr>
          <p:cNvSpPr/>
          <p:nvPr/>
        </p:nvSpPr>
        <p:spPr>
          <a:xfrm>
            <a:off x="711573" y="601346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4D230B-F540-BBEA-0768-E886A5490D9E}"/>
              </a:ext>
            </a:extLst>
          </p:cNvPr>
          <p:cNvSpPr/>
          <p:nvPr/>
        </p:nvSpPr>
        <p:spPr>
          <a:xfrm>
            <a:off x="714453" y="453612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F684F0-7B78-134C-75B3-F2E8358BD0C4}"/>
              </a:ext>
            </a:extLst>
          </p:cNvPr>
          <p:cNvSpPr/>
          <p:nvPr/>
        </p:nvSpPr>
        <p:spPr>
          <a:xfrm>
            <a:off x="3190203" y="452674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D7622F-3DB5-E58B-B9C8-35DFE9BC64FE}"/>
              </a:ext>
            </a:extLst>
          </p:cNvPr>
          <p:cNvSpPr/>
          <p:nvPr/>
        </p:nvSpPr>
        <p:spPr>
          <a:xfrm>
            <a:off x="1484713" y="6037429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B9CA9E8-5E82-28CC-C9CB-176D5F8E2789}"/>
              </a:ext>
            </a:extLst>
          </p:cNvPr>
          <p:cNvSpPr/>
          <p:nvPr/>
        </p:nvSpPr>
        <p:spPr>
          <a:xfrm>
            <a:off x="2012782" y="516650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ACFCFD-D82E-AFA6-3DFA-7A86536CCCE5}"/>
              </a:ext>
            </a:extLst>
          </p:cNvPr>
          <p:cNvSpPr txBox="1"/>
          <p:nvPr/>
        </p:nvSpPr>
        <p:spPr>
          <a:xfrm>
            <a:off x="2256203" y="440557"/>
            <a:ext cx="393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points computed by </a:t>
            </a:r>
            <a:r>
              <a:rPr lang="en-US" dirty="0" err="1"/>
              <a:t>StairsGeometry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8C359EE-3F9D-C282-2057-0059530C1A10}"/>
              </a:ext>
            </a:extLst>
          </p:cNvPr>
          <p:cNvCxnSpPr>
            <a:cxnSpLocks/>
          </p:cNvCxnSpPr>
          <p:nvPr/>
        </p:nvCxnSpPr>
        <p:spPr>
          <a:xfrm>
            <a:off x="10667799" y="1537608"/>
            <a:ext cx="0" cy="770566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EA80C5E-BFD9-AF0D-39EB-AC10F231FEA7}"/>
              </a:ext>
            </a:extLst>
          </p:cNvPr>
          <p:cNvSpPr/>
          <p:nvPr/>
        </p:nvSpPr>
        <p:spPr>
          <a:xfrm>
            <a:off x="10543533" y="2204993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1B3B2EB-861E-5FB6-780C-7A9B1B2F05C8}"/>
              </a:ext>
            </a:extLst>
          </p:cNvPr>
          <p:cNvSpPr/>
          <p:nvPr/>
        </p:nvSpPr>
        <p:spPr>
          <a:xfrm>
            <a:off x="3174222" y="3505964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89CE44-0617-17E3-14FD-EEAB95CF8831}"/>
              </a:ext>
            </a:extLst>
          </p:cNvPr>
          <p:cNvCxnSpPr/>
          <p:nvPr/>
        </p:nvCxnSpPr>
        <p:spPr>
          <a:xfrm>
            <a:off x="573055" y="4276184"/>
            <a:ext cx="0" cy="1072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0FFA316-CC28-770A-EF02-9F1EC1BD7B1D}"/>
              </a:ext>
            </a:extLst>
          </p:cNvPr>
          <p:cNvCxnSpPr>
            <a:cxnSpLocks/>
          </p:cNvCxnSpPr>
          <p:nvPr/>
        </p:nvCxnSpPr>
        <p:spPr>
          <a:xfrm>
            <a:off x="10683582" y="2158293"/>
            <a:ext cx="0" cy="3190248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1A8B782-5C71-878B-8ED6-1BFB71D16C8C}"/>
              </a:ext>
            </a:extLst>
          </p:cNvPr>
          <p:cNvCxnSpPr>
            <a:cxnSpLocks/>
          </p:cNvCxnSpPr>
          <p:nvPr/>
        </p:nvCxnSpPr>
        <p:spPr>
          <a:xfrm>
            <a:off x="567100" y="5316481"/>
            <a:ext cx="0" cy="601029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9588389-59A0-0DFA-2B7D-7B6AA4F13C11}"/>
              </a:ext>
            </a:extLst>
          </p:cNvPr>
          <p:cNvCxnSpPr>
            <a:cxnSpLocks/>
          </p:cNvCxnSpPr>
          <p:nvPr/>
        </p:nvCxnSpPr>
        <p:spPr>
          <a:xfrm>
            <a:off x="864613" y="5296109"/>
            <a:ext cx="9837006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9F130C98-54FF-B61C-0357-CBCF8BBE93DF}"/>
              </a:ext>
            </a:extLst>
          </p:cNvPr>
          <p:cNvSpPr/>
          <p:nvPr/>
        </p:nvSpPr>
        <p:spPr>
          <a:xfrm rot="20218297">
            <a:off x="153276" y="2699292"/>
            <a:ext cx="10883398" cy="17014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61AE79A-FF1D-6B40-B8ED-BED0C3C2B1DA}"/>
              </a:ext>
            </a:extLst>
          </p:cNvPr>
          <p:cNvSpPr txBox="1"/>
          <p:nvPr/>
        </p:nvSpPr>
        <p:spPr>
          <a:xfrm>
            <a:off x="1401352" y="3859035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11C3D1-4AD9-C303-5B5E-B1BD1B7A1DA2}"/>
              </a:ext>
            </a:extLst>
          </p:cNvPr>
          <p:cNvSpPr/>
          <p:nvPr/>
        </p:nvSpPr>
        <p:spPr>
          <a:xfrm>
            <a:off x="567101" y="4655541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AFFD07-4892-EAF3-D6F6-BED6CD4CE470}"/>
              </a:ext>
            </a:extLst>
          </p:cNvPr>
          <p:cNvSpPr/>
          <p:nvPr/>
        </p:nvSpPr>
        <p:spPr>
          <a:xfrm rot="5400000">
            <a:off x="1733214" y="3084519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36AC65-473D-22E8-CEDF-CDE4D5923F59}"/>
              </a:ext>
            </a:extLst>
          </p:cNvPr>
          <p:cNvSpPr/>
          <p:nvPr/>
        </p:nvSpPr>
        <p:spPr>
          <a:xfrm rot="5400000">
            <a:off x="951462" y="855729"/>
            <a:ext cx="277727" cy="451425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9A3F3C-171A-6E50-05BA-2ED0EBB43AB4}"/>
              </a:ext>
            </a:extLst>
          </p:cNvPr>
          <p:cNvSpPr/>
          <p:nvPr/>
        </p:nvSpPr>
        <p:spPr>
          <a:xfrm>
            <a:off x="876423" y="1335905"/>
            <a:ext cx="451425" cy="266682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6E4BAB-090C-87C5-2726-30C5DB4D52C9}"/>
              </a:ext>
            </a:extLst>
          </p:cNvPr>
          <p:cNvSpPr txBox="1"/>
          <p:nvPr/>
        </p:nvSpPr>
        <p:spPr>
          <a:xfrm>
            <a:off x="1363469" y="916624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tread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6A6943-4257-4155-CCD1-62259DFEB4E1}"/>
              </a:ext>
            </a:extLst>
          </p:cNvPr>
          <p:cNvSpPr txBox="1"/>
          <p:nvPr/>
        </p:nvSpPr>
        <p:spPr>
          <a:xfrm>
            <a:off x="1379341" y="1288832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riser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098E16C-5B76-524F-6899-81B4FCFCA14A}"/>
              </a:ext>
            </a:extLst>
          </p:cNvPr>
          <p:cNvSpPr/>
          <p:nvPr/>
        </p:nvSpPr>
        <p:spPr>
          <a:xfrm>
            <a:off x="3051258" y="3584528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8259E35-EA2E-5D61-73D2-2AF851B388AC}"/>
              </a:ext>
            </a:extLst>
          </p:cNvPr>
          <p:cNvSpPr/>
          <p:nvPr/>
        </p:nvSpPr>
        <p:spPr>
          <a:xfrm rot="5400000">
            <a:off x="4203195" y="2020591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D22558-BABE-795B-A39D-0872970CC835}"/>
              </a:ext>
            </a:extLst>
          </p:cNvPr>
          <p:cNvSpPr/>
          <p:nvPr/>
        </p:nvSpPr>
        <p:spPr>
          <a:xfrm>
            <a:off x="5500785" y="2532102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8F151D-61E7-2D69-6263-1EFE1737F1B7}"/>
              </a:ext>
            </a:extLst>
          </p:cNvPr>
          <p:cNvSpPr/>
          <p:nvPr/>
        </p:nvSpPr>
        <p:spPr>
          <a:xfrm rot="5400000">
            <a:off x="6659810" y="975255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2E5EDA2-0BF0-816A-E2EB-46E2E54C076D}"/>
              </a:ext>
            </a:extLst>
          </p:cNvPr>
          <p:cNvSpPr/>
          <p:nvPr/>
        </p:nvSpPr>
        <p:spPr>
          <a:xfrm>
            <a:off x="7961315" y="1502252"/>
            <a:ext cx="259654" cy="629947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BBCA53-9D4A-0007-93ED-FF839CF0809A}"/>
              </a:ext>
            </a:extLst>
          </p:cNvPr>
          <p:cNvSpPr/>
          <p:nvPr/>
        </p:nvSpPr>
        <p:spPr>
          <a:xfrm rot="5400000">
            <a:off x="9127428" y="-60927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A93E7C5-470B-D35C-8925-DDF141E4C3BC}"/>
              </a:ext>
            </a:extLst>
          </p:cNvPr>
          <p:cNvCxnSpPr>
            <a:cxnSpLocks/>
          </p:cNvCxnSpPr>
          <p:nvPr/>
        </p:nvCxnSpPr>
        <p:spPr>
          <a:xfrm flipV="1">
            <a:off x="829173" y="4655541"/>
            <a:ext cx="0" cy="1498164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0A829E1-E4FA-0940-9DC5-C789AC76BF8B}"/>
              </a:ext>
            </a:extLst>
          </p:cNvPr>
          <p:cNvCxnSpPr>
            <a:cxnSpLocks/>
          </p:cNvCxnSpPr>
          <p:nvPr/>
        </p:nvCxnSpPr>
        <p:spPr>
          <a:xfrm flipH="1">
            <a:off x="837392" y="4649283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A4B4398-19FD-04FB-31EE-C62D5BC96323}"/>
              </a:ext>
            </a:extLst>
          </p:cNvPr>
          <p:cNvCxnSpPr>
            <a:cxnSpLocks/>
          </p:cNvCxnSpPr>
          <p:nvPr/>
        </p:nvCxnSpPr>
        <p:spPr>
          <a:xfrm flipV="1">
            <a:off x="3302693" y="3604957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B6A98BF-26C4-5545-1FDD-DD95E3E070D0}"/>
              </a:ext>
            </a:extLst>
          </p:cNvPr>
          <p:cNvCxnSpPr>
            <a:cxnSpLocks/>
          </p:cNvCxnSpPr>
          <p:nvPr/>
        </p:nvCxnSpPr>
        <p:spPr>
          <a:xfrm flipH="1">
            <a:off x="3310912" y="3598699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632B1FA4-F412-C94C-72BF-033AF0CCD788}"/>
              </a:ext>
            </a:extLst>
          </p:cNvPr>
          <p:cNvSpPr/>
          <p:nvPr/>
        </p:nvSpPr>
        <p:spPr>
          <a:xfrm>
            <a:off x="156219" y="5323565"/>
            <a:ext cx="659224" cy="822675"/>
          </a:xfrm>
          <a:prstGeom prst="rect">
            <a:avLst/>
          </a:prstGeom>
          <a:noFill/>
          <a:ln>
            <a:solidFill>
              <a:srgbClr val="FF339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75701D2-4892-B9B6-4E4A-E03A8DA566C0}"/>
              </a:ext>
            </a:extLst>
          </p:cNvPr>
          <p:cNvSpPr/>
          <p:nvPr/>
        </p:nvSpPr>
        <p:spPr>
          <a:xfrm>
            <a:off x="890666" y="1740472"/>
            <a:ext cx="479870" cy="333325"/>
          </a:xfrm>
          <a:prstGeom prst="rect">
            <a:avLst/>
          </a:prstGeom>
          <a:noFill/>
          <a:ln>
            <a:solidFill>
              <a:srgbClr val="FF339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F32CBD8-FF3A-22C4-EDA1-A55D4ADF9CE8}"/>
              </a:ext>
            </a:extLst>
          </p:cNvPr>
          <p:cNvSpPr txBox="1"/>
          <p:nvPr/>
        </p:nvSpPr>
        <p:spPr>
          <a:xfrm>
            <a:off x="1412314" y="1672335"/>
            <a:ext cx="335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bottom floor 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B4CE850-31F0-5C7D-84EF-80C7F6019DC5}"/>
              </a:ext>
            </a:extLst>
          </p:cNvPr>
          <p:cNvCxnSpPr>
            <a:cxnSpLocks/>
          </p:cNvCxnSpPr>
          <p:nvPr/>
        </p:nvCxnSpPr>
        <p:spPr>
          <a:xfrm flipH="1">
            <a:off x="837392" y="6146240"/>
            <a:ext cx="760814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11E305E-AA64-CFAE-801F-6D2CD215AE6C}"/>
              </a:ext>
            </a:extLst>
          </p:cNvPr>
          <p:cNvCxnSpPr>
            <a:cxnSpLocks/>
          </p:cNvCxnSpPr>
          <p:nvPr/>
        </p:nvCxnSpPr>
        <p:spPr>
          <a:xfrm flipV="1">
            <a:off x="5758913" y="2557245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FAC7951-83C9-81FE-A66B-7356D3798E0F}"/>
              </a:ext>
            </a:extLst>
          </p:cNvPr>
          <p:cNvCxnSpPr>
            <a:cxnSpLocks/>
          </p:cNvCxnSpPr>
          <p:nvPr/>
        </p:nvCxnSpPr>
        <p:spPr>
          <a:xfrm flipH="1">
            <a:off x="5767132" y="2550987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90FFDCB-75DD-67FB-D386-92879C42601F}"/>
              </a:ext>
            </a:extLst>
          </p:cNvPr>
          <p:cNvCxnSpPr>
            <a:cxnSpLocks/>
          </p:cNvCxnSpPr>
          <p:nvPr/>
        </p:nvCxnSpPr>
        <p:spPr>
          <a:xfrm flipV="1">
            <a:off x="8207385" y="1528545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C708500-E2FA-DB96-C314-3555C6E2E5D3}"/>
              </a:ext>
            </a:extLst>
          </p:cNvPr>
          <p:cNvCxnSpPr>
            <a:cxnSpLocks/>
          </p:cNvCxnSpPr>
          <p:nvPr/>
        </p:nvCxnSpPr>
        <p:spPr>
          <a:xfrm flipH="1">
            <a:off x="8215604" y="1522287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3B7CADC5-2A74-12E4-08F0-C90128B46758}"/>
              </a:ext>
            </a:extLst>
          </p:cNvPr>
          <p:cNvSpPr/>
          <p:nvPr/>
        </p:nvSpPr>
        <p:spPr>
          <a:xfrm>
            <a:off x="899683" y="2239360"/>
            <a:ext cx="479870" cy="33332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56BBF95-AE63-E6D6-EACD-5D69FCF154AD}"/>
              </a:ext>
            </a:extLst>
          </p:cNvPr>
          <p:cNvSpPr/>
          <p:nvPr/>
        </p:nvSpPr>
        <p:spPr>
          <a:xfrm>
            <a:off x="10701619" y="1099234"/>
            <a:ext cx="1322370" cy="252257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D976071-CA41-5993-BD98-BCC0229BFA5E}"/>
              </a:ext>
            </a:extLst>
          </p:cNvPr>
          <p:cNvSpPr txBox="1"/>
          <p:nvPr/>
        </p:nvSpPr>
        <p:spPr>
          <a:xfrm>
            <a:off x="1456809" y="2206227"/>
            <a:ext cx="295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top floor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F53B931E-81FE-1E79-2723-D6E9D07B09EE}"/>
              </a:ext>
            </a:extLst>
          </p:cNvPr>
          <p:cNvSpPr txBox="1"/>
          <p:nvPr/>
        </p:nvSpPr>
        <p:spPr>
          <a:xfrm rot="16200000">
            <a:off x="2386054" y="3556037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B3E9DD0-B794-39E3-950D-48157AE69F4C}"/>
              </a:ext>
            </a:extLst>
          </p:cNvPr>
          <p:cNvCxnSpPr>
            <a:cxnSpLocks/>
          </p:cNvCxnSpPr>
          <p:nvPr/>
        </p:nvCxnSpPr>
        <p:spPr>
          <a:xfrm>
            <a:off x="2912571" y="3172152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8ED7BDF-8F93-D99B-3F5C-EBF4C4B86DF6}"/>
              </a:ext>
            </a:extLst>
          </p:cNvPr>
          <p:cNvCxnSpPr>
            <a:cxnSpLocks/>
          </p:cNvCxnSpPr>
          <p:nvPr/>
        </p:nvCxnSpPr>
        <p:spPr>
          <a:xfrm>
            <a:off x="2993625" y="3030781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8F75A7B-9C01-917E-18BE-737ADC66795C}"/>
              </a:ext>
            </a:extLst>
          </p:cNvPr>
          <p:cNvSpPr txBox="1"/>
          <p:nvPr/>
        </p:nvSpPr>
        <p:spPr>
          <a:xfrm>
            <a:off x="3827877" y="2755429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C77A0DF-9C9B-89C8-1E38-7C8BA54F88DD}"/>
              </a:ext>
            </a:extLst>
          </p:cNvPr>
          <p:cNvSpPr txBox="1"/>
          <p:nvPr/>
        </p:nvSpPr>
        <p:spPr>
          <a:xfrm rot="16200000">
            <a:off x="4828397" y="2509501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358259E-A5C4-8B43-082C-11C006824B79}"/>
              </a:ext>
            </a:extLst>
          </p:cNvPr>
          <p:cNvCxnSpPr>
            <a:cxnSpLocks/>
          </p:cNvCxnSpPr>
          <p:nvPr/>
        </p:nvCxnSpPr>
        <p:spPr>
          <a:xfrm>
            <a:off x="5354914" y="2125616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978778A-5F54-E07F-E488-38E8E14E593E}"/>
              </a:ext>
            </a:extLst>
          </p:cNvPr>
          <p:cNvCxnSpPr>
            <a:cxnSpLocks/>
          </p:cNvCxnSpPr>
          <p:nvPr/>
        </p:nvCxnSpPr>
        <p:spPr>
          <a:xfrm>
            <a:off x="5435968" y="1984245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774C9AC-4EDF-7C69-8CCA-C108846F15DC}"/>
              </a:ext>
            </a:extLst>
          </p:cNvPr>
          <p:cNvSpPr txBox="1"/>
          <p:nvPr/>
        </p:nvSpPr>
        <p:spPr>
          <a:xfrm>
            <a:off x="6270220" y="1708893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5637626-2972-57EC-E53B-1B1E58D3A018}"/>
              </a:ext>
            </a:extLst>
          </p:cNvPr>
          <p:cNvSpPr txBox="1"/>
          <p:nvPr/>
        </p:nvSpPr>
        <p:spPr>
          <a:xfrm rot="16200000">
            <a:off x="7321077" y="1427175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6B7113C-017E-2D1F-1128-AAA614E305A7}"/>
              </a:ext>
            </a:extLst>
          </p:cNvPr>
          <p:cNvCxnSpPr>
            <a:cxnSpLocks/>
          </p:cNvCxnSpPr>
          <p:nvPr/>
        </p:nvCxnSpPr>
        <p:spPr>
          <a:xfrm>
            <a:off x="7847594" y="1043290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8E57AAB5-628B-2B44-B43F-94BD516D971B}"/>
              </a:ext>
            </a:extLst>
          </p:cNvPr>
          <p:cNvCxnSpPr>
            <a:cxnSpLocks/>
          </p:cNvCxnSpPr>
          <p:nvPr/>
        </p:nvCxnSpPr>
        <p:spPr>
          <a:xfrm>
            <a:off x="7928648" y="901919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E49ED80D-AD63-14A8-32D3-C57B4B39A6F7}"/>
              </a:ext>
            </a:extLst>
          </p:cNvPr>
          <p:cNvSpPr txBox="1"/>
          <p:nvPr/>
        </p:nvSpPr>
        <p:spPr>
          <a:xfrm>
            <a:off x="8762900" y="626567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3F801D3-6E95-6B16-36F7-173C31898EF2}"/>
              </a:ext>
            </a:extLst>
          </p:cNvPr>
          <p:cNvCxnSpPr>
            <a:cxnSpLocks/>
          </p:cNvCxnSpPr>
          <p:nvPr/>
        </p:nvCxnSpPr>
        <p:spPr>
          <a:xfrm>
            <a:off x="567100" y="4755549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E9D81449-8F28-A486-48FC-FC7A429EC63B}"/>
              </a:ext>
            </a:extLst>
          </p:cNvPr>
          <p:cNvSpPr txBox="1"/>
          <p:nvPr/>
        </p:nvSpPr>
        <p:spPr>
          <a:xfrm>
            <a:off x="562917" y="4813996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3BBCD12-03A4-13AD-47A6-AE980F0B0CB4}"/>
              </a:ext>
            </a:extLst>
          </p:cNvPr>
          <p:cNvCxnSpPr>
            <a:cxnSpLocks/>
          </p:cNvCxnSpPr>
          <p:nvPr/>
        </p:nvCxnSpPr>
        <p:spPr>
          <a:xfrm flipH="1">
            <a:off x="1033401" y="4257519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F339159-D60F-2AFE-48D2-94EE9E2B17DC}"/>
              </a:ext>
            </a:extLst>
          </p:cNvPr>
          <p:cNvSpPr txBox="1"/>
          <p:nvPr/>
        </p:nvSpPr>
        <p:spPr>
          <a:xfrm>
            <a:off x="1009987" y="426478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A3C70784-E339-C495-5961-DB4886BB15F6}"/>
              </a:ext>
            </a:extLst>
          </p:cNvPr>
          <p:cNvCxnSpPr>
            <a:cxnSpLocks/>
          </p:cNvCxnSpPr>
          <p:nvPr/>
        </p:nvCxnSpPr>
        <p:spPr>
          <a:xfrm>
            <a:off x="3037270" y="3683519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96C7265-C941-0976-19C2-818F5865AF8C}"/>
              </a:ext>
            </a:extLst>
          </p:cNvPr>
          <p:cNvSpPr txBox="1"/>
          <p:nvPr/>
        </p:nvSpPr>
        <p:spPr>
          <a:xfrm>
            <a:off x="3033087" y="3741966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0CFD54C9-76CB-7339-C66E-771DEB3889C3}"/>
              </a:ext>
            </a:extLst>
          </p:cNvPr>
          <p:cNvCxnSpPr>
            <a:cxnSpLocks/>
          </p:cNvCxnSpPr>
          <p:nvPr/>
        </p:nvCxnSpPr>
        <p:spPr>
          <a:xfrm flipH="1">
            <a:off x="3503571" y="3185489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1EFB403C-7E57-904A-6796-7CCA44DF8AD1}"/>
              </a:ext>
            </a:extLst>
          </p:cNvPr>
          <p:cNvSpPr txBox="1"/>
          <p:nvPr/>
        </p:nvSpPr>
        <p:spPr>
          <a:xfrm>
            <a:off x="3480157" y="319275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E55FB3C-DDE1-567D-20A5-0B2BF0FE6567}"/>
              </a:ext>
            </a:extLst>
          </p:cNvPr>
          <p:cNvCxnSpPr>
            <a:cxnSpLocks/>
          </p:cNvCxnSpPr>
          <p:nvPr/>
        </p:nvCxnSpPr>
        <p:spPr>
          <a:xfrm>
            <a:off x="5493768" y="2645604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A075BE14-F4B9-9E30-BA32-27CF239A4AD8}"/>
              </a:ext>
            </a:extLst>
          </p:cNvPr>
          <p:cNvSpPr txBox="1"/>
          <p:nvPr/>
        </p:nvSpPr>
        <p:spPr>
          <a:xfrm>
            <a:off x="5489585" y="2704051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18F9509-DB1C-2687-021A-8421BD8694FF}"/>
              </a:ext>
            </a:extLst>
          </p:cNvPr>
          <p:cNvCxnSpPr>
            <a:cxnSpLocks/>
          </p:cNvCxnSpPr>
          <p:nvPr/>
        </p:nvCxnSpPr>
        <p:spPr>
          <a:xfrm flipH="1">
            <a:off x="5960069" y="2147574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18FB01B5-1A80-FE5D-39FA-1291A55E1A17}"/>
              </a:ext>
            </a:extLst>
          </p:cNvPr>
          <p:cNvSpPr txBox="1"/>
          <p:nvPr/>
        </p:nvSpPr>
        <p:spPr>
          <a:xfrm>
            <a:off x="5936655" y="2154840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50146B1-5FDB-73F8-3B51-8103E425619D}"/>
              </a:ext>
            </a:extLst>
          </p:cNvPr>
          <p:cNvCxnSpPr>
            <a:cxnSpLocks/>
          </p:cNvCxnSpPr>
          <p:nvPr/>
        </p:nvCxnSpPr>
        <p:spPr>
          <a:xfrm>
            <a:off x="7961194" y="1618648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DB44B506-3983-8828-45DB-8E158936EADA}"/>
              </a:ext>
            </a:extLst>
          </p:cNvPr>
          <p:cNvSpPr txBox="1"/>
          <p:nvPr/>
        </p:nvSpPr>
        <p:spPr>
          <a:xfrm>
            <a:off x="7957011" y="1677095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4F72260-A8A8-AD32-263F-DBAF27CE3B96}"/>
              </a:ext>
            </a:extLst>
          </p:cNvPr>
          <p:cNvCxnSpPr>
            <a:cxnSpLocks/>
          </p:cNvCxnSpPr>
          <p:nvPr/>
        </p:nvCxnSpPr>
        <p:spPr>
          <a:xfrm flipH="1">
            <a:off x="8427495" y="1120618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63527129-9B72-69BC-C678-6E26C0FB19DB}"/>
              </a:ext>
            </a:extLst>
          </p:cNvPr>
          <p:cNvSpPr txBox="1"/>
          <p:nvPr/>
        </p:nvSpPr>
        <p:spPr>
          <a:xfrm>
            <a:off x="8404081" y="1127884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C8B24F7-478A-5AB9-BB05-0BD309F203B5}"/>
              </a:ext>
            </a:extLst>
          </p:cNvPr>
          <p:cNvSpPr txBox="1"/>
          <p:nvPr/>
        </p:nvSpPr>
        <p:spPr>
          <a:xfrm>
            <a:off x="8056151" y="-12158"/>
            <a:ext cx="41961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 that top tread will have a slightly longer exposed surface than other steps because there is not no riser material to the next step (but the tread is made the same dimension as other steps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1B00D23D-171A-3789-D42D-EEF1F4A7159E}"/>
              </a:ext>
            </a:extLst>
          </p:cNvPr>
          <p:cNvSpPr/>
          <p:nvPr/>
        </p:nvSpPr>
        <p:spPr>
          <a:xfrm>
            <a:off x="10196186" y="607512"/>
            <a:ext cx="362509" cy="363255"/>
          </a:xfrm>
          <a:custGeom>
            <a:avLst/>
            <a:gdLst>
              <a:gd name="connsiteX0" fmla="*/ 0 w 362509"/>
              <a:gd name="connsiteY0" fmla="*/ 0 h 363255"/>
              <a:gd name="connsiteX1" fmla="*/ 319414 w 362509"/>
              <a:gd name="connsiteY1" fmla="*/ 87683 h 363255"/>
              <a:gd name="connsiteX2" fmla="*/ 350729 w 362509"/>
              <a:gd name="connsiteY2" fmla="*/ 363255 h 36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509" h="363255">
                <a:moveTo>
                  <a:pt x="0" y="0"/>
                </a:moveTo>
                <a:cubicBezTo>
                  <a:pt x="130479" y="13570"/>
                  <a:pt x="260959" y="27141"/>
                  <a:pt x="319414" y="87683"/>
                </a:cubicBezTo>
                <a:cubicBezTo>
                  <a:pt x="377869" y="148225"/>
                  <a:pt x="364299" y="255740"/>
                  <a:pt x="350729" y="363255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F4009CD4-1353-09F1-10E1-287A905607F0}"/>
              </a:ext>
            </a:extLst>
          </p:cNvPr>
          <p:cNvSpPr txBox="1"/>
          <p:nvPr/>
        </p:nvSpPr>
        <p:spPr>
          <a:xfrm>
            <a:off x="896496" y="5509002"/>
            <a:ext cx="368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 that bottom step of stringer is taller than other steps as it needs to extend down to the bottom subfloor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BEF31AF-4D91-2FF2-D514-61083414CB43}"/>
              </a:ext>
            </a:extLst>
          </p:cNvPr>
          <p:cNvCxnSpPr>
            <a:cxnSpLocks/>
          </p:cNvCxnSpPr>
          <p:nvPr/>
        </p:nvCxnSpPr>
        <p:spPr>
          <a:xfrm>
            <a:off x="344184" y="5334719"/>
            <a:ext cx="0" cy="8010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7E60086E-0E3F-7CE4-FDE0-4CE92623ACAD}"/>
              </a:ext>
            </a:extLst>
          </p:cNvPr>
          <p:cNvSpPr txBox="1"/>
          <p:nvPr/>
        </p:nvSpPr>
        <p:spPr>
          <a:xfrm>
            <a:off x="322835" y="556376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FMBF</a:t>
            </a:r>
            <a:endParaRPr lang="en-US" sz="1200" baseline="-250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75F30BD-EABC-F5BB-A3B6-29AF40BA15CE}"/>
              </a:ext>
            </a:extLst>
          </p:cNvPr>
          <p:cNvSpPr txBox="1"/>
          <p:nvPr/>
        </p:nvSpPr>
        <p:spPr>
          <a:xfrm>
            <a:off x="11229572" y="106260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FMTF</a:t>
            </a:r>
            <a:endParaRPr lang="en-US" sz="1200" baseline="-250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CB83D63B-7330-32F1-9B9C-719AA73B1C75}"/>
              </a:ext>
            </a:extLst>
          </p:cNvPr>
          <p:cNvCxnSpPr>
            <a:cxnSpLocks/>
          </p:cNvCxnSpPr>
          <p:nvPr/>
        </p:nvCxnSpPr>
        <p:spPr>
          <a:xfrm>
            <a:off x="11111510" y="1104637"/>
            <a:ext cx="0" cy="246854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789F8D89-3CB5-E76C-8675-EB15FC279465}"/>
              </a:ext>
            </a:extLst>
          </p:cNvPr>
          <p:cNvSpPr/>
          <p:nvPr/>
        </p:nvSpPr>
        <p:spPr>
          <a:xfrm>
            <a:off x="5648960" y="3493726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D83FEED8-383C-36B6-681D-524AC8E5B60B}"/>
              </a:ext>
            </a:extLst>
          </p:cNvPr>
          <p:cNvSpPr/>
          <p:nvPr/>
        </p:nvSpPr>
        <p:spPr>
          <a:xfrm>
            <a:off x="5632979" y="247294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3EB07E19-5E96-BCC6-1641-E5E7A158AD77}"/>
              </a:ext>
            </a:extLst>
          </p:cNvPr>
          <p:cNvSpPr/>
          <p:nvPr/>
        </p:nvSpPr>
        <p:spPr>
          <a:xfrm>
            <a:off x="8105180" y="2413836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A9D79680-C8A8-85CE-E647-3D8A4654BB19}"/>
              </a:ext>
            </a:extLst>
          </p:cNvPr>
          <p:cNvSpPr/>
          <p:nvPr/>
        </p:nvSpPr>
        <p:spPr>
          <a:xfrm>
            <a:off x="8089199" y="139305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Arc 173">
            <a:extLst>
              <a:ext uri="{FF2B5EF4-FFF2-40B4-BE49-F238E27FC236}">
                <a16:creationId xmlns:a16="http://schemas.microsoft.com/office/drawing/2014/main" id="{3E6F92FC-64A2-51A2-ADC5-E8465DA09768}"/>
              </a:ext>
            </a:extLst>
          </p:cNvPr>
          <p:cNvSpPr/>
          <p:nvPr/>
        </p:nvSpPr>
        <p:spPr>
          <a:xfrm>
            <a:off x="983193" y="5382720"/>
            <a:ext cx="1547041" cy="1547041"/>
          </a:xfrm>
          <a:prstGeom prst="arc">
            <a:avLst>
              <a:gd name="adj1" fmla="val 20062799"/>
              <a:gd name="adj2" fmla="val 0"/>
            </a:avLst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51CD95F-4C0C-4E96-51C6-E3362F71712B}"/>
                  </a:ext>
                </a:extLst>
              </p:cNvPr>
              <p:cNvSpPr txBox="1"/>
              <p:nvPr/>
            </p:nvSpPr>
            <p:spPr>
              <a:xfrm>
                <a:off x="2544725" y="5850975"/>
                <a:ext cx="183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751CD95F-4C0C-4E96-51C6-E3362F717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725" y="5850975"/>
                <a:ext cx="183062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TextBox 182">
            <a:extLst>
              <a:ext uri="{FF2B5EF4-FFF2-40B4-BE49-F238E27FC236}">
                <a16:creationId xmlns:a16="http://schemas.microsoft.com/office/drawing/2014/main" id="{758E3DE8-D919-95A6-C75B-5512ED2CA1B4}"/>
              </a:ext>
            </a:extLst>
          </p:cNvPr>
          <p:cNvSpPr txBox="1"/>
          <p:nvPr/>
        </p:nvSpPr>
        <p:spPr>
          <a:xfrm>
            <a:off x="8581403" y="2115573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S</a:t>
            </a:r>
            <a:endParaRPr lang="en-US" sz="1200" baseline="-25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6951695-6D43-EE06-852C-5AF58A9A45D3}"/>
              </a:ext>
            </a:extLst>
          </p:cNvPr>
          <p:cNvSpPr txBox="1"/>
          <p:nvPr/>
        </p:nvSpPr>
        <p:spPr>
          <a:xfrm>
            <a:off x="5354915" y="889347"/>
            <a:ext cx="1769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baseline="-25000" dirty="0"/>
              <a:t>TL</a:t>
            </a:r>
            <a:r>
              <a:rPr lang="en-US" sz="1100" dirty="0"/>
              <a:t> = Point on the top left</a:t>
            </a:r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114B2B81-3FD2-59C2-CA91-20CE652B8DAF}"/>
              </a:ext>
            </a:extLst>
          </p:cNvPr>
          <p:cNvSpPr/>
          <p:nvPr/>
        </p:nvSpPr>
        <p:spPr>
          <a:xfrm>
            <a:off x="7055893" y="1064525"/>
            <a:ext cx="1041779" cy="345744"/>
          </a:xfrm>
          <a:custGeom>
            <a:avLst/>
            <a:gdLst>
              <a:gd name="connsiteX0" fmla="*/ 0 w 1041779"/>
              <a:gd name="connsiteY0" fmla="*/ 0 h 345744"/>
              <a:gd name="connsiteX1" fmla="*/ 641444 w 1041779"/>
              <a:gd name="connsiteY1" fmla="*/ 163774 h 345744"/>
              <a:gd name="connsiteX2" fmla="*/ 1041779 w 1041779"/>
              <a:gd name="connsiteY2" fmla="*/ 345744 h 34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1779" h="345744">
                <a:moveTo>
                  <a:pt x="0" y="0"/>
                </a:moveTo>
                <a:cubicBezTo>
                  <a:pt x="233907" y="53075"/>
                  <a:pt x="467814" y="106150"/>
                  <a:pt x="641444" y="163774"/>
                </a:cubicBezTo>
                <a:cubicBezTo>
                  <a:pt x="815074" y="221398"/>
                  <a:pt x="928426" y="283571"/>
                  <a:pt x="1041779" y="345744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99EF339D-A68D-4101-5173-382D47D65C42}"/>
              </a:ext>
            </a:extLst>
          </p:cNvPr>
          <p:cNvSpPr txBox="1"/>
          <p:nvPr/>
        </p:nvSpPr>
        <p:spPr>
          <a:xfrm>
            <a:off x="523375" y="7136738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S</a:t>
            </a:r>
            <a:endParaRPr lang="en-US" sz="1200" baseline="-25000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E78E3C1-0788-7118-AA67-A08C175F2290}"/>
              </a:ext>
            </a:extLst>
          </p:cNvPr>
          <p:cNvCxnSpPr>
            <a:cxnSpLocks/>
          </p:cNvCxnSpPr>
          <p:nvPr/>
        </p:nvCxnSpPr>
        <p:spPr>
          <a:xfrm>
            <a:off x="1598206" y="6161114"/>
            <a:ext cx="0" cy="145888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E99B38C0-16AC-0542-062E-B6323F203150}"/>
              </a:ext>
            </a:extLst>
          </p:cNvPr>
          <p:cNvSpPr txBox="1"/>
          <p:nvPr/>
        </p:nvSpPr>
        <p:spPr>
          <a:xfrm>
            <a:off x="10709640" y="584452"/>
            <a:ext cx="1408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baseline="-25000" dirty="0"/>
              <a:t>TR</a:t>
            </a:r>
            <a:r>
              <a:rPr lang="en-US" sz="1100" dirty="0"/>
              <a:t> = Point on the top right</a:t>
            </a:r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C89BDAB8-DEFD-3B1B-5CB7-25D855DCF446}"/>
              </a:ext>
            </a:extLst>
          </p:cNvPr>
          <p:cNvSpPr/>
          <p:nvPr/>
        </p:nvSpPr>
        <p:spPr>
          <a:xfrm>
            <a:off x="10611354" y="850710"/>
            <a:ext cx="161279" cy="591403"/>
          </a:xfrm>
          <a:custGeom>
            <a:avLst/>
            <a:gdLst>
              <a:gd name="connsiteX0" fmla="*/ 42998 w 161279"/>
              <a:gd name="connsiteY0" fmla="*/ 591403 h 591403"/>
              <a:gd name="connsiteX1" fmla="*/ 6604 w 161279"/>
              <a:gd name="connsiteY1" fmla="*/ 200168 h 591403"/>
              <a:gd name="connsiteX2" fmla="*/ 161279 w 161279"/>
              <a:gd name="connsiteY2" fmla="*/ 0 h 59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279" h="591403">
                <a:moveTo>
                  <a:pt x="42998" y="591403"/>
                </a:moveTo>
                <a:cubicBezTo>
                  <a:pt x="14944" y="445069"/>
                  <a:pt x="-13110" y="298735"/>
                  <a:pt x="6604" y="200168"/>
                </a:cubicBezTo>
                <a:cubicBezTo>
                  <a:pt x="26317" y="101601"/>
                  <a:pt x="93798" y="50800"/>
                  <a:pt x="161279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01198986-EF14-25A3-A5D0-DF6917F7BBFA}"/>
              </a:ext>
            </a:extLst>
          </p:cNvPr>
          <p:cNvSpPr txBox="1"/>
          <p:nvPr/>
        </p:nvSpPr>
        <p:spPr>
          <a:xfrm>
            <a:off x="10836835" y="2439652"/>
            <a:ext cx="1134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PR</a:t>
            </a:r>
            <a:r>
              <a:rPr lang="en-US" sz="1100" dirty="0"/>
              <a:t> = Projected point on right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096B5EB-FA66-D106-D18E-B8ED4ED9F5E0}"/>
              </a:ext>
            </a:extLst>
          </p:cNvPr>
          <p:cNvSpPr txBox="1"/>
          <p:nvPr/>
        </p:nvSpPr>
        <p:spPr>
          <a:xfrm>
            <a:off x="3708933" y="6310043"/>
            <a:ext cx="1886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PL</a:t>
            </a:r>
            <a:r>
              <a:rPr lang="en-US" sz="1100" dirty="0"/>
              <a:t> = Projected point on left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AF114B2C-1F4E-A895-6DD4-DC2DEAA96AB8}"/>
              </a:ext>
            </a:extLst>
          </p:cNvPr>
          <p:cNvSpPr/>
          <p:nvPr/>
        </p:nvSpPr>
        <p:spPr>
          <a:xfrm>
            <a:off x="1764632" y="6245726"/>
            <a:ext cx="1818105" cy="224590"/>
          </a:xfrm>
          <a:custGeom>
            <a:avLst/>
            <a:gdLst>
              <a:gd name="connsiteX0" fmla="*/ 1818105 w 1818105"/>
              <a:gd name="connsiteY0" fmla="*/ 224590 h 224590"/>
              <a:gd name="connsiteX1" fmla="*/ 1080168 w 1818105"/>
              <a:gd name="connsiteY1" fmla="*/ 187158 h 224590"/>
              <a:gd name="connsiteX2" fmla="*/ 0 w 1818105"/>
              <a:gd name="connsiteY2" fmla="*/ 0 h 224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105" h="224590">
                <a:moveTo>
                  <a:pt x="1818105" y="224590"/>
                </a:moveTo>
                <a:cubicBezTo>
                  <a:pt x="1600645" y="224590"/>
                  <a:pt x="1383185" y="224590"/>
                  <a:pt x="1080168" y="187158"/>
                </a:cubicBezTo>
                <a:cubicBezTo>
                  <a:pt x="777151" y="149726"/>
                  <a:pt x="388575" y="74863"/>
                  <a:pt x="0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84E0FA55-8992-3238-1157-54D420B71FEB}"/>
              </a:ext>
            </a:extLst>
          </p:cNvPr>
          <p:cNvSpPr/>
          <p:nvPr/>
        </p:nvSpPr>
        <p:spPr>
          <a:xfrm>
            <a:off x="10700084" y="2438400"/>
            <a:ext cx="155074" cy="203200"/>
          </a:xfrm>
          <a:custGeom>
            <a:avLst/>
            <a:gdLst>
              <a:gd name="connsiteX0" fmla="*/ 155074 w 155074"/>
              <a:gd name="connsiteY0" fmla="*/ 192505 h 203200"/>
              <a:gd name="connsiteX1" fmla="*/ 48127 w 155074"/>
              <a:gd name="connsiteY1" fmla="*/ 181811 h 203200"/>
              <a:gd name="connsiteX2" fmla="*/ 0 w 155074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074" h="203200">
                <a:moveTo>
                  <a:pt x="155074" y="192505"/>
                </a:moveTo>
                <a:cubicBezTo>
                  <a:pt x="114523" y="203200"/>
                  <a:pt x="73973" y="213895"/>
                  <a:pt x="48127" y="181811"/>
                </a:cubicBezTo>
                <a:cubicBezTo>
                  <a:pt x="22281" y="149727"/>
                  <a:pt x="11140" y="74863"/>
                  <a:pt x="0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C82E40CB-09D8-E2CD-BDB1-1266AB3719CB}"/>
              </a:ext>
            </a:extLst>
          </p:cNvPr>
          <p:cNvCxnSpPr>
            <a:cxnSpLocks/>
          </p:cNvCxnSpPr>
          <p:nvPr/>
        </p:nvCxnSpPr>
        <p:spPr>
          <a:xfrm>
            <a:off x="8235110" y="1499056"/>
            <a:ext cx="715061" cy="156057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Isosceles Triangle 235">
            <a:extLst>
              <a:ext uri="{FF2B5EF4-FFF2-40B4-BE49-F238E27FC236}">
                <a16:creationId xmlns:a16="http://schemas.microsoft.com/office/drawing/2014/main" id="{71576048-7DE1-7567-C901-35941E753B33}"/>
              </a:ext>
            </a:extLst>
          </p:cNvPr>
          <p:cNvSpPr/>
          <p:nvPr/>
        </p:nvSpPr>
        <p:spPr>
          <a:xfrm>
            <a:off x="710525" y="5185504"/>
            <a:ext cx="256602" cy="221209"/>
          </a:xfrm>
          <a:prstGeom prst="triangle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DD82FBB-E229-A9D1-0FAD-F72384CFA9E0}"/>
              </a:ext>
            </a:extLst>
          </p:cNvPr>
          <p:cNvSpPr txBox="1"/>
          <p:nvPr/>
        </p:nvSpPr>
        <p:spPr>
          <a:xfrm>
            <a:off x="895016" y="4960561"/>
            <a:ext cx="3644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FMBF</a:t>
            </a:r>
            <a:r>
              <a:rPr lang="en-US" sz="1100" dirty="0"/>
              <a:t> = Point of top of finished material bottom floor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8F2A6F-77F3-86E4-D36F-9014C9064F76}"/>
              </a:ext>
            </a:extLst>
          </p:cNvPr>
          <p:cNvCxnSpPr>
            <a:cxnSpLocks/>
          </p:cNvCxnSpPr>
          <p:nvPr/>
        </p:nvCxnSpPr>
        <p:spPr>
          <a:xfrm flipH="1">
            <a:off x="1033401" y="2391103"/>
            <a:ext cx="10049758" cy="4282966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AB274E0-6200-2C11-BEF1-DE489598ED98}"/>
              </a:ext>
            </a:extLst>
          </p:cNvPr>
          <p:cNvSpPr txBox="1"/>
          <p:nvPr/>
        </p:nvSpPr>
        <p:spPr>
          <a:xfrm>
            <a:off x="7087199" y="4076402"/>
            <a:ext cx="1882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  <a:r>
              <a:rPr lang="en-US" sz="1200" baseline="-25000" dirty="0"/>
              <a:t>RL</a:t>
            </a:r>
            <a:r>
              <a:rPr lang="en-US" sz="1200" dirty="0"/>
              <a:t> = length of raw lumber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AF41B2-9FF9-B32B-9678-1F4DD4AEEE9C}"/>
              </a:ext>
            </a:extLst>
          </p:cNvPr>
          <p:cNvSpPr txBox="1"/>
          <p:nvPr/>
        </p:nvSpPr>
        <p:spPr>
          <a:xfrm rot="16200000">
            <a:off x="3534557" y="3825043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  <a:r>
              <a:rPr lang="en-US" sz="1200" baseline="-25000" dirty="0"/>
              <a:t>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70BCF8-EF77-1500-D34D-A4EE1D881278}"/>
              </a:ext>
            </a:extLst>
          </p:cNvPr>
          <p:cNvCxnSpPr>
            <a:cxnSpLocks/>
          </p:cNvCxnSpPr>
          <p:nvPr/>
        </p:nvCxnSpPr>
        <p:spPr>
          <a:xfrm>
            <a:off x="3614792" y="3602215"/>
            <a:ext cx="0" cy="625564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87E8D846-C0A2-104D-C769-5C2474901D1A}"/>
              </a:ext>
            </a:extLst>
          </p:cNvPr>
          <p:cNvCxnSpPr>
            <a:cxnSpLocks/>
          </p:cNvCxnSpPr>
          <p:nvPr/>
        </p:nvCxnSpPr>
        <p:spPr>
          <a:xfrm>
            <a:off x="3080300" y="3792325"/>
            <a:ext cx="2686832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8B8D8802-94F8-1247-0C4E-CC314ED2315D}"/>
              </a:ext>
            </a:extLst>
          </p:cNvPr>
          <p:cNvSpPr txBox="1"/>
          <p:nvPr/>
        </p:nvSpPr>
        <p:spPr>
          <a:xfrm>
            <a:off x="3914552" y="3729698"/>
            <a:ext cx="301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  <a:r>
              <a:rPr lang="en-US" sz="1200" baseline="-250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97737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3CC9C-7570-8F99-840F-875EA027A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FEF2BBF-ADB2-46B5-393A-E154D5BA83E9}"/>
              </a:ext>
            </a:extLst>
          </p:cNvPr>
          <p:cNvCxnSpPr>
            <a:cxnSpLocks/>
          </p:cNvCxnSpPr>
          <p:nvPr/>
        </p:nvCxnSpPr>
        <p:spPr>
          <a:xfrm flipV="1">
            <a:off x="1598206" y="2312178"/>
            <a:ext cx="9077157" cy="3837717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821ACE8-119E-EFF9-550F-BAD3B3441274}"/>
              </a:ext>
            </a:extLst>
          </p:cNvPr>
          <p:cNvSpPr txBox="1"/>
          <p:nvPr/>
        </p:nvSpPr>
        <p:spPr>
          <a:xfrm>
            <a:off x="10884766" y="3836057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E0867A-5CAB-F0DC-A310-AEE168F9FD5A}"/>
              </a:ext>
            </a:extLst>
          </p:cNvPr>
          <p:cNvSpPr txBox="1"/>
          <p:nvPr/>
        </p:nvSpPr>
        <p:spPr>
          <a:xfrm>
            <a:off x="5738193" y="5379100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742CCFC-84FC-00DD-907F-8E0493046761}"/>
              </a:ext>
            </a:extLst>
          </p:cNvPr>
          <p:cNvCxnSpPr>
            <a:cxnSpLocks/>
          </p:cNvCxnSpPr>
          <p:nvPr/>
        </p:nvCxnSpPr>
        <p:spPr>
          <a:xfrm>
            <a:off x="567100" y="5401101"/>
            <a:ext cx="10055751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25A0883-3EE9-CBD4-A59A-8BF9D40D1165}"/>
              </a:ext>
            </a:extLst>
          </p:cNvPr>
          <p:cNvCxnSpPr>
            <a:cxnSpLocks/>
          </p:cNvCxnSpPr>
          <p:nvPr/>
        </p:nvCxnSpPr>
        <p:spPr>
          <a:xfrm>
            <a:off x="10821052" y="1076835"/>
            <a:ext cx="0" cy="4219274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2C5C60DA-839B-1A1A-3F4B-5B6B78F5C183}"/>
              </a:ext>
            </a:extLst>
          </p:cNvPr>
          <p:cNvSpPr/>
          <p:nvPr/>
        </p:nvSpPr>
        <p:spPr>
          <a:xfrm>
            <a:off x="10683582" y="1351492"/>
            <a:ext cx="1391034" cy="776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0D17C8-7521-0C3B-A4BE-CBC6E819EFAE}"/>
              </a:ext>
            </a:extLst>
          </p:cNvPr>
          <p:cNvSpPr txBox="1"/>
          <p:nvPr/>
        </p:nvSpPr>
        <p:spPr>
          <a:xfrm>
            <a:off x="10899020" y="1417921"/>
            <a:ext cx="1210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floor subfloor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F0650C-355B-F069-ACA0-FD55A499E7B0}"/>
              </a:ext>
            </a:extLst>
          </p:cNvPr>
          <p:cNvSpPr txBox="1"/>
          <p:nvPr/>
        </p:nvSpPr>
        <p:spPr>
          <a:xfrm>
            <a:off x="7348294" y="6254130"/>
            <a:ext cx="2304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floor subfloor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25CBAD7-7E09-398B-C441-88B0369E63A7}"/>
              </a:ext>
            </a:extLst>
          </p:cNvPr>
          <p:cNvSpPr/>
          <p:nvPr/>
        </p:nvSpPr>
        <p:spPr>
          <a:xfrm>
            <a:off x="156219" y="6153705"/>
            <a:ext cx="11735546" cy="4729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74731E-24A4-23D8-7788-6E2FF2B70A22}"/>
              </a:ext>
            </a:extLst>
          </p:cNvPr>
          <p:cNvSpPr txBox="1"/>
          <p:nvPr/>
        </p:nvSpPr>
        <p:spPr>
          <a:xfrm>
            <a:off x="1540059" y="4682414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C770523-FB61-4417-5B9D-9CB77D0F3676}"/>
              </a:ext>
            </a:extLst>
          </p:cNvPr>
          <p:cNvSpPr txBox="1"/>
          <p:nvPr/>
        </p:nvSpPr>
        <p:spPr>
          <a:xfrm rot="16200000">
            <a:off x="-40471" y="4659643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60A5246-D8D6-1E24-9A2E-98B2A401643B}"/>
              </a:ext>
            </a:extLst>
          </p:cNvPr>
          <p:cNvCxnSpPr>
            <a:cxnSpLocks/>
          </p:cNvCxnSpPr>
          <p:nvPr/>
        </p:nvCxnSpPr>
        <p:spPr>
          <a:xfrm>
            <a:off x="486046" y="4275758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EA4BF197-A302-FD27-DB4F-1739DFCA0AA9}"/>
              </a:ext>
            </a:extLst>
          </p:cNvPr>
          <p:cNvSpPr txBox="1"/>
          <p:nvPr/>
        </p:nvSpPr>
        <p:spPr>
          <a:xfrm>
            <a:off x="4087354" y="3628202"/>
            <a:ext cx="81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E8C3C6B-1980-95DE-402C-B00A07289D3A}"/>
              </a:ext>
            </a:extLst>
          </p:cNvPr>
          <p:cNvCxnSpPr>
            <a:cxnSpLocks/>
          </p:cNvCxnSpPr>
          <p:nvPr/>
        </p:nvCxnSpPr>
        <p:spPr>
          <a:xfrm>
            <a:off x="567100" y="4134387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1965B2B1-6F9C-9BB4-C461-E649FEF7B20A}"/>
              </a:ext>
            </a:extLst>
          </p:cNvPr>
          <p:cNvSpPr txBox="1"/>
          <p:nvPr/>
        </p:nvSpPr>
        <p:spPr>
          <a:xfrm>
            <a:off x="6118248" y="2537624"/>
            <a:ext cx="193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numSteps-1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8925218-B740-C300-3DAC-EA91A715E980}"/>
              </a:ext>
            </a:extLst>
          </p:cNvPr>
          <p:cNvSpPr txBox="1"/>
          <p:nvPr/>
        </p:nvSpPr>
        <p:spPr>
          <a:xfrm>
            <a:off x="8576612" y="1485254"/>
            <a:ext cx="1706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</a:t>
            </a:r>
            <a:r>
              <a:rPr lang="en-US" dirty="0" err="1"/>
              <a:t>numSteps</a:t>
            </a:r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6C770FF-5C29-E808-6850-9BD56D3FBBA5}"/>
              </a:ext>
            </a:extLst>
          </p:cNvPr>
          <p:cNvSpPr txBox="1"/>
          <p:nvPr/>
        </p:nvSpPr>
        <p:spPr>
          <a:xfrm>
            <a:off x="75661" y="46708"/>
            <a:ext cx="1451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numSteps</a:t>
            </a:r>
            <a:r>
              <a:rPr lang="en-US" dirty="0"/>
              <a:t>=4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858F453-CD32-4540-54D1-9056F4DD068A}"/>
              </a:ext>
            </a:extLst>
          </p:cNvPr>
          <p:cNvSpPr/>
          <p:nvPr/>
        </p:nvSpPr>
        <p:spPr>
          <a:xfrm>
            <a:off x="10526565" y="1423048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E909456-A3E3-4C44-A0E5-A0ADDE69BD8D}"/>
              </a:ext>
            </a:extLst>
          </p:cNvPr>
          <p:cNvSpPr/>
          <p:nvPr/>
        </p:nvSpPr>
        <p:spPr>
          <a:xfrm>
            <a:off x="711573" y="601346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83A6613-A771-255C-6E38-7E8E229FF32A}"/>
              </a:ext>
            </a:extLst>
          </p:cNvPr>
          <p:cNvSpPr/>
          <p:nvPr/>
        </p:nvSpPr>
        <p:spPr>
          <a:xfrm>
            <a:off x="714453" y="453612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148A1B-27BF-FBD4-3500-E0D5261039FF}"/>
              </a:ext>
            </a:extLst>
          </p:cNvPr>
          <p:cNvSpPr/>
          <p:nvPr/>
        </p:nvSpPr>
        <p:spPr>
          <a:xfrm>
            <a:off x="3190203" y="452674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3EBAFC-1D4F-A9B4-266D-45660183AAF8}"/>
              </a:ext>
            </a:extLst>
          </p:cNvPr>
          <p:cNvSpPr/>
          <p:nvPr/>
        </p:nvSpPr>
        <p:spPr>
          <a:xfrm>
            <a:off x="1484713" y="6037429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61F63A-A0F1-4E17-429A-6F7375DF9A09}"/>
              </a:ext>
            </a:extLst>
          </p:cNvPr>
          <p:cNvSpPr/>
          <p:nvPr/>
        </p:nvSpPr>
        <p:spPr>
          <a:xfrm>
            <a:off x="2012782" y="516650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EEC42B-B50C-EC20-C750-D6A8B6C698C7}"/>
              </a:ext>
            </a:extLst>
          </p:cNvPr>
          <p:cNvSpPr txBox="1"/>
          <p:nvPr/>
        </p:nvSpPr>
        <p:spPr>
          <a:xfrm>
            <a:off x="2256203" y="440557"/>
            <a:ext cx="393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points computed by </a:t>
            </a:r>
            <a:r>
              <a:rPr lang="en-US" dirty="0" err="1"/>
              <a:t>StairsGeometry</a:t>
            </a:r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23E9934-6949-EAD2-FCF9-DCFAC4C089C8}"/>
              </a:ext>
            </a:extLst>
          </p:cNvPr>
          <p:cNvCxnSpPr>
            <a:cxnSpLocks/>
          </p:cNvCxnSpPr>
          <p:nvPr/>
        </p:nvCxnSpPr>
        <p:spPr>
          <a:xfrm>
            <a:off x="10667799" y="1537608"/>
            <a:ext cx="0" cy="770566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83FF509-442A-EA23-87A6-78055DA46785}"/>
              </a:ext>
            </a:extLst>
          </p:cNvPr>
          <p:cNvSpPr/>
          <p:nvPr/>
        </p:nvSpPr>
        <p:spPr>
          <a:xfrm>
            <a:off x="10543533" y="2204993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10121FF-B1B2-0990-3699-616DF801EEDA}"/>
              </a:ext>
            </a:extLst>
          </p:cNvPr>
          <p:cNvSpPr/>
          <p:nvPr/>
        </p:nvSpPr>
        <p:spPr>
          <a:xfrm>
            <a:off x="3174222" y="3505964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EDF8D4F-088F-EC92-E83E-8DFC1A3F4087}"/>
              </a:ext>
            </a:extLst>
          </p:cNvPr>
          <p:cNvCxnSpPr/>
          <p:nvPr/>
        </p:nvCxnSpPr>
        <p:spPr>
          <a:xfrm>
            <a:off x="573055" y="4276184"/>
            <a:ext cx="0" cy="10723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97065F7-A194-1E9A-496B-2EF82278DF80}"/>
              </a:ext>
            </a:extLst>
          </p:cNvPr>
          <p:cNvCxnSpPr>
            <a:cxnSpLocks/>
          </p:cNvCxnSpPr>
          <p:nvPr/>
        </p:nvCxnSpPr>
        <p:spPr>
          <a:xfrm>
            <a:off x="10683582" y="2158293"/>
            <a:ext cx="0" cy="3190248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71F4453-E5E6-BD42-8230-80D73E8512DB}"/>
              </a:ext>
            </a:extLst>
          </p:cNvPr>
          <p:cNvCxnSpPr>
            <a:cxnSpLocks/>
          </p:cNvCxnSpPr>
          <p:nvPr/>
        </p:nvCxnSpPr>
        <p:spPr>
          <a:xfrm>
            <a:off x="567100" y="5316481"/>
            <a:ext cx="0" cy="601029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14B8BAA-03CA-0973-F94D-CAE7C80D3252}"/>
              </a:ext>
            </a:extLst>
          </p:cNvPr>
          <p:cNvCxnSpPr>
            <a:cxnSpLocks/>
          </p:cNvCxnSpPr>
          <p:nvPr/>
        </p:nvCxnSpPr>
        <p:spPr>
          <a:xfrm>
            <a:off x="864613" y="5296109"/>
            <a:ext cx="9837006" cy="0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D62BFBD9-0E8C-BC75-AED1-EE752A6A7101}"/>
              </a:ext>
            </a:extLst>
          </p:cNvPr>
          <p:cNvSpPr/>
          <p:nvPr/>
        </p:nvSpPr>
        <p:spPr>
          <a:xfrm rot="20218297">
            <a:off x="153276" y="2699292"/>
            <a:ext cx="10883398" cy="170140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F469C27-F610-7767-5BBB-F37CBE500EAC}"/>
              </a:ext>
            </a:extLst>
          </p:cNvPr>
          <p:cNvSpPr txBox="1"/>
          <p:nvPr/>
        </p:nvSpPr>
        <p:spPr>
          <a:xfrm>
            <a:off x="1401352" y="3859035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D4D531-84FA-8D1F-FA06-DBEC17801B82}"/>
              </a:ext>
            </a:extLst>
          </p:cNvPr>
          <p:cNvSpPr/>
          <p:nvPr/>
        </p:nvSpPr>
        <p:spPr>
          <a:xfrm>
            <a:off x="567101" y="4655541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10FE534-0F1B-D738-E08C-2E22E80B45D3}"/>
              </a:ext>
            </a:extLst>
          </p:cNvPr>
          <p:cNvSpPr/>
          <p:nvPr/>
        </p:nvSpPr>
        <p:spPr>
          <a:xfrm rot="5400000">
            <a:off x="1733214" y="3084519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37D204-50CB-2C16-CFEE-56EC4EEAC4AE}"/>
              </a:ext>
            </a:extLst>
          </p:cNvPr>
          <p:cNvSpPr/>
          <p:nvPr/>
        </p:nvSpPr>
        <p:spPr>
          <a:xfrm rot="5400000">
            <a:off x="951462" y="855729"/>
            <a:ext cx="277727" cy="451425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70DEFF-2718-2EA1-6C5B-7E8E84EC2B10}"/>
              </a:ext>
            </a:extLst>
          </p:cNvPr>
          <p:cNvSpPr/>
          <p:nvPr/>
        </p:nvSpPr>
        <p:spPr>
          <a:xfrm>
            <a:off x="876423" y="1335905"/>
            <a:ext cx="451425" cy="266682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4E6601-A134-AA2C-3013-E6F226166BD4}"/>
              </a:ext>
            </a:extLst>
          </p:cNvPr>
          <p:cNvSpPr txBox="1"/>
          <p:nvPr/>
        </p:nvSpPr>
        <p:spPr>
          <a:xfrm>
            <a:off x="1363469" y="916624"/>
            <a:ext cx="2595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tread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3DEA78-0B96-C6FD-91F2-CCAEC42D23E2}"/>
              </a:ext>
            </a:extLst>
          </p:cNvPr>
          <p:cNvSpPr txBox="1"/>
          <p:nvPr/>
        </p:nvSpPr>
        <p:spPr>
          <a:xfrm>
            <a:off x="1379341" y="1288832"/>
            <a:ext cx="2513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riser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DDFBFC-5E88-69B0-3E4F-48572E5C4AB0}"/>
              </a:ext>
            </a:extLst>
          </p:cNvPr>
          <p:cNvSpPr/>
          <p:nvPr/>
        </p:nvSpPr>
        <p:spPr>
          <a:xfrm>
            <a:off x="3051258" y="3584528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1D1936-03EC-CAFD-6493-B1DBBCF52AF6}"/>
              </a:ext>
            </a:extLst>
          </p:cNvPr>
          <p:cNvSpPr/>
          <p:nvPr/>
        </p:nvSpPr>
        <p:spPr>
          <a:xfrm rot="5400000">
            <a:off x="4203195" y="2020591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AE24C6-6496-8C53-3EBD-B8552F0871DC}"/>
              </a:ext>
            </a:extLst>
          </p:cNvPr>
          <p:cNvSpPr/>
          <p:nvPr/>
        </p:nvSpPr>
        <p:spPr>
          <a:xfrm>
            <a:off x="5500785" y="2532102"/>
            <a:ext cx="259654" cy="660939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27FF157-DAFD-CC90-86B0-542FCFA9FD40}"/>
              </a:ext>
            </a:extLst>
          </p:cNvPr>
          <p:cNvSpPr/>
          <p:nvPr/>
        </p:nvSpPr>
        <p:spPr>
          <a:xfrm rot="5400000">
            <a:off x="6659810" y="975255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2319F70-127D-87C1-BF8A-2B70B7391CC4}"/>
              </a:ext>
            </a:extLst>
          </p:cNvPr>
          <p:cNvSpPr/>
          <p:nvPr/>
        </p:nvSpPr>
        <p:spPr>
          <a:xfrm>
            <a:off x="7961315" y="1502252"/>
            <a:ext cx="259654" cy="629947"/>
          </a:xfrm>
          <a:prstGeom prst="rect">
            <a:avLst/>
          </a:prstGeom>
          <a:noFill/>
          <a:ln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C8103F9-7B25-C27D-4306-CE4BF5DEA5DA}"/>
              </a:ext>
            </a:extLst>
          </p:cNvPr>
          <p:cNvSpPr/>
          <p:nvPr/>
        </p:nvSpPr>
        <p:spPr>
          <a:xfrm rot="5400000">
            <a:off x="9127428" y="-60927"/>
            <a:ext cx="403774" cy="2724099"/>
          </a:xfrm>
          <a:prstGeom prst="rect">
            <a:avLst/>
          </a:prstGeom>
          <a:noFill/>
          <a:ln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F5405B1-6D23-5CD5-0B96-58BE39D060A2}"/>
              </a:ext>
            </a:extLst>
          </p:cNvPr>
          <p:cNvCxnSpPr>
            <a:cxnSpLocks/>
          </p:cNvCxnSpPr>
          <p:nvPr/>
        </p:nvCxnSpPr>
        <p:spPr>
          <a:xfrm flipV="1">
            <a:off x="829173" y="4655541"/>
            <a:ext cx="0" cy="1498164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06457A5-F1C7-4DAF-BA0C-D16932B9A833}"/>
              </a:ext>
            </a:extLst>
          </p:cNvPr>
          <p:cNvCxnSpPr>
            <a:cxnSpLocks/>
          </p:cNvCxnSpPr>
          <p:nvPr/>
        </p:nvCxnSpPr>
        <p:spPr>
          <a:xfrm flipH="1">
            <a:off x="837392" y="4649283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5A2D169-683E-DA46-4133-6C2D334418C4}"/>
              </a:ext>
            </a:extLst>
          </p:cNvPr>
          <p:cNvCxnSpPr>
            <a:cxnSpLocks/>
          </p:cNvCxnSpPr>
          <p:nvPr/>
        </p:nvCxnSpPr>
        <p:spPr>
          <a:xfrm flipV="1">
            <a:off x="3302693" y="3604957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15A455-A0F0-95ED-7ACD-1367E4F56705}"/>
              </a:ext>
            </a:extLst>
          </p:cNvPr>
          <p:cNvCxnSpPr>
            <a:cxnSpLocks/>
          </p:cNvCxnSpPr>
          <p:nvPr/>
        </p:nvCxnSpPr>
        <p:spPr>
          <a:xfrm flipH="1">
            <a:off x="3310912" y="3598699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F8930C48-DC43-C343-432E-2527B0727A0C}"/>
              </a:ext>
            </a:extLst>
          </p:cNvPr>
          <p:cNvSpPr/>
          <p:nvPr/>
        </p:nvSpPr>
        <p:spPr>
          <a:xfrm>
            <a:off x="156219" y="5323565"/>
            <a:ext cx="659224" cy="822675"/>
          </a:xfrm>
          <a:prstGeom prst="rect">
            <a:avLst/>
          </a:prstGeom>
          <a:noFill/>
          <a:ln>
            <a:solidFill>
              <a:srgbClr val="FF339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4BDC248-D81F-EFAC-885E-8E0C28CB4C2B}"/>
              </a:ext>
            </a:extLst>
          </p:cNvPr>
          <p:cNvSpPr/>
          <p:nvPr/>
        </p:nvSpPr>
        <p:spPr>
          <a:xfrm>
            <a:off x="890666" y="1740472"/>
            <a:ext cx="479870" cy="333325"/>
          </a:xfrm>
          <a:prstGeom prst="rect">
            <a:avLst/>
          </a:prstGeom>
          <a:noFill/>
          <a:ln>
            <a:solidFill>
              <a:srgbClr val="FF3399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0B65B9-CA66-1F20-9912-949D73441264}"/>
              </a:ext>
            </a:extLst>
          </p:cNvPr>
          <p:cNvSpPr txBox="1"/>
          <p:nvPr/>
        </p:nvSpPr>
        <p:spPr>
          <a:xfrm>
            <a:off x="1412314" y="1672335"/>
            <a:ext cx="3352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bottom floor 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E55DDD6-9398-F29A-36E5-C45733D5AB98}"/>
              </a:ext>
            </a:extLst>
          </p:cNvPr>
          <p:cNvCxnSpPr>
            <a:cxnSpLocks/>
          </p:cNvCxnSpPr>
          <p:nvPr/>
        </p:nvCxnSpPr>
        <p:spPr>
          <a:xfrm flipH="1">
            <a:off x="837392" y="6146240"/>
            <a:ext cx="760814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018FB7E2-609D-FEEE-A854-15D71C37B856}"/>
              </a:ext>
            </a:extLst>
          </p:cNvPr>
          <p:cNvCxnSpPr>
            <a:cxnSpLocks/>
          </p:cNvCxnSpPr>
          <p:nvPr/>
        </p:nvCxnSpPr>
        <p:spPr>
          <a:xfrm flipV="1">
            <a:off x="5758913" y="2557245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608E75C-02B8-FF54-5995-F4A822F03740}"/>
              </a:ext>
            </a:extLst>
          </p:cNvPr>
          <p:cNvCxnSpPr>
            <a:cxnSpLocks/>
          </p:cNvCxnSpPr>
          <p:nvPr/>
        </p:nvCxnSpPr>
        <p:spPr>
          <a:xfrm flipH="1">
            <a:off x="5767132" y="2550987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63E16FB-5E2B-96AF-DBA5-111D6F62EA1F}"/>
              </a:ext>
            </a:extLst>
          </p:cNvPr>
          <p:cNvCxnSpPr>
            <a:cxnSpLocks/>
          </p:cNvCxnSpPr>
          <p:nvPr/>
        </p:nvCxnSpPr>
        <p:spPr>
          <a:xfrm flipV="1">
            <a:off x="8207385" y="1528545"/>
            <a:ext cx="0" cy="1043499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B77BDDD-96D1-817C-A27C-65A2726B856A}"/>
              </a:ext>
            </a:extLst>
          </p:cNvPr>
          <p:cNvCxnSpPr>
            <a:cxnSpLocks/>
          </p:cNvCxnSpPr>
          <p:nvPr/>
        </p:nvCxnSpPr>
        <p:spPr>
          <a:xfrm flipH="1">
            <a:off x="8215604" y="1522287"/>
            <a:ext cx="2459759" cy="0"/>
          </a:xfrm>
          <a:prstGeom prst="line">
            <a:avLst/>
          </a:prstGeom>
          <a:noFill/>
          <a:ln w="381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B15CBAFC-E2FB-3787-0C61-5F263770BF11}"/>
              </a:ext>
            </a:extLst>
          </p:cNvPr>
          <p:cNvSpPr/>
          <p:nvPr/>
        </p:nvSpPr>
        <p:spPr>
          <a:xfrm>
            <a:off x="899683" y="2239360"/>
            <a:ext cx="479870" cy="333325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8D30F1F-45B7-4118-E2F7-EEAD823670F5}"/>
              </a:ext>
            </a:extLst>
          </p:cNvPr>
          <p:cNvSpPr/>
          <p:nvPr/>
        </p:nvSpPr>
        <p:spPr>
          <a:xfrm>
            <a:off x="10701619" y="1099234"/>
            <a:ext cx="1322370" cy="252257"/>
          </a:xfrm>
          <a:prstGeom prst="rect">
            <a:avLst/>
          </a:prstGeom>
          <a:noFill/>
          <a:ln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C0CF7BA-FC12-12C0-4F60-DB4DC936B034}"/>
              </a:ext>
            </a:extLst>
          </p:cNvPr>
          <p:cNvSpPr txBox="1"/>
          <p:nvPr/>
        </p:nvSpPr>
        <p:spPr>
          <a:xfrm>
            <a:off x="1456809" y="2206227"/>
            <a:ext cx="295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finished material top floor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D8925C4-38F0-C34F-BC3C-3508BD3DEE79}"/>
              </a:ext>
            </a:extLst>
          </p:cNvPr>
          <p:cNvSpPr txBox="1"/>
          <p:nvPr/>
        </p:nvSpPr>
        <p:spPr>
          <a:xfrm rot="16200000">
            <a:off x="2386054" y="3556037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055130A-2762-7941-C876-09A31378E54D}"/>
              </a:ext>
            </a:extLst>
          </p:cNvPr>
          <p:cNvCxnSpPr>
            <a:cxnSpLocks/>
          </p:cNvCxnSpPr>
          <p:nvPr/>
        </p:nvCxnSpPr>
        <p:spPr>
          <a:xfrm>
            <a:off x="2912571" y="3172152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3775875-ED85-CD9D-A500-810B750B4E92}"/>
              </a:ext>
            </a:extLst>
          </p:cNvPr>
          <p:cNvCxnSpPr>
            <a:cxnSpLocks/>
          </p:cNvCxnSpPr>
          <p:nvPr/>
        </p:nvCxnSpPr>
        <p:spPr>
          <a:xfrm>
            <a:off x="2993625" y="3030781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680DF4E2-B556-0CF1-DFE5-5174CE0BEEB5}"/>
              </a:ext>
            </a:extLst>
          </p:cNvPr>
          <p:cNvSpPr txBox="1"/>
          <p:nvPr/>
        </p:nvSpPr>
        <p:spPr>
          <a:xfrm>
            <a:off x="3827877" y="2755429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B438235-8A40-5125-CAB5-8EC8F4631961}"/>
              </a:ext>
            </a:extLst>
          </p:cNvPr>
          <p:cNvSpPr txBox="1"/>
          <p:nvPr/>
        </p:nvSpPr>
        <p:spPr>
          <a:xfrm rot="16200000">
            <a:off x="4828397" y="2509501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0ED7571-9EAC-A43B-2C42-8F50FB5AA05C}"/>
              </a:ext>
            </a:extLst>
          </p:cNvPr>
          <p:cNvCxnSpPr>
            <a:cxnSpLocks/>
          </p:cNvCxnSpPr>
          <p:nvPr/>
        </p:nvCxnSpPr>
        <p:spPr>
          <a:xfrm>
            <a:off x="5354914" y="2125616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F54B5D33-E729-9CA2-D596-B28C4855C748}"/>
              </a:ext>
            </a:extLst>
          </p:cNvPr>
          <p:cNvCxnSpPr>
            <a:cxnSpLocks/>
          </p:cNvCxnSpPr>
          <p:nvPr/>
        </p:nvCxnSpPr>
        <p:spPr>
          <a:xfrm>
            <a:off x="5435968" y="1984245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920300E-2050-A037-8E19-155A24E6DC12}"/>
              </a:ext>
            </a:extLst>
          </p:cNvPr>
          <p:cNvSpPr txBox="1"/>
          <p:nvPr/>
        </p:nvSpPr>
        <p:spPr>
          <a:xfrm>
            <a:off x="6270220" y="1708893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FFE65CB-88DC-5EA3-3761-A3EDF82CA4AC}"/>
              </a:ext>
            </a:extLst>
          </p:cNvPr>
          <p:cNvSpPr txBox="1"/>
          <p:nvPr/>
        </p:nvSpPr>
        <p:spPr>
          <a:xfrm rot="16200000">
            <a:off x="7321077" y="1427175"/>
            <a:ext cx="7296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unitRise</a:t>
            </a:r>
            <a:endParaRPr lang="en-US" sz="1200" dirty="0"/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EB9825D-2C21-D400-2DA7-C64B82181ABD}"/>
              </a:ext>
            </a:extLst>
          </p:cNvPr>
          <p:cNvCxnSpPr>
            <a:cxnSpLocks/>
          </p:cNvCxnSpPr>
          <p:nvPr/>
        </p:nvCxnSpPr>
        <p:spPr>
          <a:xfrm>
            <a:off x="7847594" y="1043290"/>
            <a:ext cx="0" cy="10589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F0483B4-3D23-9A27-A069-443E25387569}"/>
              </a:ext>
            </a:extLst>
          </p:cNvPr>
          <p:cNvCxnSpPr>
            <a:cxnSpLocks/>
          </p:cNvCxnSpPr>
          <p:nvPr/>
        </p:nvCxnSpPr>
        <p:spPr>
          <a:xfrm>
            <a:off x="7928648" y="901919"/>
            <a:ext cx="2484158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3AE22D5-DB7E-A2E4-9F7F-17EF4B5DBC02}"/>
              </a:ext>
            </a:extLst>
          </p:cNvPr>
          <p:cNvSpPr txBox="1"/>
          <p:nvPr/>
        </p:nvSpPr>
        <p:spPr>
          <a:xfrm>
            <a:off x="8762900" y="626567"/>
            <a:ext cx="7073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unitRun</a:t>
            </a:r>
            <a:endParaRPr lang="en-US" sz="1200" dirty="0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371A6F5-D8EC-E9EC-1959-2C8110D046A7}"/>
              </a:ext>
            </a:extLst>
          </p:cNvPr>
          <p:cNvCxnSpPr>
            <a:cxnSpLocks/>
          </p:cNvCxnSpPr>
          <p:nvPr/>
        </p:nvCxnSpPr>
        <p:spPr>
          <a:xfrm>
            <a:off x="567100" y="4755549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267EFB7-6F2D-420A-20EB-39B4872B4080}"/>
              </a:ext>
            </a:extLst>
          </p:cNvPr>
          <p:cNvSpPr txBox="1"/>
          <p:nvPr/>
        </p:nvSpPr>
        <p:spPr>
          <a:xfrm>
            <a:off x="562917" y="4813996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A7F2A2C-C97E-3A87-4492-116D62EC7113}"/>
              </a:ext>
            </a:extLst>
          </p:cNvPr>
          <p:cNvCxnSpPr>
            <a:cxnSpLocks/>
          </p:cNvCxnSpPr>
          <p:nvPr/>
        </p:nvCxnSpPr>
        <p:spPr>
          <a:xfrm flipH="1">
            <a:off x="1033401" y="4257519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11C14021-6882-3DF8-3237-B7B3DA13ABE8}"/>
              </a:ext>
            </a:extLst>
          </p:cNvPr>
          <p:cNvSpPr txBox="1"/>
          <p:nvPr/>
        </p:nvSpPr>
        <p:spPr>
          <a:xfrm>
            <a:off x="1009987" y="426478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0DCDD37-6843-8C30-FBF1-BA10E3250508}"/>
              </a:ext>
            </a:extLst>
          </p:cNvPr>
          <p:cNvCxnSpPr>
            <a:cxnSpLocks/>
          </p:cNvCxnSpPr>
          <p:nvPr/>
        </p:nvCxnSpPr>
        <p:spPr>
          <a:xfrm>
            <a:off x="3037270" y="3683519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5A13084F-21C4-85D4-08CE-5AF013C3A528}"/>
              </a:ext>
            </a:extLst>
          </p:cNvPr>
          <p:cNvSpPr txBox="1"/>
          <p:nvPr/>
        </p:nvSpPr>
        <p:spPr>
          <a:xfrm>
            <a:off x="3033087" y="3741966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F36B44A-23E1-7AA4-CB03-3B3062B7B5AC}"/>
              </a:ext>
            </a:extLst>
          </p:cNvPr>
          <p:cNvCxnSpPr>
            <a:cxnSpLocks/>
          </p:cNvCxnSpPr>
          <p:nvPr/>
        </p:nvCxnSpPr>
        <p:spPr>
          <a:xfrm flipH="1">
            <a:off x="3503571" y="3185489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3A7FCD95-728D-00A8-98D9-2C8CEE4B7ED2}"/>
              </a:ext>
            </a:extLst>
          </p:cNvPr>
          <p:cNvSpPr txBox="1"/>
          <p:nvPr/>
        </p:nvSpPr>
        <p:spPr>
          <a:xfrm>
            <a:off x="3480157" y="3192755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59D1827-68F7-B9C8-5B3E-D6A308FED644}"/>
              </a:ext>
            </a:extLst>
          </p:cNvPr>
          <p:cNvCxnSpPr>
            <a:cxnSpLocks/>
          </p:cNvCxnSpPr>
          <p:nvPr/>
        </p:nvCxnSpPr>
        <p:spPr>
          <a:xfrm>
            <a:off x="5493768" y="2645604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357AC1E-E092-4DDA-7B53-93814A869D10}"/>
              </a:ext>
            </a:extLst>
          </p:cNvPr>
          <p:cNvSpPr txBox="1"/>
          <p:nvPr/>
        </p:nvSpPr>
        <p:spPr>
          <a:xfrm>
            <a:off x="5489585" y="2704051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F34F3834-1756-CE8A-03CE-B1831ABF6243}"/>
              </a:ext>
            </a:extLst>
          </p:cNvPr>
          <p:cNvCxnSpPr>
            <a:cxnSpLocks/>
          </p:cNvCxnSpPr>
          <p:nvPr/>
        </p:nvCxnSpPr>
        <p:spPr>
          <a:xfrm flipH="1">
            <a:off x="5960069" y="2147574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9DA1B6CB-DAA7-D38C-3414-0C612A6EF4D2}"/>
              </a:ext>
            </a:extLst>
          </p:cNvPr>
          <p:cNvSpPr txBox="1"/>
          <p:nvPr/>
        </p:nvSpPr>
        <p:spPr>
          <a:xfrm>
            <a:off x="5936655" y="2154840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E4E00AE-96B3-8D2C-10A6-DA01F1BFD3C4}"/>
              </a:ext>
            </a:extLst>
          </p:cNvPr>
          <p:cNvCxnSpPr>
            <a:cxnSpLocks/>
          </p:cNvCxnSpPr>
          <p:nvPr/>
        </p:nvCxnSpPr>
        <p:spPr>
          <a:xfrm>
            <a:off x="7961194" y="1618648"/>
            <a:ext cx="248343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AF7AF319-9B2D-D7F6-5A6A-5848C7A49583}"/>
              </a:ext>
            </a:extLst>
          </p:cNvPr>
          <p:cNvSpPr txBox="1"/>
          <p:nvPr/>
        </p:nvSpPr>
        <p:spPr>
          <a:xfrm>
            <a:off x="7957011" y="1677095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R</a:t>
            </a:r>
            <a:endParaRPr lang="en-US" sz="1200" baseline="-25000" dirty="0"/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31242D02-9436-A584-6A68-89DB26A523A0}"/>
              </a:ext>
            </a:extLst>
          </p:cNvPr>
          <p:cNvCxnSpPr>
            <a:cxnSpLocks/>
          </p:cNvCxnSpPr>
          <p:nvPr/>
        </p:nvCxnSpPr>
        <p:spPr>
          <a:xfrm flipH="1">
            <a:off x="8427495" y="1120618"/>
            <a:ext cx="2956" cy="390937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B7335DEC-E6C5-B07B-CB5D-8AC3E87807CF}"/>
              </a:ext>
            </a:extLst>
          </p:cNvPr>
          <p:cNvSpPr txBox="1"/>
          <p:nvPr/>
        </p:nvSpPr>
        <p:spPr>
          <a:xfrm>
            <a:off x="8404081" y="1127884"/>
            <a:ext cx="2840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T</a:t>
            </a:r>
            <a:endParaRPr lang="en-US" sz="1200" baseline="-25000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5AED476-070B-BCAA-1BA5-435AAFFA6E0E}"/>
              </a:ext>
            </a:extLst>
          </p:cNvPr>
          <p:cNvSpPr txBox="1"/>
          <p:nvPr/>
        </p:nvSpPr>
        <p:spPr>
          <a:xfrm>
            <a:off x="8056151" y="-12158"/>
            <a:ext cx="419617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 that top tread will have a slightly longer exposed surface than other steps because there is not no riser material to the next step (but the tread is made the same dimension as other steps</a:t>
            </a:r>
          </a:p>
        </p:txBody>
      </p:sp>
      <p:sp>
        <p:nvSpPr>
          <p:cNvPr id="153" name="Freeform: Shape 152">
            <a:extLst>
              <a:ext uri="{FF2B5EF4-FFF2-40B4-BE49-F238E27FC236}">
                <a16:creationId xmlns:a16="http://schemas.microsoft.com/office/drawing/2014/main" id="{9EED2B38-C37C-E303-5E96-255F185BCB04}"/>
              </a:ext>
            </a:extLst>
          </p:cNvPr>
          <p:cNvSpPr/>
          <p:nvPr/>
        </p:nvSpPr>
        <p:spPr>
          <a:xfrm>
            <a:off x="10196186" y="607512"/>
            <a:ext cx="362509" cy="363255"/>
          </a:xfrm>
          <a:custGeom>
            <a:avLst/>
            <a:gdLst>
              <a:gd name="connsiteX0" fmla="*/ 0 w 362509"/>
              <a:gd name="connsiteY0" fmla="*/ 0 h 363255"/>
              <a:gd name="connsiteX1" fmla="*/ 319414 w 362509"/>
              <a:gd name="connsiteY1" fmla="*/ 87683 h 363255"/>
              <a:gd name="connsiteX2" fmla="*/ 350729 w 362509"/>
              <a:gd name="connsiteY2" fmla="*/ 363255 h 363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2509" h="363255">
                <a:moveTo>
                  <a:pt x="0" y="0"/>
                </a:moveTo>
                <a:cubicBezTo>
                  <a:pt x="130479" y="13570"/>
                  <a:pt x="260959" y="27141"/>
                  <a:pt x="319414" y="87683"/>
                </a:cubicBezTo>
                <a:cubicBezTo>
                  <a:pt x="377869" y="148225"/>
                  <a:pt x="364299" y="255740"/>
                  <a:pt x="350729" y="363255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D64AB895-556B-FAAC-16B2-AC7E863C6376}"/>
              </a:ext>
            </a:extLst>
          </p:cNvPr>
          <p:cNvSpPr txBox="1"/>
          <p:nvPr/>
        </p:nvSpPr>
        <p:spPr>
          <a:xfrm>
            <a:off x="896496" y="5509002"/>
            <a:ext cx="3689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Note that bottom step of stringer is taller than other steps as it needs to extend down to the bottom subfloor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88025B0A-43FD-8FBC-6805-0238FE055CDB}"/>
              </a:ext>
            </a:extLst>
          </p:cNvPr>
          <p:cNvCxnSpPr>
            <a:cxnSpLocks/>
          </p:cNvCxnSpPr>
          <p:nvPr/>
        </p:nvCxnSpPr>
        <p:spPr>
          <a:xfrm>
            <a:off x="344184" y="5334719"/>
            <a:ext cx="0" cy="801061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058F21F3-458C-AE7F-68FF-79B0883D6C44}"/>
              </a:ext>
            </a:extLst>
          </p:cNvPr>
          <p:cNvSpPr txBox="1"/>
          <p:nvPr/>
        </p:nvSpPr>
        <p:spPr>
          <a:xfrm>
            <a:off x="322835" y="5563766"/>
            <a:ext cx="487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FMBF</a:t>
            </a:r>
            <a:endParaRPr lang="en-US" sz="1200" baseline="-25000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E6035529-63C7-AF24-77B6-F7C77592A211}"/>
              </a:ext>
            </a:extLst>
          </p:cNvPr>
          <p:cNvSpPr txBox="1"/>
          <p:nvPr/>
        </p:nvSpPr>
        <p:spPr>
          <a:xfrm>
            <a:off x="11229572" y="1062600"/>
            <a:ext cx="4748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FMTF</a:t>
            </a:r>
            <a:endParaRPr lang="en-US" sz="1200" baseline="-250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D1F8AEC-76C3-CCD5-8CA0-5682ED6DC452}"/>
              </a:ext>
            </a:extLst>
          </p:cNvPr>
          <p:cNvCxnSpPr>
            <a:cxnSpLocks/>
          </p:cNvCxnSpPr>
          <p:nvPr/>
        </p:nvCxnSpPr>
        <p:spPr>
          <a:xfrm>
            <a:off x="11111510" y="1104637"/>
            <a:ext cx="0" cy="246854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Oval 169">
            <a:extLst>
              <a:ext uri="{FF2B5EF4-FFF2-40B4-BE49-F238E27FC236}">
                <a16:creationId xmlns:a16="http://schemas.microsoft.com/office/drawing/2014/main" id="{C5642F6E-5E10-8104-0CFD-508A6EE4FAC0}"/>
              </a:ext>
            </a:extLst>
          </p:cNvPr>
          <p:cNvSpPr/>
          <p:nvPr/>
        </p:nvSpPr>
        <p:spPr>
          <a:xfrm>
            <a:off x="5648960" y="3493726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C5E55973-9AD2-3EBB-9733-08CDCC99F13B}"/>
              </a:ext>
            </a:extLst>
          </p:cNvPr>
          <p:cNvSpPr/>
          <p:nvPr/>
        </p:nvSpPr>
        <p:spPr>
          <a:xfrm>
            <a:off x="5632979" y="247294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FD2B3CE3-01CC-ECE6-3BA1-7655455FB2D0}"/>
              </a:ext>
            </a:extLst>
          </p:cNvPr>
          <p:cNvSpPr/>
          <p:nvPr/>
        </p:nvSpPr>
        <p:spPr>
          <a:xfrm>
            <a:off x="8105180" y="2413836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5AEF20B5-4A50-DDDF-C0A3-496A07CAAD50}"/>
              </a:ext>
            </a:extLst>
          </p:cNvPr>
          <p:cNvSpPr/>
          <p:nvPr/>
        </p:nvSpPr>
        <p:spPr>
          <a:xfrm>
            <a:off x="8089199" y="1393055"/>
            <a:ext cx="243421" cy="2434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Arc 173">
            <a:extLst>
              <a:ext uri="{FF2B5EF4-FFF2-40B4-BE49-F238E27FC236}">
                <a16:creationId xmlns:a16="http://schemas.microsoft.com/office/drawing/2014/main" id="{D2C2B8AE-E4A0-ADBD-CA6F-657C86286BCE}"/>
              </a:ext>
            </a:extLst>
          </p:cNvPr>
          <p:cNvSpPr/>
          <p:nvPr/>
        </p:nvSpPr>
        <p:spPr>
          <a:xfrm>
            <a:off x="983193" y="5382720"/>
            <a:ext cx="1547041" cy="1547041"/>
          </a:xfrm>
          <a:prstGeom prst="arc">
            <a:avLst>
              <a:gd name="adj1" fmla="val 20062799"/>
              <a:gd name="adj2" fmla="val 0"/>
            </a:avLst>
          </a:prstGeom>
          <a:ln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2EEABD77-C342-339A-5FC4-4A11A4DE3FD8}"/>
                  </a:ext>
                </a:extLst>
              </p:cNvPr>
              <p:cNvSpPr txBox="1"/>
              <p:nvPr/>
            </p:nvSpPr>
            <p:spPr>
              <a:xfrm>
                <a:off x="2544725" y="5850975"/>
                <a:ext cx="1830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2EEABD77-C342-339A-5FC4-4A11A4DE3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725" y="5850975"/>
                <a:ext cx="183062" cy="276999"/>
              </a:xfrm>
              <a:prstGeom prst="rect">
                <a:avLst/>
              </a:prstGeom>
              <a:blipFill>
                <a:blip r:embed="rId2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TextBox 182">
            <a:extLst>
              <a:ext uri="{FF2B5EF4-FFF2-40B4-BE49-F238E27FC236}">
                <a16:creationId xmlns:a16="http://schemas.microsoft.com/office/drawing/2014/main" id="{1E4DBDA4-9ABC-C9B7-02BF-E6819AE0F32C}"/>
              </a:ext>
            </a:extLst>
          </p:cNvPr>
          <p:cNvSpPr txBox="1"/>
          <p:nvPr/>
        </p:nvSpPr>
        <p:spPr>
          <a:xfrm>
            <a:off x="8581403" y="2115573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S</a:t>
            </a:r>
            <a:endParaRPr lang="en-US" sz="1200" baseline="-25000" dirty="0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4C39A63C-51FB-1466-4299-6ECF1D285CE1}"/>
              </a:ext>
            </a:extLst>
          </p:cNvPr>
          <p:cNvSpPr txBox="1"/>
          <p:nvPr/>
        </p:nvSpPr>
        <p:spPr>
          <a:xfrm>
            <a:off x="5354915" y="889347"/>
            <a:ext cx="17693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baseline="-25000" dirty="0"/>
              <a:t>TL</a:t>
            </a:r>
            <a:r>
              <a:rPr lang="en-US" sz="1100" dirty="0"/>
              <a:t> = Point on the top left</a:t>
            </a:r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9BA2CAF8-EDEA-2D85-37F4-36D2EFAF0B60}"/>
              </a:ext>
            </a:extLst>
          </p:cNvPr>
          <p:cNvSpPr/>
          <p:nvPr/>
        </p:nvSpPr>
        <p:spPr>
          <a:xfrm>
            <a:off x="7055893" y="1064525"/>
            <a:ext cx="1041779" cy="345744"/>
          </a:xfrm>
          <a:custGeom>
            <a:avLst/>
            <a:gdLst>
              <a:gd name="connsiteX0" fmla="*/ 0 w 1041779"/>
              <a:gd name="connsiteY0" fmla="*/ 0 h 345744"/>
              <a:gd name="connsiteX1" fmla="*/ 641444 w 1041779"/>
              <a:gd name="connsiteY1" fmla="*/ 163774 h 345744"/>
              <a:gd name="connsiteX2" fmla="*/ 1041779 w 1041779"/>
              <a:gd name="connsiteY2" fmla="*/ 345744 h 3457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1779" h="345744">
                <a:moveTo>
                  <a:pt x="0" y="0"/>
                </a:moveTo>
                <a:cubicBezTo>
                  <a:pt x="233907" y="53075"/>
                  <a:pt x="467814" y="106150"/>
                  <a:pt x="641444" y="163774"/>
                </a:cubicBezTo>
                <a:cubicBezTo>
                  <a:pt x="815074" y="221398"/>
                  <a:pt x="928426" y="283571"/>
                  <a:pt x="1041779" y="345744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EDA7FEEC-0AA0-7068-C98E-5F7AB9D0801E}"/>
              </a:ext>
            </a:extLst>
          </p:cNvPr>
          <p:cNvSpPr txBox="1"/>
          <p:nvPr/>
        </p:nvSpPr>
        <p:spPr>
          <a:xfrm>
            <a:off x="523375" y="7136738"/>
            <a:ext cx="292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t</a:t>
            </a:r>
            <a:r>
              <a:rPr lang="en-US" sz="1200" baseline="-25000" dirty="0" err="1"/>
              <a:t>S</a:t>
            </a:r>
            <a:endParaRPr lang="en-US" sz="1200" baseline="-25000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F5BCA9E-2704-5581-4FB3-AD6CC69BDF43}"/>
              </a:ext>
            </a:extLst>
          </p:cNvPr>
          <p:cNvCxnSpPr>
            <a:cxnSpLocks/>
          </p:cNvCxnSpPr>
          <p:nvPr/>
        </p:nvCxnSpPr>
        <p:spPr>
          <a:xfrm>
            <a:off x="1598206" y="6161114"/>
            <a:ext cx="0" cy="1458886"/>
          </a:xfrm>
          <a:prstGeom prst="line">
            <a:avLst/>
          </a:prstGeom>
          <a:ln>
            <a:solidFill>
              <a:srgbClr val="00B0F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4DF707C3-747A-4D9B-DDF5-21D05929FDFB}"/>
              </a:ext>
            </a:extLst>
          </p:cNvPr>
          <p:cNvSpPr txBox="1"/>
          <p:nvPr/>
        </p:nvSpPr>
        <p:spPr>
          <a:xfrm>
            <a:off x="10709640" y="584452"/>
            <a:ext cx="14083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</a:t>
            </a:r>
            <a:r>
              <a:rPr lang="en-US" sz="1100" baseline="-25000" dirty="0"/>
              <a:t>TR</a:t>
            </a:r>
            <a:r>
              <a:rPr lang="en-US" sz="1100" dirty="0"/>
              <a:t> = Point on the top right</a:t>
            </a:r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C67A9DDB-C46E-22C7-A6B1-920ACD10B456}"/>
              </a:ext>
            </a:extLst>
          </p:cNvPr>
          <p:cNvSpPr/>
          <p:nvPr/>
        </p:nvSpPr>
        <p:spPr>
          <a:xfrm>
            <a:off x="10611354" y="850710"/>
            <a:ext cx="161279" cy="591403"/>
          </a:xfrm>
          <a:custGeom>
            <a:avLst/>
            <a:gdLst>
              <a:gd name="connsiteX0" fmla="*/ 42998 w 161279"/>
              <a:gd name="connsiteY0" fmla="*/ 591403 h 591403"/>
              <a:gd name="connsiteX1" fmla="*/ 6604 w 161279"/>
              <a:gd name="connsiteY1" fmla="*/ 200168 h 591403"/>
              <a:gd name="connsiteX2" fmla="*/ 161279 w 161279"/>
              <a:gd name="connsiteY2" fmla="*/ 0 h 591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279" h="591403">
                <a:moveTo>
                  <a:pt x="42998" y="591403"/>
                </a:moveTo>
                <a:cubicBezTo>
                  <a:pt x="14944" y="445069"/>
                  <a:pt x="-13110" y="298735"/>
                  <a:pt x="6604" y="200168"/>
                </a:cubicBezTo>
                <a:cubicBezTo>
                  <a:pt x="26317" y="101601"/>
                  <a:pt x="93798" y="50800"/>
                  <a:pt x="161279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B8B71D2-E8DE-D2F4-D523-3614C7E0A2F1}"/>
              </a:ext>
            </a:extLst>
          </p:cNvPr>
          <p:cNvSpPr txBox="1"/>
          <p:nvPr/>
        </p:nvSpPr>
        <p:spPr>
          <a:xfrm>
            <a:off x="10836835" y="2439652"/>
            <a:ext cx="11347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PR</a:t>
            </a:r>
            <a:r>
              <a:rPr lang="en-US" sz="1100" dirty="0"/>
              <a:t> = Projected point on right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D19A65DA-6C28-BDA9-D91D-B516C30316DC}"/>
              </a:ext>
            </a:extLst>
          </p:cNvPr>
          <p:cNvSpPr txBox="1"/>
          <p:nvPr/>
        </p:nvSpPr>
        <p:spPr>
          <a:xfrm>
            <a:off x="3708933" y="6310043"/>
            <a:ext cx="1886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PL</a:t>
            </a:r>
            <a:r>
              <a:rPr lang="en-US" sz="1100" dirty="0"/>
              <a:t> = Projected point on left</a:t>
            </a: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CB55E471-7B4F-142D-4FE0-5A8C2B36757A}"/>
              </a:ext>
            </a:extLst>
          </p:cNvPr>
          <p:cNvSpPr/>
          <p:nvPr/>
        </p:nvSpPr>
        <p:spPr>
          <a:xfrm>
            <a:off x="1764632" y="6245726"/>
            <a:ext cx="1818105" cy="224590"/>
          </a:xfrm>
          <a:custGeom>
            <a:avLst/>
            <a:gdLst>
              <a:gd name="connsiteX0" fmla="*/ 1818105 w 1818105"/>
              <a:gd name="connsiteY0" fmla="*/ 224590 h 224590"/>
              <a:gd name="connsiteX1" fmla="*/ 1080168 w 1818105"/>
              <a:gd name="connsiteY1" fmla="*/ 187158 h 224590"/>
              <a:gd name="connsiteX2" fmla="*/ 0 w 1818105"/>
              <a:gd name="connsiteY2" fmla="*/ 0 h 224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8105" h="224590">
                <a:moveTo>
                  <a:pt x="1818105" y="224590"/>
                </a:moveTo>
                <a:cubicBezTo>
                  <a:pt x="1600645" y="224590"/>
                  <a:pt x="1383185" y="224590"/>
                  <a:pt x="1080168" y="187158"/>
                </a:cubicBezTo>
                <a:cubicBezTo>
                  <a:pt x="777151" y="149726"/>
                  <a:pt x="388575" y="74863"/>
                  <a:pt x="0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Freeform: Shape 230">
            <a:extLst>
              <a:ext uri="{FF2B5EF4-FFF2-40B4-BE49-F238E27FC236}">
                <a16:creationId xmlns:a16="http://schemas.microsoft.com/office/drawing/2014/main" id="{BAC92778-DBF8-82FE-B7D4-C1BD36318CCA}"/>
              </a:ext>
            </a:extLst>
          </p:cNvPr>
          <p:cNvSpPr/>
          <p:nvPr/>
        </p:nvSpPr>
        <p:spPr>
          <a:xfrm>
            <a:off x="10700084" y="2438400"/>
            <a:ext cx="155074" cy="203200"/>
          </a:xfrm>
          <a:custGeom>
            <a:avLst/>
            <a:gdLst>
              <a:gd name="connsiteX0" fmla="*/ 155074 w 155074"/>
              <a:gd name="connsiteY0" fmla="*/ 192505 h 203200"/>
              <a:gd name="connsiteX1" fmla="*/ 48127 w 155074"/>
              <a:gd name="connsiteY1" fmla="*/ 181811 h 203200"/>
              <a:gd name="connsiteX2" fmla="*/ 0 w 155074"/>
              <a:gd name="connsiteY2" fmla="*/ 0 h 20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074" h="203200">
                <a:moveTo>
                  <a:pt x="155074" y="192505"/>
                </a:moveTo>
                <a:cubicBezTo>
                  <a:pt x="114523" y="203200"/>
                  <a:pt x="73973" y="213895"/>
                  <a:pt x="48127" y="181811"/>
                </a:cubicBezTo>
                <a:cubicBezTo>
                  <a:pt x="22281" y="149727"/>
                  <a:pt x="11140" y="74863"/>
                  <a:pt x="0" y="0"/>
                </a:cubicBezTo>
              </a:path>
            </a:pathLst>
          </a:cu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F6151C9E-FD5A-6244-8A79-481DB154EC2F}"/>
              </a:ext>
            </a:extLst>
          </p:cNvPr>
          <p:cNvCxnSpPr>
            <a:cxnSpLocks/>
          </p:cNvCxnSpPr>
          <p:nvPr/>
        </p:nvCxnSpPr>
        <p:spPr>
          <a:xfrm>
            <a:off x="8235110" y="1499056"/>
            <a:ext cx="715061" cy="156057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6" name="Isosceles Triangle 235">
            <a:extLst>
              <a:ext uri="{FF2B5EF4-FFF2-40B4-BE49-F238E27FC236}">
                <a16:creationId xmlns:a16="http://schemas.microsoft.com/office/drawing/2014/main" id="{4EBFE93A-F0A0-2835-0CA7-ABC570D5298E}"/>
              </a:ext>
            </a:extLst>
          </p:cNvPr>
          <p:cNvSpPr/>
          <p:nvPr/>
        </p:nvSpPr>
        <p:spPr>
          <a:xfrm>
            <a:off x="710525" y="5185504"/>
            <a:ext cx="256602" cy="221209"/>
          </a:xfrm>
          <a:prstGeom prst="triangle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D91F2FC4-E364-554F-5E5B-6CCD6B358882}"/>
              </a:ext>
            </a:extLst>
          </p:cNvPr>
          <p:cNvSpPr txBox="1"/>
          <p:nvPr/>
        </p:nvSpPr>
        <p:spPr>
          <a:xfrm>
            <a:off x="895016" y="4960561"/>
            <a:ext cx="36443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/>
              <a:t>p</a:t>
            </a:r>
            <a:r>
              <a:rPr lang="en-US" sz="1100" baseline="-25000" dirty="0" err="1"/>
              <a:t>FMBF</a:t>
            </a:r>
            <a:r>
              <a:rPr lang="en-US" sz="1100" dirty="0"/>
              <a:t> = Point of top of finished material bottom floor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B11384-A6C9-EF20-A56C-550D9AAC75E2}"/>
              </a:ext>
            </a:extLst>
          </p:cNvPr>
          <p:cNvCxnSpPr>
            <a:cxnSpLocks/>
          </p:cNvCxnSpPr>
          <p:nvPr/>
        </p:nvCxnSpPr>
        <p:spPr>
          <a:xfrm flipH="1">
            <a:off x="1033401" y="2391103"/>
            <a:ext cx="10049758" cy="4282966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A786FC3-A55C-823C-D17F-130A3ECFC8B2}"/>
              </a:ext>
            </a:extLst>
          </p:cNvPr>
          <p:cNvSpPr txBox="1"/>
          <p:nvPr/>
        </p:nvSpPr>
        <p:spPr>
          <a:xfrm>
            <a:off x="7087199" y="4076402"/>
            <a:ext cx="1882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  <a:r>
              <a:rPr lang="en-US" sz="1200" baseline="-25000" dirty="0"/>
              <a:t>RL</a:t>
            </a:r>
            <a:r>
              <a:rPr lang="en-US" sz="1200" dirty="0"/>
              <a:t> = length of raw lumber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F5B78B-4CF1-E6AD-F1AF-45003E14442F}"/>
              </a:ext>
            </a:extLst>
          </p:cNvPr>
          <p:cNvSpPr txBox="1"/>
          <p:nvPr/>
        </p:nvSpPr>
        <p:spPr>
          <a:xfrm rot="16200000">
            <a:off x="3534557" y="3825043"/>
            <a:ext cx="3241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  <a:r>
              <a:rPr lang="en-US" sz="1200" baseline="-25000" dirty="0"/>
              <a:t>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85FD9F4-A861-777F-E94C-DC67F0DFCDB0}"/>
              </a:ext>
            </a:extLst>
          </p:cNvPr>
          <p:cNvCxnSpPr>
            <a:cxnSpLocks/>
          </p:cNvCxnSpPr>
          <p:nvPr/>
        </p:nvCxnSpPr>
        <p:spPr>
          <a:xfrm>
            <a:off x="3614792" y="3602215"/>
            <a:ext cx="0" cy="625564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E6BDCEBC-FAA5-7B3F-DB9E-CBD714033316}"/>
              </a:ext>
            </a:extLst>
          </p:cNvPr>
          <p:cNvCxnSpPr>
            <a:cxnSpLocks/>
          </p:cNvCxnSpPr>
          <p:nvPr/>
        </p:nvCxnSpPr>
        <p:spPr>
          <a:xfrm>
            <a:off x="3080300" y="3792325"/>
            <a:ext cx="2686832" cy="0"/>
          </a:xfrm>
          <a:prstGeom prst="straightConnector1">
            <a:avLst/>
          </a:prstGeom>
          <a:ln>
            <a:solidFill>
              <a:srgbClr val="00B0F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TextBox 225">
            <a:extLst>
              <a:ext uri="{FF2B5EF4-FFF2-40B4-BE49-F238E27FC236}">
                <a16:creationId xmlns:a16="http://schemas.microsoft.com/office/drawing/2014/main" id="{D27CA1E3-F236-0999-5B89-B47F62401C3E}"/>
              </a:ext>
            </a:extLst>
          </p:cNvPr>
          <p:cNvSpPr txBox="1"/>
          <p:nvPr/>
        </p:nvSpPr>
        <p:spPr>
          <a:xfrm>
            <a:off x="3914552" y="3729698"/>
            <a:ext cx="3019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</a:t>
            </a:r>
            <a:r>
              <a:rPr lang="en-US" sz="1200" baseline="-25000" dirty="0"/>
              <a:t>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4C2686-7337-1C92-B331-728D6B5BDF9D}"/>
              </a:ext>
            </a:extLst>
          </p:cNvPr>
          <p:cNvCxnSpPr/>
          <p:nvPr/>
        </p:nvCxnSpPr>
        <p:spPr>
          <a:xfrm flipV="1">
            <a:off x="11434917" y="1351491"/>
            <a:ext cx="0" cy="4794749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4102C2-A509-885B-1755-B65FF4F6B281}"/>
              </a:ext>
            </a:extLst>
          </p:cNvPr>
          <p:cNvSpPr txBox="1"/>
          <p:nvPr/>
        </p:nvSpPr>
        <p:spPr>
          <a:xfrm>
            <a:off x="11427410" y="3497216"/>
            <a:ext cx="701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107.25”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3DA168-B4E0-4C8C-7A27-C4A20DB477DF}"/>
              </a:ext>
            </a:extLst>
          </p:cNvPr>
          <p:cNvCxnSpPr>
            <a:cxnSpLocks/>
          </p:cNvCxnSpPr>
          <p:nvPr/>
        </p:nvCxnSpPr>
        <p:spPr>
          <a:xfrm flipV="1">
            <a:off x="11717388" y="1099234"/>
            <a:ext cx="0" cy="186722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66740B4-F0DF-5EDE-0CFC-C1F7F1F99E60}"/>
              </a:ext>
            </a:extLst>
          </p:cNvPr>
          <p:cNvSpPr txBox="1"/>
          <p:nvPr/>
        </p:nvSpPr>
        <p:spPr>
          <a:xfrm>
            <a:off x="11694498" y="1105133"/>
            <a:ext cx="5333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0.35”</a:t>
            </a:r>
          </a:p>
        </p:txBody>
      </p:sp>
    </p:spTree>
    <p:extLst>
      <p:ext uri="{BB962C8B-B14F-4D97-AF65-F5344CB8AC3E}">
        <p14:creationId xmlns:p14="http://schemas.microsoft.com/office/powerpoint/2010/main" val="414356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41774</TotalTime>
  <Words>886</Words>
  <Application>Microsoft Office PowerPoint</Application>
  <PresentationFormat>Widescreen</PresentationFormat>
  <Paragraphs>253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Lum</dc:creator>
  <cp:lastModifiedBy>Christopher Lum</cp:lastModifiedBy>
  <cp:revision>35</cp:revision>
  <dcterms:created xsi:type="dcterms:W3CDTF">2025-02-18T03:03:17Z</dcterms:created>
  <dcterms:modified xsi:type="dcterms:W3CDTF">2025-07-11T03:45:51Z</dcterms:modified>
</cp:coreProperties>
</file>