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32AEA1-E214-C16A-0DDC-5E6AA34168DD}"/>
              </a:ext>
            </a:extLst>
          </p:cNvPr>
          <p:cNvCxnSpPr/>
          <p:nvPr/>
        </p:nvCxnSpPr>
        <p:spPr>
          <a:xfrm>
            <a:off x="1003068" y="4840932"/>
            <a:ext cx="10352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3BAF9D-0BAF-7991-7784-C7E008692CF1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3474-2042-4520-F64C-1F6C9C651D80}"/>
              </a:ext>
            </a:extLst>
          </p:cNvPr>
          <p:cNvSpPr/>
          <p:nvPr/>
        </p:nvSpPr>
        <p:spPr>
          <a:xfrm rot="20647985">
            <a:off x="636867" y="2161613"/>
            <a:ext cx="11091699" cy="118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0908B0-C449-6583-C851-0C890DD60126}"/>
              </a:ext>
            </a:extLst>
          </p:cNvPr>
          <p:cNvSpPr/>
          <p:nvPr/>
        </p:nvSpPr>
        <p:spPr>
          <a:xfrm>
            <a:off x="2222268" y="3970863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5B4D38-B556-D427-34DC-23D4EAEFD9EA}"/>
              </a:ext>
            </a:extLst>
          </p:cNvPr>
          <p:cNvSpPr/>
          <p:nvPr/>
        </p:nvSpPr>
        <p:spPr>
          <a:xfrm>
            <a:off x="8237911" y="2284769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62D0E-E979-DD68-96C8-1F5E30459637}"/>
              </a:ext>
            </a:extLst>
          </p:cNvPr>
          <p:cNvCxnSpPr/>
          <p:nvPr/>
        </p:nvCxnSpPr>
        <p:spPr>
          <a:xfrm>
            <a:off x="11166763" y="767696"/>
            <a:ext cx="326967" cy="10584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FBE5DA-8116-AD7D-3984-D4097841FB37}"/>
                  </a:ext>
                </a:extLst>
              </p:cNvPr>
              <p:cNvSpPr txBox="1"/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FBE5DA-8116-AD7D-3984-D4097841F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blipFill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5171F7-818E-8F16-05BB-7401603EDE0E}"/>
              </a:ext>
            </a:extLst>
          </p:cNvPr>
          <p:cNvCxnSpPr>
            <a:cxnSpLocks/>
          </p:cNvCxnSpPr>
          <p:nvPr/>
        </p:nvCxnSpPr>
        <p:spPr>
          <a:xfrm flipV="1">
            <a:off x="637309" y="473981"/>
            <a:ext cx="10692937" cy="307570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8491AA-7E25-73A0-C295-E3F3E74D7AD4}"/>
              </a:ext>
            </a:extLst>
          </p:cNvPr>
          <p:cNvCxnSpPr>
            <a:cxnSpLocks/>
          </p:cNvCxnSpPr>
          <p:nvPr/>
        </p:nvCxnSpPr>
        <p:spPr>
          <a:xfrm>
            <a:off x="10438010" y="2356815"/>
            <a:ext cx="0" cy="31602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A6B799-AB30-5FE5-FD03-44FE1F8E9AA4}"/>
              </a:ext>
            </a:extLst>
          </p:cNvPr>
          <p:cNvCxnSpPr>
            <a:cxnSpLocks/>
          </p:cNvCxnSpPr>
          <p:nvPr/>
        </p:nvCxnSpPr>
        <p:spPr>
          <a:xfrm>
            <a:off x="2222268" y="3970863"/>
            <a:ext cx="0" cy="19727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4AD4D3-C7B4-CC94-2977-8935ECE875F6}"/>
              </a:ext>
            </a:extLst>
          </p:cNvPr>
          <p:cNvCxnSpPr/>
          <p:nvPr/>
        </p:nvCxnSpPr>
        <p:spPr>
          <a:xfrm>
            <a:off x="2222268" y="5262109"/>
            <a:ext cx="821574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55E41-52CD-4903-5A36-090726DC9B51}"/>
              </a:ext>
            </a:extLst>
          </p:cNvPr>
          <p:cNvCxnSpPr/>
          <p:nvPr/>
        </p:nvCxnSpPr>
        <p:spPr>
          <a:xfrm>
            <a:off x="2148339" y="3970863"/>
            <a:ext cx="0" cy="504308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AC62A-4F8A-C36B-6EA7-0FCC3BD94CD4}"/>
                  </a:ext>
                </a:extLst>
              </p:cNvPr>
              <p:cNvSpPr txBox="1"/>
              <p:nvPr/>
            </p:nvSpPr>
            <p:spPr>
              <a:xfrm>
                <a:off x="6096000" y="5364679"/>
                <a:ext cx="275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6AC62A-4F8A-C36B-6EA7-0FCC3BD94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679"/>
                <a:ext cx="275139" cy="276999"/>
              </a:xfrm>
              <a:prstGeom prst="rect">
                <a:avLst/>
              </a:prstGeom>
              <a:blipFill>
                <a:blip r:embed="rId3"/>
                <a:stretch>
                  <a:fillRect l="-20000" r="-1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4CFE8A-70D0-B42D-54DA-10D384A1774B}"/>
                  </a:ext>
                </a:extLst>
              </p:cNvPr>
              <p:cNvSpPr txBox="1"/>
              <p:nvPr/>
            </p:nvSpPr>
            <p:spPr>
              <a:xfrm>
                <a:off x="11072057" y="1252693"/>
                <a:ext cx="179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4CFE8A-70D0-B42D-54DA-10D384A1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57" y="1252693"/>
                <a:ext cx="179856" cy="276999"/>
              </a:xfrm>
              <a:prstGeom prst="rect">
                <a:avLst/>
              </a:prstGeom>
              <a:blipFill>
                <a:blip r:embed="rId4"/>
                <a:stretch>
                  <a:fillRect l="-46667" t="-2174" r="-4333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40F8237-CB36-0B4F-C65D-B9875BF30E7E}"/>
              </a:ext>
            </a:extLst>
          </p:cNvPr>
          <p:cNvSpPr/>
          <p:nvPr/>
        </p:nvSpPr>
        <p:spPr>
          <a:xfrm>
            <a:off x="4488873" y="2203026"/>
            <a:ext cx="1479665" cy="432262"/>
          </a:xfrm>
          <a:custGeom>
            <a:avLst/>
            <a:gdLst>
              <a:gd name="connsiteX0" fmla="*/ 0 w 1479665"/>
              <a:gd name="connsiteY0" fmla="*/ 432262 h 432262"/>
              <a:gd name="connsiteX1" fmla="*/ 1479665 w 1479665"/>
              <a:gd name="connsiteY1" fmla="*/ 432262 h 432262"/>
              <a:gd name="connsiteX2" fmla="*/ 1479665 w 1479665"/>
              <a:gd name="connsiteY2" fmla="*/ 360218 h 432262"/>
              <a:gd name="connsiteX3" fmla="*/ 1479665 w 1479665"/>
              <a:gd name="connsiteY3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665" h="432262">
                <a:moveTo>
                  <a:pt x="0" y="432262"/>
                </a:moveTo>
                <a:lnTo>
                  <a:pt x="1479665" y="432262"/>
                </a:lnTo>
                <a:lnTo>
                  <a:pt x="1479665" y="360218"/>
                </a:lnTo>
                <a:lnTo>
                  <a:pt x="1479665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34AC6F-0C67-7BEF-B4FC-C5263A61DF8D}"/>
                  </a:ext>
                </a:extLst>
              </p:cNvPr>
              <p:cNvSpPr txBox="1"/>
              <p:nvPr/>
            </p:nvSpPr>
            <p:spPr>
              <a:xfrm>
                <a:off x="5989143" y="2280657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34AC6F-0C67-7BEF-B4FC-C5263A61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43" y="2280657"/>
                <a:ext cx="244426" cy="276999"/>
              </a:xfrm>
              <a:prstGeom prst="rect">
                <a:avLst/>
              </a:prstGeom>
              <a:blipFill>
                <a:blip r:embed="rId5"/>
                <a:stretch>
                  <a:fillRect l="-14634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924FE6-2187-04A3-9A9B-76826C5DDE71}"/>
              </a:ext>
            </a:extLst>
          </p:cNvPr>
          <p:cNvCxnSpPr>
            <a:cxnSpLocks/>
          </p:cNvCxnSpPr>
          <p:nvPr/>
        </p:nvCxnSpPr>
        <p:spPr>
          <a:xfrm>
            <a:off x="1029874" y="5262109"/>
            <a:ext cx="1170705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1429ED-79D5-B6E7-3B94-87672EDB711F}"/>
                  </a:ext>
                </a:extLst>
              </p:cNvPr>
              <p:cNvSpPr txBox="1"/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1429ED-79D5-B6E7-3B94-87672EDB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C37431-AFF0-6538-4FE4-E83461DAFF3C}"/>
                  </a:ext>
                </a:extLst>
              </p:cNvPr>
              <p:cNvSpPr txBox="1"/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C37431-AFF0-6538-4FE4-E83461DA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E2BEBE0-A425-303C-0EA2-C96CE520BD38}"/>
              </a:ext>
            </a:extLst>
          </p:cNvPr>
          <p:cNvSpPr txBox="1"/>
          <p:nvPr/>
        </p:nvSpPr>
        <p:spPr>
          <a:xfrm>
            <a:off x="948006" y="44244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B60D15-47E8-70BF-0B9B-F007CC55393B}"/>
              </a:ext>
            </a:extLst>
          </p:cNvPr>
          <p:cNvSpPr txBox="1"/>
          <p:nvPr/>
        </p:nvSpPr>
        <p:spPr>
          <a:xfrm>
            <a:off x="2191571" y="438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83A0F7-5C3C-E54E-3DCB-ADBEE0AA84D7}"/>
              </a:ext>
            </a:extLst>
          </p:cNvPr>
          <p:cNvSpPr txBox="1"/>
          <p:nvPr/>
        </p:nvSpPr>
        <p:spPr>
          <a:xfrm>
            <a:off x="2241761" y="3617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864029-8887-5BE5-26C1-12CEB2ED72F0}"/>
              </a:ext>
            </a:extLst>
          </p:cNvPr>
          <p:cNvSpPr txBox="1"/>
          <p:nvPr/>
        </p:nvSpPr>
        <p:spPr>
          <a:xfrm>
            <a:off x="3840211" y="36413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914A48-BE39-EB53-116A-CD67ECB5ABC0}"/>
              </a:ext>
            </a:extLst>
          </p:cNvPr>
          <p:cNvSpPr txBox="1"/>
          <p:nvPr/>
        </p:nvSpPr>
        <p:spPr>
          <a:xfrm>
            <a:off x="8201920" y="2737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88E834-6106-1E5E-874B-6D96B5312AAE}"/>
              </a:ext>
            </a:extLst>
          </p:cNvPr>
          <p:cNvSpPr txBox="1"/>
          <p:nvPr/>
        </p:nvSpPr>
        <p:spPr>
          <a:xfrm>
            <a:off x="8187245" y="19420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B64CAB-A6BF-907E-C3A3-6A151D8032D0}"/>
              </a:ext>
            </a:extLst>
          </p:cNvPr>
          <p:cNvSpPr txBox="1"/>
          <p:nvPr/>
        </p:nvSpPr>
        <p:spPr>
          <a:xfrm>
            <a:off x="9806603" y="1909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CD6C0E-436A-83F7-B3E2-489AD21CA7D3}"/>
              </a:ext>
            </a:extLst>
          </p:cNvPr>
          <p:cNvSpPr txBox="1"/>
          <p:nvPr/>
        </p:nvSpPr>
        <p:spPr>
          <a:xfrm>
            <a:off x="11594783" y="183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4A6714-D0B7-46A2-9C19-BEFE921505FA}"/>
              </a:ext>
            </a:extLst>
          </p:cNvPr>
          <p:cNvSpPr txBox="1"/>
          <p:nvPr/>
        </p:nvSpPr>
        <p:spPr>
          <a:xfrm>
            <a:off x="11330246" y="3419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9812B6-FF5A-9725-9988-21655DA400AA}"/>
              </a:ext>
            </a:extLst>
          </p:cNvPr>
          <p:cNvSpPr txBox="1"/>
          <p:nvPr/>
        </p:nvSpPr>
        <p:spPr>
          <a:xfrm>
            <a:off x="266023" y="3494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84A6D02-5601-C146-18EA-87B08779BC8D}"/>
              </a:ext>
            </a:extLst>
          </p:cNvPr>
          <p:cNvSpPr/>
          <p:nvPr/>
        </p:nvSpPr>
        <p:spPr>
          <a:xfrm>
            <a:off x="957225" y="4793825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DF7E1A-4A86-7711-F923-6D983430319C}"/>
              </a:ext>
            </a:extLst>
          </p:cNvPr>
          <p:cNvSpPr/>
          <p:nvPr/>
        </p:nvSpPr>
        <p:spPr>
          <a:xfrm>
            <a:off x="2178123" y="446923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EF692C-2B82-EDD0-5E1E-2094E5892E51}"/>
              </a:ext>
            </a:extLst>
          </p:cNvPr>
          <p:cNvSpPr/>
          <p:nvPr/>
        </p:nvSpPr>
        <p:spPr>
          <a:xfrm>
            <a:off x="4024945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D57558-74C0-1EA1-FBAE-16CAEF8130BD}"/>
              </a:ext>
            </a:extLst>
          </p:cNvPr>
          <p:cNvSpPr/>
          <p:nvPr/>
        </p:nvSpPr>
        <p:spPr>
          <a:xfrm>
            <a:off x="2178123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77B56C-C167-B15C-DD84-69A4BE4702C2}"/>
              </a:ext>
            </a:extLst>
          </p:cNvPr>
          <p:cNvSpPr/>
          <p:nvPr/>
        </p:nvSpPr>
        <p:spPr>
          <a:xfrm>
            <a:off x="8201919" y="274588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7E0FDE-B7ED-ABC2-7E10-8D4AC3A5458D}"/>
              </a:ext>
            </a:extLst>
          </p:cNvPr>
          <p:cNvSpPr/>
          <p:nvPr/>
        </p:nvSpPr>
        <p:spPr>
          <a:xfrm>
            <a:off x="8196918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EB2679-09DC-8BB7-37D2-549F1627A15F}"/>
              </a:ext>
            </a:extLst>
          </p:cNvPr>
          <p:cNvSpPr/>
          <p:nvPr/>
        </p:nvSpPr>
        <p:spPr>
          <a:xfrm>
            <a:off x="9960652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A27B331-77C1-0FF9-E17D-CBD828F0ADF0}"/>
              </a:ext>
            </a:extLst>
          </p:cNvPr>
          <p:cNvSpPr/>
          <p:nvPr/>
        </p:nvSpPr>
        <p:spPr>
          <a:xfrm>
            <a:off x="11633192" y="1757827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E76C63-61DE-9028-2145-4FBD631B0EF4}"/>
              </a:ext>
            </a:extLst>
          </p:cNvPr>
          <p:cNvSpPr/>
          <p:nvPr/>
        </p:nvSpPr>
        <p:spPr>
          <a:xfrm>
            <a:off x="11321528" y="643656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D1F36E8-A8B3-4849-E930-578DCFDCE8BF}"/>
              </a:ext>
            </a:extLst>
          </p:cNvPr>
          <p:cNvSpPr/>
          <p:nvPr/>
        </p:nvSpPr>
        <p:spPr>
          <a:xfrm>
            <a:off x="641320" y="364131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1046D9-1F4A-8215-1EC8-5CAF8CD3246E}"/>
              </a:ext>
            </a:extLst>
          </p:cNvPr>
          <p:cNvCxnSpPr>
            <a:cxnSpLocks/>
          </p:cNvCxnSpPr>
          <p:nvPr/>
        </p:nvCxnSpPr>
        <p:spPr>
          <a:xfrm>
            <a:off x="2178123" y="3640528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CC0BBB-B92E-E0B2-4108-5D076BDF0098}"/>
                  </a:ext>
                </a:extLst>
              </p:cNvPr>
              <p:cNvSpPr txBox="1"/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DCC0BBB-B92E-E0B2-4108-5D076BDF0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244DB2-4579-3C6F-CEDE-AA3B89341569}"/>
              </a:ext>
            </a:extLst>
          </p:cNvPr>
          <p:cNvCxnSpPr>
            <a:cxnSpLocks/>
          </p:cNvCxnSpPr>
          <p:nvPr/>
        </p:nvCxnSpPr>
        <p:spPr>
          <a:xfrm>
            <a:off x="8187245" y="1942035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CF7C480-3E9C-C783-DAB6-29C7564E9E81}"/>
                  </a:ext>
                </a:extLst>
              </p:cNvPr>
              <p:cNvSpPr txBox="1"/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CF7C480-3E9C-C783-DAB6-29C7564E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blipFill>
                <a:blip r:embed="rId9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661055-6520-6E1E-61BD-B3B37C693639}"/>
              </a:ext>
            </a:extLst>
          </p:cNvPr>
          <p:cNvCxnSpPr>
            <a:cxnSpLocks/>
          </p:cNvCxnSpPr>
          <p:nvPr/>
        </p:nvCxnSpPr>
        <p:spPr>
          <a:xfrm>
            <a:off x="2200579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93CE0-32A2-A49A-C26F-F223A1B0EB3A}"/>
                  </a:ext>
                </a:extLst>
              </p:cNvPr>
              <p:cNvSpPr txBox="1"/>
              <p:nvPr/>
            </p:nvSpPr>
            <p:spPr>
              <a:xfrm>
                <a:off x="3181545" y="4871315"/>
                <a:ext cx="47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193CE0-32A2-A49A-C26F-F223A1B0E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5" y="4871315"/>
                <a:ext cx="470322" cy="276999"/>
              </a:xfrm>
              <a:prstGeom prst="rect">
                <a:avLst/>
              </a:prstGeom>
              <a:blipFill>
                <a:blip r:embed="rId10"/>
                <a:stretch>
                  <a:fillRect l="-12987" r="-38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A3C1893-49BD-65BA-A248-70978ABED9AA}"/>
              </a:ext>
            </a:extLst>
          </p:cNvPr>
          <p:cNvCxnSpPr>
            <a:cxnSpLocks/>
          </p:cNvCxnSpPr>
          <p:nvPr/>
        </p:nvCxnSpPr>
        <p:spPr>
          <a:xfrm>
            <a:off x="8224628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F358E3-62DA-C573-7371-41B41E796889}"/>
                  </a:ext>
                </a:extLst>
              </p:cNvPr>
              <p:cNvSpPr txBox="1"/>
              <p:nvPr/>
            </p:nvSpPr>
            <p:spPr>
              <a:xfrm>
                <a:off x="9205594" y="4871315"/>
                <a:ext cx="4703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F358E3-62DA-C573-7371-41B41E796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4" y="4871315"/>
                <a:ext cx="470322" cy="276999"/>
              </a:xfrm>
              <a:prstGeom prst="rect">
                <a:avLst/>
              </a:prstGeom>
              <a:blipFill>
                <a:blip r:embed="rId11"/>
                <a:stretch>
                  <a:fillRect l="-11688" r="-519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B21866-976D-2BC3-6239-D92B8882B180}"/>
              </a:ext>
            </a:extLst>
          </p:cNvPr>
          <p:cNvCxnSpPr>
            <a:cxnSpLocks/>
          </p:cNvCxnSpPr>
          <p:nvPr/>
        </p:nvCxnSpPr>
        <p:spPr>
          <a:xfrm>
            <a:off x="4061847" y="3640528"/>
            <a:ext cx="413507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1353479-9D30-E25E-08C4-1FE458A992F0}"/>
              </a:ext>
            </a:extLst>
          </p:cNvPr>
          <p:cNvCxnSpPr>
            <a:cxnSpLocks/>
          </p:cNvCxnSpPr>
          <p:nvPr/>
        </p:nvCxnSpPr>
        <p:spPr>
          <a:xfrm>
            <a:off x="8232369" y="3060624"/>
            <a:ext cx="0" cy="24564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3B8F902-309D-0C33-D4E9-CE7FB9CB944E}"/>
              </a:ext>
            </a:extLst>
          </p:cNvPr>
          <p:cNvCxnSpPr>
            <a:cxnSpLocks/>
          </p:cNvCxnSpPr>
          <p:nvPr/>
        </p:nvCxnSpPr>
        <p:spPr>
          <a:xfrm>
            <a:off x="4089557" y="3863788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0EE1250-735E-09B8-6F3D-A9A695C2D6BE}"/>
              </a:ext>
            </a:extLst>
          </p:cNvPr>
          <p:cNvSpPr/>
          <p:nvPr/>
        </p:nvSpPr>
        <p:spPr>
          <a:xfrm>
            <a:off x="4267200" y="3915448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F20D93-C2BE-5E99-6693-D292857BF9AF}"/>
                  </a:ext>
                </a:extLst>
              </p:cNvPr>
              <p:cNvSpPr txBox="1"/>
              <p:nvPr/>
            </p:nvSpPr>
            <p:spPr>
              <a:xfrm>
                <a:off x="5061363" y="4214846"/>
                <a:ext cx="864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F20D93-C2BE-5E99-6693-D292857B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63" y="4214846"/>
                <a:ext cx="864917" cy="276999"/>
              </a:xfrm>
              <a:prstGeom prst="rect">
                <a:avLst/>
              </a:prstGeom>
              <a:blipFill>
                <a:blip r:embed="rId12"/>
                <a:stretch>
                  <a:fillRect l="-6338" r="-35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63AAA7-D5BD-94F2-E510-78FF3A3D6DB6}"/>
              </a:ext>
            </a:extLst>
          </p:cNvPr>
          <p:cNvCxnSpPr>
            <a:cxnSpLocks/>
          </p:cNvCxnSpPr>
          <p:nvPr/>
        </p:nvCxnSpPr>
        <p:spPr>
          <a:xfrm>
            <a:off x="10089348" y="2153167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0CF0A10-9FD1-93B3-B715-342035BFB96D}"/>
              </a:ext>
            </a:extLst>
          </p:cNvPr>
          <p:cNvSpPr/>
          <p:nvPr/>
        </p:nvSpPr>
        <p:spPr>
          <a:xfrm>
            <a:off x="10266991" y="2204827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A70142-B350-2400-3861-232F0F9672FB}"/>
                  </a:ext>
                </a:extLst>
              </p:cNvPr>
              <p:cNvSpPr txBox="1"/>
              <p:nvPr/>
            </p:nvSpPr>
            <p:spPr>
              <a:xfrm>
                <a:off x="11061154" y="2504225"/>
                <a:ext cx="864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BA70142-B350-2400-3861-232F0F96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54" y="2504225"/>
                <a:ext cx="864917" cy="276999"/>
              </a:xfrm>
              <a:prstGeom prst="rect">
                <a:avLst/>
              </a:prstGeom>
              <a:blipFill>
                <a:blip r:embed="rId13"/>
                <a:stretch>
                  <a:fillRect l="-6338" r="-352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5C75D7-6E53-CCD3-0A2B-424C748329CF}"/>
              </a:ext>
            </a:extLst>
          </p:cNvPr>
          <p:cNvCxnSpPr>
            <a:cxnSpLocks/>
          </p:cNvCxnSpPr>
          <p:nvPr/>
        </p:nvCxnSpPr>
        <p:spPr>
          <a:xfrm>
            <a:off x="2236068" y="5757195"/>
            <a:ext cx="598856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1AADE25-15A1-A03D-6800-A852FD0FE6B0}"/>
                  </a:ext>
                </a:extLst>
              </p:cNvPr>
              <p:cNvSpPr txBox="1"/>
              <p:nvPr/>
            </p:nvSpPr>
            <p:spPr>
              <a:xfrm>
                <a:off x="4593970" y="5805099"/>
                <a:ext cx="974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1AADE25-15A1-A03D-6800-A852FD0FE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0" y="5805099"/>
                <a:ext cx="974689" cy="276999"/>
              </a:xfrm>
              <a:prstGeom prst="rect">
                <a:avLst/>
              </a:prstGeom>
              <a:blipFill>
                <a:blip r:embed="rId14"/>
                <a:stretch>
                  <a:fillRect l="-6289" r="-188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73F338-9EC7-E7DB-FFA6-456213935C19}"/>
              </a:ext>
            </a:extLst>
          </p:cNvPr>
          <p:cNvCxnSpPr>
            <a:cxnSpLocks/>
          </p:cNvCxnSpPr>
          <p:nvPr/>
        </p:nvCxnSpPr>
        <p:spPr>
          <a:xfrm>
            <a:off x="4053380" y="3987090"/>
            <a:ext cx="0" cy="26592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BB8DF5-435E-A790-7A50-EF145DEF67AD}"/>
              </a:ext>
            </a:extLst>
          </p:cNvPr>
          <p:cNvCxnSpPr>
            <a:cxnSpLocks/>
          </p:cNvCxnSpPr>
          <p:nvPr/>
        </p:nvCxnSpPr>
        <p:spPr>
          <a:xfrm>
            <a:off x="4061847" y="6383728"/>
            <a:ext cx="418681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FA33056-3505-54C3-6C71-C52ADB69F6FE}"/>
                  </a:ext>
                </a:extLst>
              </p:cNvPr>
              <p:cNvSpPr txBox="1"/>
              <p:nvPr/>
            </p:nvSpPr>
            <p:spPr>
              <a:xfrm>
                <a:off x="5228705" y="6498645"/>
                <a:ext cx="13692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FA33056-3505-54C3-6C71-C52ADB69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5" y="6498645"/>
                <a:ext cx="1369286" cy="276999"/>
              </a:xfrm>
              <a:prstGeom prst="rect">
                <a:avLst/>
              </a:prstGeom>
              <a:blipFill>
                <a:blip r:embed="rId15"/>
                <a:stretch>
                  <a:fillRect l="-4018" r="-223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B5ED5062-E59B-2119-5ADE-E162761FB543}"/>
              </a:ext>
            </a:extLst>
          </p:cNvPr>
          <p:cNvSpPr/>
          <p:nvPr/>
        </p:nvSpPr>
        <p:spPr>
          <a:xfrm>
            <a:off x="9997440" y="1844040"/>
            <a:ext cx="1676400" cy="441960"/>
          </a:xfrm>
          <a:custGeom>
            <a:avLst/>
            <a:gdLst>
              <a:gd name="connsiteX0" fmla="*/ 0 w 1676400"/>
              <a:gd name="connsiteY0" fmla="*/ 441960 h 441960"/>
              <a:gd name="connsiteX1" fmla="*/ 1676400 w 1676400"/>
              <a:gd name="connsiteY1" fmla="*/ 441960 h 441960"/>
              <a:gd name="connsiteX2" fmla="*/ 1676400 w 167640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41960">
                <a:moveTo>
                  <a:pt x="0" y="441960"/>
                </a:moveTo>
                <a:lnTo>
                  <a:pt x="1676400" y="441960"/>
                </a:lnTo>
                <a:lnTo>
                  <a:pt x="1676400" y="0"/>
                </a:ln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E557CA-BDD5-A0AA-B443-B8349BD07B9C}"/>
              </a:ext>
            </a:extLst>
          </p:cNvPr>
          <p:cNvCxnSpPr>
            <a:cxnSpLocks/>
          </p:cNvCxnSpPr>
          <p:nvPr/>
        </p:nvCxnSpPr>
        <p:spPr>
          <a:xfrm flipV="1">
            <a:off x="1017301" y="2426283"/>
            <a:ext cx="9060054" cy="26060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B26F29B-FA48-A20A-BFC0-AA4D2D8BE15F}"/>
                  </a:ext>
                </a:extLst>
              </p:cNvPr>
              <p:cNvSpPr txBox="1"/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B26F29B-FA48-A20A-BFC0-AA4D2D8BE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blipFill>
                <a:blip r:embed="rId16"/>
                <a:stretch>
                  <a:fillRect l="-31034" t="-21739" r="-655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6D9670-0D22-1322-52A8-37D0ED69B8C7}"/>
              </a:ext>
            </a:extLst>
          </p:cNvPr>
          <p:cNvSpPr txBox="1"/>
          <p:nvPr/>
        </p:nvSpPr>
        <p:spPr>
          <a:xfrm rot="1321997">
            <a:off x="2309517" y="2228812"/>
            <a:ext cx="773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5727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31D23-307E-D897-344D-FEE5DAA1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87AD91-899E-4BA2-329F-C7CE049118DA}"/>
              </a:ext>
            </a:extLst>
          </p:cNvPr>
          <p:cNvCxnSpPr/>
          <p:nvPr/>
        </p:nvCxnSpPr>
        <p:spPr>
          <a:xfrm>
            <a:off x="1003068" y="4840932"/>
            <a:ext cx="10352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C73192-660E-44D1-884B-B2C5FBD6DFDD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65495-A290-13EC-3433-41AB8F7DC3DB}"/>
              </a:ext>
            </a:extLst>
          </p:cNvPr>
          <p:cNvSpPr/>
          <p:nvPr/>
        </p:nvSpPr>
        <p:spPr>
          <a:xfrm rot="20647985">
            <a:off x="636867" y="2161613"/>
            <a:ext cx="11091699" cy="118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FFCB0C-10F3-0321-9352-1A5D208D72D0}"/>
              </a:ext>
            </a:extLst>
          </p:cNvPr>
          <p:cNvSpPr/>
          <p:nvPr/>
        </p:nvSpPr>
        <p:spPr>
          <a:xfrm>
            <a:off x="2222268" y="3970863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D4A0C0-E5BF-EEDB-86DE-CC1BCA7E859D}"/>
              </a:ext>
            </a:extLst>
          </p:cNvPr>
          <p:cNvSpPr/>
          <p:nvPr/>
        </p:nvSpPr>
        <p:spPr>
          <a:xfrm>
            <a:off x="8237911" y="2284769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089CB4-8E9B-B815-2C69-A108A6D5CE9C}"/>
              </a:ext>
            </a:extLst>
          </p:cNvPr>
          <p:cNvCxnSpPr/>
          <p:nvPr/>
        </p:nvCxnSpPr>
        <p:spPr>
          <a:xfrm>
            <a:off x="11166763" y="767696"/>
            <a:ext cx="326967" cy="10584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C244A2-0284-17F3-3A31-57C68BF8C663}"/>
                  </a:ext>
                </a:extLst>
              </p:cNvPr>
              <p:cNvSpPr txBox="1"/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C244A2-0284-17F3-3A31-57C68BF8C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blipFill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6FA61A-766E-1A67-1629-C86083BAFF5C}"/>
              </a:ext>
            </a:extLst>
          </p:cNvPr>
          <p:cNvCxnSpPr>
            <a:cxnSpLocks/>
          </p:cNvCxnSpPr>
          <p:nvPr/>
        </p:nvCxnSpPr>
        <p:spPr>
          <a:xfrm flipV="1">
            <a:off x="637309" y="473981"/>
            <a:ext cx="10692937" cy="307570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783BE2-4B32-0FF9-7756-515896674637}"/>
              </a:ext>
            </a:extLst>
          </p:cNvPr>
          <p:cNvCxnSpPr>
            <a:cxnSpLocks/>
          </p:cNvCxnSpPr>
          <p:nvPr/>
        </p:nvCxnSpPr>
        <p:spPr>
          <a:xfrm>
            <a:off x="10438010" y="2356815"/>
            <a:ext cx="0" cy="31602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6FD363-1E5D-1E85-4C60-26B95E4BEB2E}"/>
              </a:ext>
            </a:extLst>
          </p:cNvPr>
          <p:cNvCxnSpPr>
            <a:cxnSpLocks/>
          </p:cNvCxnSpPr>
          <p:nvPr/>
        </p:nvCxnSpPr>
        <p:spPr>
          <a:xfrm>
            <a:off x="2222268" y="3970863"/>
            <a:ext cx="0" cy="19727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420EE0-245E-C06D-8658-86F3D25F9CB3}"/>
              </a:ext>
            </a:extLst>
          </p:cNvPr>
          <p:cNvCxnSpPr/>
          <p:nvPr/>
        </p:nvCxnSpPr>
        <p:spPr>
          <a:xfrm>
            <a:off x="2222268" y="5262109"/>
            <a:ext cx="821574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0F54AD-A556-39C0-796C-388375C08CAF}"/>
              </a:ext>
            </a:extLst>
          </p:cNvPr>
          <p:cNvCxnSpPr/>
          <p:nvPr/>
        </p:nvCxnSpPr>
        <p:spPr>
          <a:xfrm>
            <a:off x="2148339" y="3970863"/>
            <a:ext cx="0" cy="504308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BE4F76-0AB8-AC1D-2848-1A55A9413336}"/>
                  </a:ext>
                </a:extLst>
              </p:cNvPr>
              <p:cNvSpPr txBox="1"/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BE4F76-0AB8-AC1D-2848-1A55A941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C8A386-5082-53DE-B5DF-AD5296F823C7}"/>
                  </a:ext>
                </a:extLst>
              </p:cNvPr>
              <p:cNvSpPr txBox="1"/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DC8A386-5082-53DE-B5DF-AD5296F8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18605" r="-465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4049C2-EBAE-782B-C8D0-2E0B4A226760}"/>
              </a:ext>
            </a:extLst>
          </p:cNvPr>
          <p:cNvSpPr/>
          <p:nvPr/>
        </p:nvSpPr>
        <p:spPr>
          <a:xfrm>
            <a:off x="4488873" y="2203026"/>
            <a:ext cx="1479665" cy="432262"/>
          </a:xfrm>
          <a:custGeom>
            <a:avLst/>
            <a:gdLst>
              <a:gd name="connsiteX0" fmla="*/ 0 w 1479665"/>
              <a:gd name="connsiteY0" fmla="*/ 432262 h 432262"/>
              <a:gd name="connsiteX1" fmla="*/ 1479665 w 1479665"/>
              <a:gd name="connsiteY1" fmla="*/ 432262 h 432262"/>
              <a:gd name="connsiteX2" fmla="*/ 1479665 w 1479665"/>
              <a:gd name="connsiteY2" fmla="*/ 360218 h 432262"/>
              <a:gd name="connsiteX3" fmla="*/ 1479665 w 1479665"/>
              <a:gd name="connsiteY3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665" h="432262">
                <a:moveTo>
                  <a:pt x="0" y="432262"/>
                </a:moveTo>
                <a:lnTo>
                  <a:pt x="1479665" y="432262"/>
                </a:lnTo>
                <a:lnTo>
                  <a:pt x="1479665" y="360218"/>
                </a:lnTo>
                <a:lnTo>
                  <a:pt x="1479665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92147E-89D6-8907-A318-60EB86D08B5E}"/>
                  </a:ext>
                </a:extLst>
              </p:cNvPr>
              <p:cNvSpPr txBox="1"/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92147E-89D6-8907-A318-60EB86D08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6D24BA-2407-5870-B16A-E456B9EBE717}"/>
              </a:ext>
            </a:extLst>
          </p:cNvPr>
          <p:cNvCxnSpPr>
            <a:cxnSpLocks/>
          </p:cNvCxnSpPr>
          <p:nvPr/>
        </p:nvCxnSpPr>
        <p:spPr>
          <a:xfrm>
            <a:off x="1029874" y="5262109"/>
            <a:ext cx="1170705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A55744-DB12-28E8-7806-0532D6AA30CA}"/>
                  </a:ext>
                </a:extLst>
              </p:cNvPr>
              <p:cNvSpPr txBox="1"/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BA55744-DB12-28E8-7806-0532D6A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FB4F06-429E-C7C9-B8F3-9628CA922179}"/>
                  </a:ext>
                </a:extLst>
              </p:cNvPr>
              <p:cNvSpPr txBox="1"/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FB4F06-429E-C7C9-B8F3-9628CA922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9E4D7A4-55C2-D948-A6E8-C84044494D3F}"/>
              </a:ext>
            </a:extLst>
          </p:cNvPr>
          <p:cNvSpPr txBox="1"/>
          <p:nvPr/>
        </p:nvSpPr>
        <p:spPr>
          <a:xfrm>
            <a:off x="948006" y="44244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78E05C-AD6E-4BF3-0515-00FC00884855}"/>
              </a:ext>
            </a:extLst>
          </p:cNvPr>
          <p:cNvSpPr txBox="1"/>
          <p:nvPr/>
        </p:nvSpPr>
        <p:spPr>
          <a:xfrm>
            <a:off x="2191571" y="438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734507-E046-A105-B057-4545F23447EB}"/>
              </a:ext>
            </a:extLst>
          </p:cNvPr>
          <p:cNvSpPr txBox="1"/>
          <p:nvPr/>
        </p:nvSpPr>
        <p:spPr>
          <a:xfrm>
            <a:off x="2241761" y="3617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6E7EC4-7004-B5A2-FC35-6B65F491697D}"/>
              </a:ext>
            </a:extLst>
          </p:cNvPr>
          <p:cNvSpPr txBox="1"/>
          <p:nvPr/>
        </p:nvSpPr>
        <p:spPr>
          <a:xfrm>
            <a:off x="3840211" y="36413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FB1032-D144-C4C9-F1AE-8155373A8DA1}"/>
              </a:ext>
            </a:extLst>
          </p:cNvPr>
          <p:cNvSpPr txBox="1"/>
          <p:nvPr/>
        </p:nvSpPr>
        <p:spPr>
          <a:xfrm>
            <a:off x="8201920" y="2737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75185-ED5E-BFF5-1F21-7BB0AE89D8B0}"/>
              </a:ext>
            </a:extLst>
          </p:cNvPr>
          <p:cNvSpPr txBox="1"/>
          <p:nvPr/>
        </p:nvSpPr>
        <p:spPr>
          <a:xfrm>
            <a:off x="8187245" y="19420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216EF5-097A-A856-ED5E-3224942149C6}"/>
              </a:ext>
            </a:extLst>
          </p:cNvPr>
          <p:cNvSpPr txBox="1"/>
          <p:nvPr/>
        </p:nvSpPr>
        <p:spPr>
          <a:xfrm>
            <a:off x="9806603" y="1909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3ADA13-D2D5-A874-9B11-490FD7CF1270}"/>
              </a:ext>
            </a:extLst>
          </p:cNvPr>
          <p:cNvSpPr txBox="1"/>
          <p:nvPr/>
        </p:nvSpPr>
        <p:spPr>
          <a:xfrm>
            <a:off x="11594783" y="183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A33533-A2F6-64BE-8813-5034AEB5D1DC}"/>
              </a:ext>
            </a:extLst>
          </p:cNvPr>
          <p:cNvSpPr txBox="1"/>
          <p:nvPr/>
        </p:nvSpPr>
        <p:spPr>
          <a:xfrm>
            <a:off x="11330246" y="3419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53DF96-E4AF-E2D5-4377-74B9337DD8BE}"/>
              </a:ext>
            </a:extLst>
          </p:cNvPr>
          <p:cNvSpPr txBox="1"/>
          <p:nvPr/>
        </p:nvSpPr>
        <p:spPr>
          <a:xfrm>
            <a:off x="266023" y="3494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35C038-BFE3-B156-D707-EB8D431173ED}"/>
              </a:ext>
            </a:extLst>
          </p:cNvPr>
          <p:cNvSpPr/>
          <p:nvPr/>
        </p:nvSpPr>
        <p:spPr>
          <a:xfrm>
            <a:off x="957225" y="4793825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34E4D0C-7618-DEB1-8B9B-B2ED9002239F}"/>
              </a:ext>
            </a:extLst>
          </p:cNvPr>
          <p:cNvSpPr/>
          <p:nvPr/>
        </p:nvSpPr>
        <p:spPr>
          <a:xfrm>
            <a:off x="2178123" y="446923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120CDA-E55C-15F0-D21C-0B9AA3F79880}"/>
              </a:ext>
            </a:extLst>
          </p:cNvPr>
          <p:cNvSpPr/>
          <p:nvPr/>
        </p:nvSpPr>
        <p:spPr>
          <a:xfrm>
            <a:off x="4024945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BFCB304-1C5A-A0F8-E810-91DCCC0473E0}"/>
              </a:ext>
            </a:extLst>
          </p:cNvPr>
          <p:cNvSpPr/>
          <p:nvPr/>
        </p:nvSpPr>
        <p:spPr>
          <a:xfrm>
            <a:off x="2178123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0208A3-6DEE-A0D5-2A22-6B586F497953}"/>
              </a:ext>
            </a:extLst>
          </p:cNvPr>
          <p:cNvSpPr/>
          <p:nvPr/>
        </p:nvSpPr>
        <p:spPr>
          <a:xfrm>
            <a:off x="8201919" y="274588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614772-8E58-FF53-73DF-FC9461E7BB6E}"/>
              </a:ext>
            </a:extLst>
          </p:cNvPr>
          <p:cNvSpPr/>
          <p:nvPr/>
        </p:nvSpPr>
        <p:spPr>
          <a:xfrm>
            <a:off x="8196918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D57D09-E2F1-7266-DA3C-C988EB72C504}"/>
              </a:ext>
            </a:extLst>
          </p:cNvPr>
          <p:cNvSpPr/>
          <p:nvPr/>
        </p:nvSpPr>
        <p:spPr>
          <a:xfrm>
            <a:off x="9960652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C63323-685D-67E8-8918-C4168C5C9F11}"/>
              </a:ext>
            </a:extLst>
          </p:cNvPr>
          <p:cNvSpPr/>
          <p:nvPr/>
        </p:nvSpPr>
        <p:spPr>
          <a:xfrm>
            <a:off x="11633192" y="1757827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F38379-FDA3-55C5-AE4C-FF6C03669AA0}"/>
              </a:ext>
            </a:extLst>
          </p:cNvPr>
          <p:cNvSpPr/>
          <p:nvPr/>
        </p:nvSpPr>
        <p:spPr>
          <a:xfrm>
            <a:off x="11321528" y="643656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9993EB-4DE8-C08D-9018-2851BB95388E}"/>
              </a:ext>
            </a:extLst>
          </p:cNvPr>
          <p:cNvSpPr/>
          <p:nvPr/>
        </p:nvSpPr>
        <p:spPr>
          <a:xfrm>
            <a:off x="641320" y="364131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CF2878-AC25-BB1E-1B42-AF10693A8EC2}"/>
              </a:ext>
            </a:extLst>
          </p:cNvPr>
          <p:cNvCxnSpPr>
            <a:cxnSpLocks/>
          </p:cNvCxnSpPr>
          <p:nvPr/>
        </p:nvCxnSpPr>
        <p:spPr>
          <a:xfrm>
            <a:off x="2200579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3DBCD5-F2D7-2DD3-7727-3D50BE517E49}"/>
                  </a:ext>
                </a:extLst>
              </p:cNvPr>
              <p:cNvSpPr txBox="1"/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3DBCD5-F2D7-2DD3-7727-3D50BE51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blipFill>
                <a:blip r:embed="rId8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678ADF-CC4A-D8A0-1914-F7CFF2550CA7}"/>
              </a:ext>
            </a:extLst>
          </p:cNvPr>
          <p:cNvCxnSpPr>
            <a:cxnSpLocks/>
          </p:cNvCxnSpPr>
          <p:nvPr/>
        </p:nvCxnSpPr>
        <p:spPr>
          <a:xfrm>
            <a:off x="8224628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658B7-2A43-E52A-8CBE-D653DE270947}"/>
                  </a:ext>
                </a:extLst>
              </p:cNvPr>
              <p:cNvSpPr txBox="1"/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46658B7-2A43-E52A-8CBE-D653DE27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blipFill>
                <a:blip r:embed="rId9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1E4227-4E8F-4D28-2AEC-521E8124DE1B}"/>
              </a:ext>
            </a:extLst>
          </p:cNvPr>
          <p:cNvCxnSpPr>
            <a:cxnSpLocks/>
          </p:cNvCxnSpPr>
          <p:nvPr/>
        </p:nvCxnSpPr>
        <p:spPr>
          <a:xfrm>
            <a:off x="8232369" y="3060624"/>
            <a:ext cx="0" cy="24564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E6CFB24-7EEB-DBB5-9C07-21E9C016722C}"/>
              </a:ext>
            </a:extLst>
          </p:cNvPr>
          <p:cNvCxnSpPr>
            <a:cxnSpLocks/>
          </p:cNvCxnSpPr>
          <p:nvPr/>
        </p:nvCxnSpPr>
        <p:spPr>
          <a:xfrm>
            <a:off x="4053380" y="3987090"/>
            <a:ext cx="0" cy="26592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9F9BEE99-2225-DB52-595A-C9451AEC9DC4}"/>
              </a:ext>
            </a:extLst>
          </p:cNvPr>
          <p:cNvSpPr/>
          <p:nvPr/>
        </p:nvSpPr>
        <p:spPr>
          <a:xfrm>
            <a:off x="9997440" y="1844040"/>
            <a:ext cx="1676400" cy="441960"/>
          </a:xfrm>
          <a:custGeom>
            <a:avLst/>
            <a:gdLst>
              <a:gd name="connsiteX0" fmla="*/ 0 w 1676400"/>
              <a:gd name="connsiteY0" fmla="*/ 441960 h 441960"/>
              <a:gd name="connsiteX1" fmla="*/ 1676400 w 1676400"/>
              <a:gd name="connsiteY1" fmla="*/ 441960 h 441960"/>
              <a:gd name="connsiteX2" fmla="*/ 1676400 w 167640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41960">
                <a:moveTo>
                  <a:pt x="0" y="441960"/>
                </a:moveTo>
                <a:lnTo>
                  <a:pt x="1676400" y="441960"/>
                </a:lnTo>
                <a:lnTo>
                  <a:pt x="1676400" y="0"/>
                </a:ln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62336-9E1E-0323-4452-AD3E0DBA423E}"/>
              </a:ext>
            </a:extLst>
          </p:cNvPr>
          <p:cNvSpPr txBox="1"/>
          <p:nvPr/>
        </p:nvSpPr>
        <p:spPr>
          <a:xfrm>
            <a:off x="2412021" y="105506"/>
            <a:ext cx="31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Input parameters/properties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2E65E-B6AC-9400-1560-0B27F05BEEFE}"/>
              </a:ext>
            </a:extLst>
          </p:cNvPr>
          <p:cNvCxnSpPr/>
          <p:nvPr/>
        </p:nvCxnSpPr>
        <p:spPr>
          <a:xfrm>
            <a:off x="1347261" y="288803"/>
            <a:ext cx="1041621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FABF56-00AC-2E57-4413-D3976FF4B65D}"/>
              </a:ext>
            </a:extLst>
          </p:cNvPr>
          <p:cNvSpPr txBox="1"/>
          <p:nvPr/>
        </p:nvSpPr>
        <p:spPr>
          <a:xfrm>
            <a:off x="6371139" y="154627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LeanToRafterGeometry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A601FB-C0A2-959C-7D45-1B1340447F85}"/>
              </a:ext>
            </a:extLst>
          </p:cNvPr>
          <p:cNvSpPr/>
          <p:nvPr/>
        </p:nvSpPr>
        <p:spPr>
          <a:xfrm>
            <a:off x="6268666" y="29972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00C8F-FC32-086C-919E-C795498C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70603-4DBA-D93D-A62E-8AB499B1CEEA}"/>
              </a:ext>
            </a:extLst>
          </p:cNvPr>
          <p:cNvCxnSpPr/>
          <p:nvPr/>
        </p:nvCxnSpPr>
        <p:spPr>
          <a:xfrm>
            <a:off x="1003068" y="4840932"/>
            <a:ext cx="10352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BB8A7A-DF1F-CDFE-B1D8-D87E0BCEC9A4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D8F563-C6D6-7205-C4B6-C9692F81BC68}"/>
              </a:ext>
            </a:extLst>
          </p:cNvPr>
          <p:cNvSpPr/>
          <p:nvPr/>
        </p:nvSpPr>
        <p:spPr>
          <a:xfrm rot="20647985">
            <a:off x="636867" y="2161613"/>
            <a:ext cx="11091699" cy="118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AF54F-B559-6CFD-C917-E2287550DD79}"/>
              </a:ext>
            </a:extLst>
          </p:cNvPr>
          <p:cNvSpPr/>
          <p:nvPr/>
        </p:nvSpPr>
        <p:spPr>
          <a:xfrm>
            <a:off x="2222268" y="3970863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9246C-8DC0-3EFE-6165-0E8A7384D4F0}"/>
              </a:ext>
            </a:extLst>
          </p:cNvPr>
          <p:cNvSpPr/>
          <p:nvPr/>
        </p:nvSpPr>
        <p:spPr>
          <a:xfrm>
            <a:off x="8237911" y="2284769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5AC0E-7AFB-CB61-659F-CAA396DA1F43}"/>
              </a:ext>
            </a:extLst>
          </p:cNvPr>
          <p:cNvCxnSpPr/>
          <p:nvPr/>
        </p:nvCxnSpPr>
        <p:spPr>
          <a:xfrm>
            <a:off x="11166763" y="767696"/>
            <a:ext cx="326967" cy="10584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B6AB00-35A8-D5AA-3B6B-BB8FC6791359}"/>
                  </a:ext>
                </a:extLst>
              </p:cNvPr>
              <p:cNvSpPr txBox="1"/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B6AB00-35A8-D5AA-3B6B-BB8FC6791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blipFill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454B9A-40A1-289F-79AB-870A017F92FF}"/>
              </a:ext>
            </a:extLst>
          </p:cNvPr>
          <p:cNvCxnSpPr>
            <a:cxnSpLocks/>
          </p:cNvCxnSpPr>
          <p:nvPr/>
        </p:nvCxnSpPr>
        <p:spPr>
          <a:xfrm flipV="1">
            <a:off x="637309" y="473981"/>
            <a:ext cx="10692937" cy="307570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FCF63D-4C3D-224A-1376-68A4B4C7F928}"/>
              </a:ext>
            </a:extLst>
          </p:cNvPr>
          <p:cNvCxnSpPr>
            <a:cxnSpLocks/>
          </p:cNvCxnSpPr>
          <p:nvPr/>
        </p:nvCxnSpPr>
        <p:spPr>
          <a:xfrm>
            <a:off x="10438010" y="2356815"/>
            <a:ext cx="0" cy="31602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7BB981-66DC-B095-3B98-42A4F9E03B45}"/>
              </a:ext>
            </a:extLst>
          </p:cNvPr>
          <p:cNvCxnSpPr>
            <a:cxnSpLocks/>
          </p:cNvCxnSpPr>
          <p:nvPr/>
        </p:nvCxnSpPr>
        <p:spPr>
          <a:xfrm>
            <a:off x="2222268" y="3970863"/>
            <a:ext cx="0" cy="19727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D47D4C-9B73-E1A7-CC61-EA6947E888B3}"/>
              </a:ext>
            </a:extLst>
          </p:cNvPr>
          <p:cNvCxnSpPr/>
          <p:nvPr/>
        </p:nvCxnSpPr>
        <p:spPr>
          <a:xfrm>
            <a:off x="2222268" y="5262109"/>
            <a:ext cx="821574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C70743-EFBE-6EA0-6938-FD8F184B0105}"/>
              </a:ext>
            </a:extLst>
          </p:cNvPr>
          <p:cNvCxnSpPr/>
          <p:nvPr/>
        </p:nvCxnSpPr>
        <p:spPr>
          <a:xfrm>
            <a:off x="2148339" y="3970863"/>
            <a:ext cx="0" cy="504308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B6EBB8-2A39-5850-5808-747865309F65}"/>
                  </a:ext>
                </a:extLst>
              </p:cNvPr>
              <p:cNvSpPr txBox="1"/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B6EBB8-2A39-5850-5808-74786530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8B990-7215-A3B6-9D14-0099C54697C3}"/>
                  </a:ext>
                </a:extLst>
              </p:cNvPr>
              <p:cNvSpPr txBox="1"/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D8B990-7215-A3B6-9D14-0099C546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18605" r="-465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05E45C6-852B-9C34-A869-3A1791E6F602}"/>
              </a:ext>
            </a:extLst>
          </p:cNvPr>
          <p:cNvSpPr/>
          <p:nvPr/>
        </p:nvSpPr>
        <p:spPr>
          <a:xfrm>
            <a:off x="4488873" y="2203026"/>
            <a:ext cx="1479665" cy="432262"/>
          </a:xfrm>
          <a:custGeom>
            <a:avLst/>
            <a:gdLst>
              <a:gd name="connsiteX0" fmla="*/ 0 w 1479665"/>
              <a:gd name="connsiteY0" fmla="*/ 432262 h 432262"/>
              <a:gd name="connsiteX1" fmla="*/ 1479665 w 1479665"/>
              <a:gd name="connsiteY1" fmla="*/ 432262 h 432262"/>
              <a:gd name="connsiteX2" fmla="*/ 1479665 w 1479665"/>
              <a:gd name="connsiteY2" fmla="*/ 360218 h 432262"/>
              <a:gd name="connsiteX3" fmla="*/ 1479665 w 1479665"/>
              <a:gd name="connsiteY3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665" h="432262">
                <a:moveTo>
                  <a:pt x="0" y="432262"/>
                </a:moveTo>
                <a:lnTo>
                  <a:pt x="1479665" y="432262"/>
                </a:lnTo>
                <a:lnTo>
                  <a:pt x="1479665" y="360218"/>
                </a:lnTo>
                <a:lnTo>
                  <a:pt x="1479665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EEAD13-333F-BAC4-3308-AC650391A02B}"/>
                  </a:ext>
                </a:extLst>
              </p:cNvPr>
              <p:cNvSpPr txBox="1"/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EEAD13-333F-BAC4-3308-AC650391A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9C5369-B0D6-80A0-8DFA-A6D2D8FDA91A}"/>
              </a:ext>
            </a:extLst>
          </p:cNvPr>
          <p:cNvCxnSpPr>
            <a:cxnSpLocks/>
          </p:cNvCxnSpPr>
          <p:nvPr/>
        </p:nvCxnSpPr>
        <p:spPr>
          <a:xfrm>
            <a:off x="1029874" y="5262109"/>
            <a:ext cx="1170705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AD2B8-E0EE-D3CB-F18D-28C0992EB026}"/>
                  </a:ext>
                </a:extLst>
              </p:cNvPr>
              <p:cNvSpPr txBox="1"/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AD2B8-E0EE-D3CB-F18D-28C0992E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37F7-FD46-6A52-3823-7A679A63A299}"/>
                  </a:ext>
                </a:extLst>
              </p:cNvPr>
              <p:cNvSpPr txBox="1"/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E337F7-FD46-6A52-3823-7A679A63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E98936A-CB36-00CE-14AB-06C4BBC8C850}"/>
              </a:ext>
            </a:extLst>
          </p:cNvPr>
          <p:cNvSpPr txBox="1"/>
          <p:nvPr/>
        </p:nvSpPr>
        <p:spPr>
          <a:xfrm>
            <a:off x="948006" y="44244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2C6850-FF06-16CD-E861-BC57FAEE718E}"/>
              </a:ext>
            </a:extLst>
          </p:cNvPr>
          <p:cNvSpPr txBox="1"/>
          <p:nvPr/>
        </p:nvSpPr>
        <p:spPr>
          <a:xfrm>
            <a:off x="2191571" y="438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DEEBAC-3971-83F9-0F40-709EEC7077A5}"/>
              </a:ext>
            </a:extLst>
          </p:cNvPr>
          <p:cNvSpPr txBox="1"/>
          <p:nvPr/>
        </p:nvSpPr>
        <p:spPr>
          <a:xfrm>
            <a:off x="2241761" y="3617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27B37F-C05F-D77C-3FE2-6EC3624DA232}"/>
              </a:ext>
            </a:extLst>
          </p:cNvPr>
          <p:cNvSpPr txBox="1"/>
          <p:nvPr/>
        </p:nvSpPr>
        <p:spPr>
          <a:xfrm>
            <a:off x="3840211" y="36413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2F42B7-470F-E226-7B7A-87706FDBAE68}"/>
              </a:ext>
            </a:extLst>
          </p:cNvPr>
          <p:cNvSpPr txBox="1"/>
          <p:nvPr/>
        </p:nvSpPr>
        <p:spPr>
          <a:xfrm>
            <a:off x="8201920" y="2737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9C5FBA-0F1D-BE73-AD92-1DE5A93C323C}"/>
              </a:ext>
            </a:extLst>
          </p:cNvPr>
          <p:cNvSpPr txBox="1"/>
          <p:nvPr/>
        </p:nvSpPr>
        <p:spPr>
          <a:xfrm>
            <a:off x="8187245" y="19420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1EF11B-954C-89D8-0B6C-2846280F0F30}"/>
              </a:ext>
            </a:extLst>
          </p:cNvPr>
          <p:cNvSpPr txBox="1"/>
          <p:nvPr/>
        </p:nvSpPr>
        <p:spPr>
          <a:xfrm>
            <a:off x="9806603" y="1909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2C604A-3131-0457-9524-568877A56DC3}"/>
              </a:ext>
            </a:extLst>
          </p:cNvPr>
          <p:cNvSpPr txBox="1"/>
          <p:nvPr/>
        </p:nvSpPr>
        <p:spPr>
          <a:xfrm>
            <a:off x="11594783" y="183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228A8D-4A83-BF98-1A4B-EA08A9A7185B}"/>
              </a:ext>
            </a:extLst>
          </p:cNvPr>
          <p:cNvSpPr txBox="1"/>
          <p:nvPr/>
        </p:nvSpPr>
        <p:spPr>
          <a:xfrm>
            <a:off x="11330246" y="3419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3282E4-6595-221F-E90F-F2395786A663}"/>
              </a:ext>
            </a:extLst>
          </p:cNvPr>
          <p:cNvSpPr txBox="1"/>
          <p:nvPr/>
        </p:nvSpPr>
        <p:spPr>
          <a:xfrm>
            <a:off x="266023" y="3494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70FAEA-ED91-AACF-EF75-2CAEE115CA7A}"/>
              </a:ext>
            </a:extLst>
          </p:cNvPr>
          <p:cNvSpPr/>
          <p:nvPr/>
        </p:nvSpPr>
        <p:spPr>
          <a:xfrm>
            <a:off x="957225" y="4793825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4396FC-A043-8672-DB94-13FF1971450B}"/>
              </a:ext>
            </a:extLst>
          </p:cNvPr>
          <p:cNvSpPr/>
          <p:nvPr/>
        </p:nvSpPr>
        <p:spPr>
          <a:xfrm>
            <a:off x="2178123" y="446923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9BFDF1-7E41-5ADD-96A5-141D419EB9CA}"/>
              </a:ext>
            </a:extLst>
          </p:cNvPr>
          <p:cNvSpPr/>
          <p:nvPr/>
        </p:nvSpPr>
        <p:spPr>
          <a:xfrm>
            <a:off x="4024945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2096C7-1480-2555-D71A-370FCE6470BE}"/>
              </a:ext>
            </a:extLst>
          </p:cNvPr>
          <p:cNvSpPr/>
          <p:nvPr/>
        </p:nvSpPr>
        <p:spPr>
          <a:xfrm>
            <a:off x="2178123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B6EBAD-B12A-8AE4-80AC-6783BF7CDDD7}"/>
              </a:ext>
            </a:extLst>
          </p:cNvPr>
          <p:cNvSpPr/>
          <p:nvPr/>
        </p:nvSpPr>
        <p:spPr>
          <a:xfrm>
            <a:off x="8201919" y="274588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4C002AD-A48E-D8FE-D6AE-899DF9940C4B}"/>
              </a:ext>
            </a:extLst>
          </p:cNvPr>
          <p:cNvSpPr/>
          <p:nvPr/>
        </p:nvSpPr>
        <p:spPr>
          <a:xfrm>
            <a:off x="8196918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80B80E8-5AE0-9303-4A84-E98784FC8667}"/>
              </a:ext>
            </a:extLst>
          </p:cNvPr>
          <p:cNvSpPr/>
          <p:nvPr/>
        </p:nvSpPr>
        <p:spPr>
          <a:xfrm>
            <a:off x="9960652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29CB10D-634C-BEDF-32EC-409B45EAB953}"/>
              </a:ext>
            </a:extLst>
          </p:cNvPr>
          <p:cNvSpPr/>
          <p:nvPr/>
        </p:nvSpPr>
        <p:spPr>
          <a:xfrm>
            <a:off x="11633192" y="1757827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29AC8A-E34E-9CE7-FC72-6B91D08CEF82}"/>
              </a:ext>
            </a:extLst>
          </p:cNvPr>
          <p:cNvSpPr/>
          <p:nvPr/>
        </p:nvSpPr>
        <p:spPr>
          <a:xfrm>
            <a:off x="11321528" y="643656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A40A48B-A01B-9868-E6DB-887409D1213F}"/>
              </a:ext>
            </a:extLst>
          </p:cNvPr>
          <p:cNvSpPr/>
          <p:nvPr/>
        </p:nvSpPr>
        <p:spPr>
          <a:xfrm>
            <a:off x="641320" y="364131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C584E4-1B2B-8A4E-B1C9-4C912614ECB5}"/>
              </a:ext>
            </a:extLst>
          </p:cNvPr>
          <p:cNvCxnSpPr>
            <a:cxnSpLocks/>
          </p:cNvCxnSpPr>
          <p:nvPr/>
        </p:nvCxnSpPr>
        <p:spPr>
          <a:xfrm>
            <a:off x="2200579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1C034F-39B7-9DA2-7462-590600716A4D}"/>
                  </a:ext>
                </a:extLst>
              </p:cNvPr>
              <p:cNvSpPr txBox="1"/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B1C034F-39B7-9DA2-7462-59060071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blipFill>
                <a:blip r:embed="rId8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54684F-8A04-2D47-E72A-0252601D7B5E}"/>
              </a:ext>
            </a:extLst>
          </p:cNvPr>
          <p:cNvCxnSpPr>
            <a:cxnSpLocks/>
          </p:cNvCxnSpPr>
          <p:nvPr/>
        </p:nvCxnSpPr>
        <p:spPr>
          <a:xfrm>
            <a:off x="8224628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D5AAAF-B8A5-0960-0891-191CDC4E83DC}"/>
                  </a:ext>
                </a:extLst>
              </p:cNvPr>
              <p:cNvSpPr txBox="1"/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D5AAAF-B8A5-0960-0891-191CDC4E8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blipFill>
                <a:blip r:embed="rId9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917AA0-8C0F-8474-77FB-5F5B7251C1B2}"/>
              </a:ext>
            </a:extLst>
          </p:cNvPr>
          <p:cNvCxnSpPr>
            <a:cxnSpLocks/>
          </p:cNvCxnSpPr>
          <p:nvPr/>
        </p:nvCxnSpPr>
        <p:spPr>
          <a:xfrm>
            <a:off x="8232369" y="3060624"/>
            <a:ext cx="0" cy="24564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E088929-7ED4-420C-FBAD-671A4CF277D6}"/>
              </a:ext>
            </a:extLst>
          </p:cNvPr>
          <p:cNvCxnSpPr>
            <a:cxnSpLocks/>
          </p:cNvCxnSpPr>
          <p:nvPr/>
        </p:nvCxnSpPr>
        <p:spPr>
          <a:xfrm>
            <a:off x="4053380" y="3987090"/>
            <a:ext cx="0" cy="26592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8C1BD389-B7C3-1394-68D9-2EFCD99CD77F}"/>
              </a:ext>
            </a:extLst>
          </p:cNvPr>
          <p:cNvSpPr/>
          <p:nvPr/>
        </p:nvSpPr>
        <p:spPr>
          <a:xfrm>
            <a:off x="9997440" y="1844040"/>
            <a:ext cx="1676400" cy="441960"/>
          </a:xfrm>
          <a:custGeom>
            <a:avLst/>
            <a:gdLst>
              <a:gd name="connsiteX0" fmla="*/ 0 w 1676400"/>
              <a:gd name="connsiteY0" fmla="*/ 441960 h 441960"/>
              <a:gd name="connsiteX1" fmla="*/ 1676400 w 1676400"/>
              <a:gd name="connsiteY1" fmla="*/ 441960 h 441960"/>
              <a:gd name="connsiteX2" fmla="*/ 1676400 w 167640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41960">
                <a:moveTo>
                  <a:pt x="0" y="441960"/>
                </a:moveTo>
                <a:lnTo>
                  <a:pt x="1676400" y="441960"/>
                </a:lnTo>
                <a:lnTo>
                  <a:pt x="1676400" y="0"/>
                </a:ln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6F78E-371B-45B0-CCCB-85067F57B4DA}"/>
              </a:ext>
            </a:extLst>
          </p:cNvPr>
          <p:cNvSpPr txBox="1"/>
          <p:nvPr/>
        </p:nvSpPr>
        <p:spPr>
          <a:xfrm>
            <a:off x="2412021" y="105506"/>
            <a:ext cx="31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Input parameters/properties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61DF16-1026-A6FC-55FB-B1F24260FB54}"/>
              </a:ext>
            </a:extLst>
          </p:cNvPr>
          <p:cNvCxnSpPr/>
          <p:nvPr/>
        </p:nvCxnSpPr>
        <p:spPr>
          <a:xfrm>
            <a:off x="1347261" y="288803"/>
            <a:ext cx="1041621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F29B5-D71F-84DB-DFBD-AD76EBAE01A6}"/>
              </a:ext>
            </a:extLst>
          </p:cNvPr>
          <p:cNvSpPr txBox="1"/>
          <p:nvPr/>
        </p:nvSpPr>
        <p:spPr>
          <a:xfrm>
            <a:off x="6371139" y="154627"/>
            <a:ext cx="467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LeanToRafterGeometry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F3027-2DA0-5C31-1109-75F08A1FE203}"/>
              </a:ext>
            </a:extLst>
          </p:cNvPr>
          <p:cNvSpPr/>
          <p:nvPr/>
        </p:nvSpPr>
        <p:spPr>
          <a:xfrm>
            <a:off x="6268666" y="29972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271F6-915F-BFDF-7198-F85ED66973CB}"/>
              </a:ext>
            </a:extLst>
          </p:cNvPr>
          <p:cNvSpPr txBox="1"/>
          <p:nvPr/>
        </p:nvSpPr>
        <p:spPr>
          <a:xfrm>
            <a:off x="1669774" y="1041621"/>
            <a:ext cx="504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SHED MEASUREMENTS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5A5B04-B113-C8C7-81E9-0CF301BF30EC}"/>
              </a:ext>
            </a:extLst>
          </p:cNvPr>
          <p:cNvCxnSpPr/>
          <p:nvPr/>
        </p:nvCxnSpPr>
        <p:spPr>
          <a:xfrm>
            <a:off x="2222268" y="5697334"/>
            <a:ext cx="8215742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074F97-15C7-84EF-AF6D-68091C6639D9}"/>
              </a:ext>
            </a:extLst>
          </p:cNvPr>
          <p:cNvSpPr txBox="1"/>
          <p:nvPr/>
        </p:nvSpPr>
        <p:spPr>
          <a:xfrm>
            <a:off x="5546901" y="5717255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150.5”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270CDF-7684-3292-DD14-97A7C7FC21DA}"/>
              </a:ext>
            </a:extLst>
          </p:cNvPr>
          <p:cNvCxnSpPr/>
          <p:nvPr/>
        </p:nvCxnSpPr>
        <p:spPr>
          <a:xfrm>
            <a:off x="11044278" y="2286000"/>
            <a:ext cx="0" cy="4360333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E06075-7473-7E55-5ECA-C4E369A710BB}"/>
              </a:ext>
            </a:extLst>
          </p:cNvPr>
          <p:cNvCxnSpPr/>
          <p:nvPr/>
        </p:nvCxnSpPr>
        <p:spPr>
          <a:xfrm flipH="1">
            <a:off x="2200579" y="6646333"/>
            <a:ext cx="83587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C4EDC9-F4E9-E500-6610-6848547A5AC2}"/>
              </a:ext>
            </a:extLst>
          </p:cNvPr>
          <p:cNvSpPr txBox="1"/>
          <p:nvPr/>
        </p:nvSpPr>
        <p:spPr>
          <a:xfrm>
            <a:off x="6482830" y="6421503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Top of floor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1563F-5379-BF3C-1AA5-022464F145E8}"/>
              </a:ext>
            </a:extLst>
          </p:cNvPr>
          <p:cNvSpPr txBox="1"/>
          <p:nvPr/>
        </p:nvSpPr>
        <p:spPr>
          <a:xfrm>
            <a:off x="11072057" y="5944060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97”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E4D801-30EF-CF9E-DFF7-058EE2D2AEAE}"/>
              </a:ext>
            </a:extLst>
          </p:cNvPr>
          <p:cNvCxnSpPr>
            <a:cxnSpLocks/>
          </p:cNvCxnSpPr>
          <p:nvPr/>
        </p:nvCxnSpPr>
        <p:spPr>
          <a:xfrm>
            <a:off x="1832978" y="3949473"/>
            <a:ext cx="0" cy="269686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1DDB0C-3435-8320-A185-F82EDA3A9E84}"/>
              </a:ext>
            </a:extLst>
          </p:cNvPr>
          <p:cNvSpPr txBox="1"/>
          <p:nvPr/>
        </p:nvSpPr>
        <p:spPr>
          <a:xfrm>
            <a:off x="1813182" y="6007830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60”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5D4CF2-C7E6-4899-DAEB-75CC647231FD}"/>
              </a:ext>
            </a:extLst>
          </p:cNvPr>
          <p:cNvCxnSpPr>
            <a:cxnSpLocks/>
          </p:cNvCxnSpPr>
          <p:nvPr/>
        </p:nvCxnSpPr>
        <p:spPr>
          <a:xfrm>
            <a:off x="10437411" y="2295236"/>
            <a:ext cx="0" cy="1668058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85B2E0-12FC-3C4A-934E-59862301EA65}"/>
              </a:ext>
            </a:extLst>
          </p:cNvPr>
          <p:cNvSpPr txBox="1"/>
          <p:nvPr/>
        </p:nvSpPr>
        <p:spPr>
          <a:xfrm>
            <a:off x="10417580" y="317745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37”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317D754-D0FE-826C-4220-469BAED2C842}"/>
              </a:ext>
            </a:extLst>
          </p:cNvPr>
          <p:cNvCxnSpPr/>
          <p:nvPr/>
        </p:nvCxnSpPr>
        <p:spPr>
          <a:xfrm>
            <a:off x="4422367" y="3970863"/>
            <a:ext cx="7251473" cy="0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C7433C-3689-DBCF-FC9F-2C5B96ACAFAE}"/>
              </a:ext>
            </a:extLst>
          </p:cNvPr>
          <p:cNvCxnSpPr>
            <a:cxnSpLocks/>
          </p:cNvCxnSpPr>
          <p:nvPr/>
        </p:nvCxnSpPr>
        <p:spPr>
          <a:xfrm>
            <a:off x="4416860" y="3970863"/>
            <a:ext cx="6063925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240D5A-5138-1367-0E72-7DAEFA9B2724}"/>
              </a:ext>
            </a:extLst>
          </p:cNvPr>
          <p:cNvSpPr txBox="1"/>
          <p:nvPr/>
        </p:nvSpPr>
        <p:spPr>
          <a:xfrm>
            <a:off x="7310365" y="4005946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147”</a:t>
            </a:r>
          </a:p>
        </p:txBody>
      </p:sp>
    </p:spTree>
    <p:extLst>
      <p:ext uri="{BB962C8B-B14F-4D97-AF65-F5344CB8AC3E}">
        <p14:creationId xmlns:p14="http://schemas.microsoft.com/office/powerpoint/2010/main" val="275951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E2E8-BA3F-C80E-3480-EFA1E2DED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F810E8-1743-ADCB-B36D-69CCD5E32BF7}"/>
              </a:ext>
            </a:extLst>
          </p:cNvPr>
          <p:cNvCxnSpPr/>
          <p:nvPr/>
        </p:nvCxnSpPr>
        <p:spPr>
          <a:xfrm>
            <a:off x="1003068" y="4840932"/>
            <a:ext cx="10352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6D2C47-DD19-1455-7C7A-9128DDC96C06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09C508C-97C7-F703-D7DF-66A28F1AA9AB}"/>
              </a:ext>
            </a:extLst>
          </p:cNvPr>
          <p:cNvSpPr/>
          <p:nvPr/>
        </p:nvSpPr>
        <p:spPr>
          <a:xfrm rot="20647985">
            <a:off x="636867" y="2161613"/>
            <a:ext cx="11091699" cy="118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574064-2CA0-51A5-646C-D006AC3736D5}"/>
              </a:ext>
            </a:extLst>
          </p:cNvPr>
          <p:cNvSpPr/>
          <p:nvPr/>
        </p:nvSpPr>
        <p:spPr>
          <a:xfrm>
            <a:off x="2222268" y="3970863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AD529-805B-E102-DB8D-D0B30B8FB831}"/>
              </a:ext>
            </a:extLst>
          </p:cNvPr>
          <p:cNvSpPr/>
          <p:nvPr/>
        </p:nvSpPr>
        <p:spPr>
          <a:xfrm>
            <a:off x="8237911" y="2284769"/>
            <a:ext cx="2200099" cy="7758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B0D8AB-D57B-9DDB-5C9E-CE7A39C20F42}"/>
              </a:ext>
            </a:extLst>
          </p:cNvPr>
          <p:cNvCxnSpPr/>
          <p:nvPr/>
        </p:nvCxnSpPr>
        <p:spPr>
          <a:xfrm>
            <a:off x="11166763" y="767696"/>
            <a:ext cx="326967" cy="105848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00FBA7-6E1D-9299-A688-A88EB270D4DE}"/>
                  </a:ext>
                </a:extLst>
              </p:cNvPr>
              <p:cNvSpPr txBox="1"/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00FBA7-6E1D-9299-A688-A88EB270D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72" y="4081791"/>
                <a:ext cx="186846" cy="276999"/>
              </a:xfrm>
              <a:prstGeom prst="rect">
                <a:avLst/>
              </a:prstGeom>
              <a:blipFill>
                <a:blip r:embed="rId2"/>
                <a:stretch>
                  <a:fillRect l="-32258" r="-2903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618C1-7664-0CDD-AEE0-48AFB30A1B47}"/>
              </a:ext>
            </a:extLst>
          </p:cNvPr>
          <p:cNvCxnSpPr>
            <a:cxnSpLocks/>
          </p:cNvCxnSpPr>
          <p:nvPr/>
        </p:nvCxnSpPr>
        <p:spPr>
          <a:xfrm flipV="1">
            <a:off x="637309" y="473981"/>
            <a:ext cx="10692937" cy="307570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3929B0-3577-B9F0-2428-3C0D9235BE2E}"/>
              </a:ext>
            </a:extLst>
          </p:cNvPr>
          <p:cNvCxnSpPr>
            <a:cxnSpLocks/>
          </p:cNvCxnSpPr>
          <p:nvPr/>
        </p:nvCxnSpPr>
        <p:spPr>
          <a:xfrm>
            <a:off x="10438010" y="2356815"/>
            <a:ext cx="0" cy="31602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572967-4C3D-2D8A-A274-8AC99D4B31DF}"/>
              </a:ext>
            </a:extLst>
          </p:cNvPr>
          <p:cNvCxnSpPr>
            <a:cxnSpLocks/>
          </p:cNvCxnSpPr>
          <p:nvPr/>
        </p:nvCxnSpPr>
        <p:spPr>
          <a:xfrm>
            <a:off x="2222268" y="3970863"/>
            <a:ext cx="0" cy="197273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E61733-6B05-C2BC-E6A4-5DEAFCBC971E}"/>
              </a:ext>
            </a:extLst>
          </p:cNvPr>
          <p:cNvCxnSpPr/>
          <p:nvPr/>
        </p:nvCxnSpPr>
        <p:spPr>
          <a:xfrm>
            <a:off x="2222268" y="5262109"/>
            <a:ext cx="821574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975287-916A-D3A3-1B05-2FA2752D43DD}"/>
              </a:ext>
            </a:extLst>
          </p:cNvPr>
          <p:cNvCxnSpPr/>
          <p:nvPr/>
        </p:nvCxnSpPr>
        <p:spPr>
          <a:xfrm>
            <a:off x="2148339" y="3970863"/>
            <a:ext cx="0" cy="504308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DA251B-360E-4DFF-1AD5-2170D5441EA6}"/>
                  </a:ext>
                </a:extLst>
              </p:cNvPr>
              <p:cNvSpPr txBox="1"/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DA251B-360E-4DFF-1AD5-2170D544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679"/>
                <a:ext cx="223138" cy="276999"/>
              </a:xfrm>
              <a:prstGeom prst="rect">
                <a:avLst/>
              </a:prstGeom>
              <a:blipFill>
                <a:blip r:embed="rId3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E9B770-096C-57E9-D4BD-0399238FFA2A}"/>
                  </a:ext>
                </a:extLst>
              </p:cNvPr>
              <p:cNvSpPr txBox="1"/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7E9B770-096C-57E9-D4BD-0399238FF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057" y="1252693"/>
                <a:ext cx="259686" cy="276999"/>
              </a:xfrm>
              <a:prstGeom prst="rect">
                <a:avLst/>
              </a:prstGeom>
              <a:blipFill>
                <a:blip r:embed="rId4"/>
                <a:stretch>
                  <a:fillRect l="-18605" r="-465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091FF97-17E3-0BF6-F08C-363EED8BCA8D}"/>
              </a:ext>
            </a:extLst>
          </p:cNvPr>
          <p:cNvSpPr/>
          <p:nvPr/>
        </p:nvSpPr>
        <p:spPr>
          <a:xfrm>
            <a:off x="4488873" y="2203026"/>
            <a:ext cx="1479665" cy="432262"/>
          </a:xfrm>
          <a:custGeom>
            <a:avLst/>
            <a:gdLst>
              <a:gd name="connsiteX0" fmla="*/ 0 w 1479665"/>
              <a:gd name="connsiteY0" fmla="*/ 432262 h 432262"/>
              <a:gd name="connsiteX1" fmla="*/ 1479665 w 1479665"/>
              <a:gd name="connsiteY1" fmla="*/ 432262 h 432262"/>
              <a:gd name="connsiteX2" fmla="*/ 1479665 w 1479665"/>
              <a:gd name="connsiteY2" fmla="*/ 360218 h 432262"/>
              <a:gd name="connsiteX3" fmla="*/ 1479665 w 1479665"/>
              <a:gd name="connsiteY3" fmla="*/ 0 h 4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9665" h="432262">
                <a:moveTo>
                  <a:pt x="0" y="432262"/>
                </a:moveTo>
                <a:lnTo>
                  <a:pt x="1479665" y="432262"/>
                </a:lnTo>
                <a:lnTo>
                  <a:pt x="1479665" y="360218"/>
                </a:lnTo>
                <a:lnTo>
                  <a:pt x="1479665" y="0"/>
                </a:lnTo>
              </a:path>
            </a:pathLst>
          </a:cu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463F1F-808C-70C7-E13F-7B4FFA103D13}"/>
                  </a:ext>
                </a:extLst>
              </p:cNvPr>
              <p:cNvSpPr txBox="1"/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463F1F-808C-70C7-E13F-7B4FFA103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43" y="2280657"/>
                <a:ext cx="596574" cy="276999"/>
              </a:xfrm>
              <a:prstGeom prst="rect">
                <a:avLst/>
              </a:prstGeom>
              <a:blipFill>
                <a:blip r:embed="rId5"/>
                <a:stretch>
                  <a:fillRect l="-14286" t="-2174" r="-1428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11EE5C-C6FE-7D78-4A2B-BFE35E0AD51A}"/>
              </a:ext>
            </a:extLst>
          </p:cNvPr>
          <p:cNvCxnSpPr>
            <a:cxnSpLocks/>
          </p:cNvCxnSpPr>
          <p:nvPr/>
        </p:nvCxnSpPr>
        <p:spPr>
          <a:xfrm>
            <a:off x="1029874" y="5262109"/>
            <a:ext cx="1170705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908498-3D0A-26DB-0673-C0A7542FFA91}"/>
                  </a:ext>
                </a:extLst>
              </p:cNvPr>
              <p:cNvSpPr txBox="1"/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D908498-3D0A-26DB-0673-C0A7542FF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756" y="5364678"/>
                <a:ext cx="282577" cy="276999"/>
              </a:xfrm>
              <a:prstGeom prst="rect">
                <a:avLst/>
              </a:prstGeom>
              <a:blipFill>
                <a:blip r:embed="rId6"/>
                <a:stretch>
                  <a:fillRect l="-21739" r="-21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E8AEE-42D6-00E5-A699-94E028341051}"/>
                  </a:ext>
                </a:extLst>
              </p:cNvPr>
              <p:cNvSpPr txBox="1"/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0FE8AEE-42D6-00E5-A699-94E028341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39" y="1482679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1034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9A7181F-1467-B558-4B07-82068709BEEA}"/>
              </a:ext>
            </a:extLst>
          </p:cNvPr>
          <p:cNvSpPr txBox="1"/>
          <p:nvPr/>
        </p:nvSpPr>
        <p:spPr>
          <a:xfrm>
            <a:off x="948006" y="44244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10115-5471-BC45-43EB-1E011310D6DB}"/>
              </a:ext>
            </a:extLst>
          </p:cNvPr>
          <p:cNvSpPr txBox="1"/>
          <p:nvPr/>
        </p:nvSpPr>
        <p:spPr>
          <a:xfrm>
            <a:off x="2191571" y="43874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2DA6AE-BC83-68C3-8DB5-EA0643BE8C68}"/>
              </a:ext>
            </a:extLst>
          </p:cNvPr>
          <p:cNvSpPr txBox="1"/>
          <p:nvPr/>
        </p:nvSpPr>
        <p:spPr>
          <a:xfrm>
            <a:off x="2241761" y="3617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E057D-0100-87E3-318C-77E16A878024}"/>
              </a:ext>
            </a:extLst>
          </p:cNvPr>
          <p:cNvSpPr txBox="1"/>
          <p:nvPr/>
        </p:nvSpPr>
        <p:spPr>
          <a:xfrm>
            <a:off x="3840211" y="36413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4935A4-7C23-1592-30D0-C98ADD492BED}"/>
              </a:ext>
            </a:extLst>
          </p:cNvPr>
          <p:cNvSpPr txBox="1"/>
          <p:nvPr/>
        </p:nvSpPr>
        <p:spPr>
          <a:xfrm>
            <a:off x="8201920" y="2737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35546-3673-07D0-440E-8CD6BC866302}"/>
              </a:ext>
            </a:extLst>
          </p:cNvPr>
          <p:cNvSpPr txBox="1"/>
          <p:nvPr/>
        </p:nvSpPr>
        <p:spPr>
          <a:xfrm>
            <a:off x="8187245" y="19420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12591-0FEB-87CC-291C-D20021A8605F}"/>
              </a:ext>
            </a:extLst>
          </p:cNvPr>
          <p:cNvSpPr txBox="1"/>
          <p:nvPr/>
        </p:nvSpPr>
        <p:spPr>
          <a:xfrm>
            <a:off x="9806603" y="19098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60626E-3DDD-16C2-DCEA-599E467ECF7D}"/>
              </a:ext>
            </a:extLst>
          </p:cNvPr>
          <p:cNvSpPr txBox="1"/>
          <p:nvPr/>
        </p:nvSpPr>
        <p:spPr>
          <a:xfrm>
            <a:off x="11594783" y="1833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2FA62-C23F-FEFD-A52A-7AA8468EDB93}"/>
              </a:ext>
            </a:extLst>
          </p:cNvPr>
          <p:cNvSpPr txBox="1"/>
          <p:nvPr/>
        </p:nvSpPr>
        <p:spPr>
          <a:xfrm>
            <a:off x="11330246" y="3419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B83411-C548-997F-D272-9091801A5A35}"/>
              </a:ext>
            </a:extLst>
          </p:cNvPr>
          <p:cNvSpPr txBox="1"/>
          <p:nvPr/>
        </p:nvSpPr>
        <p:spPr>
          <a:xfrm>
            <a:off x="266023" y="349445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DD9F714-F5BD-E832-1115-FA2D187C086A}"/>
              </a:ext>
            </a:extLst>
          </p:cNvPr>
          <p:cNvSpPr/>
          <p:nvPr/>
        </p:nvSpPr>
        <p:spPr>
          <a:xfrm>
            <a:off x="957225" y="4793825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6E9332D-1F60-71AB-0D4F-2CF8535777EC}"/>
              </a:ext>
            </a:extLst>
          </p:cNvPr>
          <p:cNvSpPr/>
          <p:nvPr/>
        </p:nvSpPr>
        <p:spPr>
          <a:xfrm>
            <a:off x="2178123" y="446923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FA9F5D1-E6EE-1F6E-559D-B3F09490C345}"/>
              </a:ext>
            </a:extLst>
          </p:cNvPr>
          <p:cNvSpPr/>
          <p:nvPr/>
        </p:nvSpPr>
        <p:spPr>
          <a:xfrm>
            <a:off x="4024945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A940092-100B-353E-E184-D9F21C7814E5}"/>
              </a:ext>
            </a:extLst>
          </p:cNvPr>
          <p:cNvSpPr/>
          <p:nvPr/>
        </p:nvSpPr>
        <p:spPr>
          <a:xfrm>
            <a:off x="2178123" y="3931621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6CB7AA7-31DA-117B-ADE2-C91E65DE1588}"/>
              </a:ext>
            </a:extLst>
          </p:cNvPr>
          <p:cNvSpPr/>
          <p:nvPr/>
        </p:nvSpPr>
        <p:spPr>
          <a:xfrm>
            <a:off x="8201919" y="274588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FF084EF-1A01-6ECA-7D25-01438525E277}"/>
              </a:ext>
            </a:extLst>
          </p:cNvPr>
          <p:cNvSpPr/>
          <p:nvPr/>
        </p:nvSpPr>
        <p:spPr>
          <a:xfrm>
            <a:off x="8196918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2ACE6E-FD12-A625-1AD4-75EB6FFE0B01}"/>
              </a:ext>
            </a:extLst>
          </p:cNvPr>
          <p:cNvSpPr/>
          <p:nvPr/>
        </p:nvSpPr>
        <p:spPr>
          <a:xfrm>
            <a:off x="9960652" y="2238163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24014A6-BC2A-1453-E819-570BA2EC6668}"/>
              </a:ext>
            </a:extLst>
          </p:cNvPr>
          <p:cNvSpPr/>
          <p:nvPr/>
        </p:nvSpPr>
        <p:spPr>
          <a:xfrm>
            <a:off x="11633192" y="1757827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5341C45-1C2E-54EE-CFA9-FC30FF4694A9}"/>
              </a:ext>
            </a:extLst>
          </p:cNvPr>
          <p:cNvSpPr/>
          <p:nvPr/>
        </p:nvSpPr>
        <p:spPr>
          <a:xfrm>
            <a:off x="11321528" y="643656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FFEB44F-71AE-15CA-0CE8-CFB6C1EEAF59}"/>
              </a:ext>
            </a:extLst>
          </p:cNvPr>
          <p:cNvSpPr/>
          <p:nvPr/>
        </p:nvSpPr>
        <p:spPr>
          <a:xfrm>
            <a:off x="641320" y="3641312"/>
            <a:ext cx="81983" cy="8198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DE6476-CA12-24A2-B299-845FA98E9E81}"/>
              </a:ext>
            </a:extLst>
          </p:cNvPr>
          <p:cNvCxnSpPr>
            <a:cxnSpLocks/>
          </p:cNvCxnSpPr>
          <p:nvPr/>
        </p:nvCxnSpPr>
        <p:spPr>
          <a:xfrm>
            <a:off x="2178123" y="3640528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D4519A-3B5D-B325-BA91-5F981C1F5F82}"/>
                  </a:ext>
                </a:extLst>
              </p:cNvPr>
              <p:cNvSpPr txBox="1"/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D4519A-3B5D-B325-BA91-5F981C1F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56" y="3299356"/>
                <a:ext cx="165365" cy="276999"/>
              </a:xfrm>
              <a:prstGeom prst="rect">
                <a:avLst/>
              </a:prstGeom>
              <a:blipFill>
                <a:blip r:embed="rId8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522139-967E-EDAE-011B-6D581D536EA5}"/>
              </a:ext>
            </a:extLst>
          </p:cNvPr>
          <p:cNvCxnSpPr>
            <a:cxnSpLocks/>
          </p:cNvCxnSpPr>
          <p:nvPr/>
        </p:nvCxnSpPr>
        <p:spPr>
          <a:xfrm>
            <a:off x="8187245" y="1942035"/>
            <a:ext cx="190669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316D25-2FCD-AE38-368B-32213BBB022E}"/>
                  </a:ext>
                </a:extLst>
              </p:cNvPr>
              <p:cNvSpPr txBox="1"/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0316D25-2FCD-AE38-368B-32213BBB0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78" y="1600863"/>
                <a:ext cx="165365" cy="276999"/>
              </a:xfrm>
              <a:prstGeom prst="rect">
                <a:avLst/>
              </a:prstGeom>
              <a:blipFill>
                <a:blip r:embed="rId9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7CFA29E-1CF3-B165-36EB-FD0305B3BCA8}"/>
              </a:ext>
            </a:extLst>
          </p:cNvPr>
          <p:cNvCxnSpPr>
            <a:cxnSpLocks/>
          </p:cNvCxnSpPr>
          <p:nvPr/>
        </p:nvCxnSpPr>
        <p:spPr>
          <a:xfrm>
            <a:off x="2200579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84BB0F-DE60-5852-1A32-ECB3722AC19C}"/>
                  </a:ext>
                </a:extLst>
              </p:cNvPr>
              <p:cNvSpPr txBox="1"/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F84BB0F-DE60-5852-1A32-ECB3722A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5" y="4871315"/>
                <a:ext cx="443583" cy="276999"/>
              </a:xfrm>
              <a:prstGeom prst="rect">
                <a:avLst/>
              </a:prstGeom>
              <a:blipFill>
                <a:blip r:embed="rId10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5D5C68C-AD23-7C00-439F-D2B7CD66C0D3}"/>
              </a:ext>
            </a:extLst>
          </p:cNvPr>
          <p:cNvCxnSpPr>
            <a:cxnSpLocks/>
          </p:cNvCxnSpPr>
          <p:nvPr/>
        </p:nvCxnSpPr>
        <p:spPr>
          <a:xfrm>
            <a:off x="8224628" y="4841957"/>
            <a:ext cx="222178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2A4AB4-BC3D-6E9D-A894-627B5D5DB3F6}"/>
                  </a:ext>
                </a:extLst>
              </p:cNvPr>
              <p:cNvSpPr txBox="1"/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D2A4AB4-BC3D-6E9D-A894-627B5D5D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594" y="4871315"/>
                <a:ext cx="443583" cy="276999"/>
              </a:xfrm>
              <a:prstGeom prst="rect">
                <a:avLst/>
              </a:prstGeom>
              <a:blipFill>
                <a:blip r:embed="rId11"/>
                <a:stretch>
                  <a:fillRect l="-8219" r="-274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63F108-B541-1C8D-E8B2-816617061BAF}"/>
              </a:ext>
            </a:extLst>
          </p:cNvPr>
          <p:cNvCxnSpPr>
            <a:cxnSpLocks/>
          </p:cNvCxnSpPr>
          <p:nvPr/>
        </p:nvCxnSpPr>
        <p:spPr>
          <a:xfrm>
            <a:off x="4061847" y="3640528"/>
            <a:ext cx="4135071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D90D2E9-EA3E-6363-4D61-8BBF810CE070}"/>
              </a:ext>
            </a:extLst>
          </p:cNvPr>
          <p:cNvCxnSpPr>
            <a:cxnSpLocks/>
          </p:cNvCxnSpPr>
          <p:nvPr/>
        </p:nvCxnSpPr>
        <p:spPr>
          <a:xfrm>
            <a:off x="8232369" y="3060624"/>
            <a:ext cx="0" cy="245641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335157-5A93-A0F1-068D-41226ACE23CF}"/>
              </a:ext>
            </a:extLst>
          </p:cNvPr>
          <p:cNvCxnSpPr>
            <a:cxnSpLocks/>
          </p:cNvCxnSpPr>
          <p:nvPr/>
        </p:nvCxnSpPr>
        <p:spPr>
          <a:xfrm>
            <a:off x="4089557" y="3863788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BAB99D04-ECA2-D03B-8F35-FA4D3631B5C0}"/>
              </a:ext>
            </a:extLst>
          </p:cNvPr>
          <p:cNvSpPr/>
          <p:nvPr/>
        </p:nvSpPr>
        <p:spPr>
          <a:xfrm>
            <a:off x="4267200" y="3915448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8646F7-147C-EB46-A046-F90255875B36}"/>
                  </a:ext>
                </a:extLst>
              </p:cNvPr>
              <p:cNvSpPr txBox="1"/>
              <p:nvPr/>
            </p:nvSpPr>
            <p:spPr>
              <a:xfrm>
                <a:off x="5061363" y="4214846"/>
                <a:ext cx="838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08646F7-147C-EB46-A046-F90255875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363" y="4214846"/>
                <a:ext cx="838178" cy="276999"/>
              </a:xfrm>
              <a:prstGeom prst="rect">
                <a:avLst/>
              </a:prstGeom>
              <a:blipFill>
                <a:blip r:embed="rId12"/>
                <a:stretch>
                  <a:fillRect l="-4348" r="-362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59480C2-6A6C-771A-D3C8-173B71A3E418}"/>
              </a:ext>
            </a:extLst>
          </p:cNvPr>
          <p:cNvCxnSpPr>
            <a:cxnSpLocks/>
          </p:cNvCxnSpPr>
          <p:nvPr/>
        </p:nvCxnSpPr>
        <p:spPr>
          <a:xfrm>
            <a:off x="10089348" y="2153167"/>
            <a:ext cx="33281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D43868A-4433-5D16-61BC-86B377DCFE91}"/>
              </a:ext>
            </a:extLst>
          </p:cNvPr>
          <p:cNvSpPr/>
          <p:nvPr/>
        </p:nvSpPr>
        <p:spPr>
          <a:xfrm>
            <a:off x="10266991" y="2204827"/>
            <a:ext cx="759229" cy="384441"/>
          </a:xfrm>
          <a:custGeom>
            <a:avLst/>
            <a:gdLst>
              <a:gd name="connsiteX0" fmla="*/ 0 w 759229"/>
              <a:gd name="connsiteY0" fmla="*/ 0 h 384441"/>
              <a:gd name="connsiteX1" fmla="*/ 171796 w 759229"/>
              <a:gd name="connsiteY1" fmla="*/ 326967 h 384441"/>
              <a:gd name="connsiteX2" fmla="*/ 759229 w 759229"/>
              <a:gd name="connsiteY2" fmla="*/ 382385 h 38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229" h="384441">
                <a:moveTo>
                  <a:pt x="0" y="0"/>
                </a:moveTo>
                <a:cubicBezTo>
                  <a:pt x="22629" y="131618"/>
                  <a:pt x="45258" y="263236"/>
                  <a:pt x="171796" y="326967"/>
                </a:cubicBezTo>
                <a:cubicBezTo>
                  <a:pt x="298334" y="390698"/>
                  <a:pt x="528781" y="386541"/>
                  <a:pt x="759229" y="3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1A525E-0A5C-7290-E596-C921EF9D44E3}"/>
                  </a:ext>
                </a:extLst>
              </p:cNvPr>
              <p:cNvSpPr txBox="1"/>
              <p:nvPr/>
            </p:nvSpPr>
            <p:spPr>
              <a:xfrm>
                <a:off x="11061154" y="2504225"/>
                <a:ext cx="838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1A525E-0A5C-7290-E596-C921EF9D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1154" y="2504225"/>
                <a:ext cx="838178" cy="276999"/>
              </a:xfrm>
              <a:prstGeom prst="rect">
                <a:avLst/>
              </a:prstGeom>
              <a:blipFill>
                <a:blip r:embed="rId13"/>
                <a:stretch>
                  <a:fillRect l="-4348" r="-36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886AB9-5EB4-046B-7DD4-A50BD2BFFC3B}"/>
              </a:ext>
            </a:extLst>
          </p:cNvPr>
          <p:cNvCxnSpPr>
            <a:cxnSpLocks/>
          </p:cNvCxnSpPr>
          <p:nvPr/>
        </p:nvCxnSpPr>
        <p:spPr>
          <a:xfrm>
            <a:off x="2236068" y="5757195"/>
            <a:ext cx="5988560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0FA62C-C79A-5104-2C19-47D1E919E49B}"/>
                  </a:ext>
                </a:extLst>
              </p:cNvPr>
              <p:cNvSpPr txBox="1"/>
              <p:nvPr/>
            </p:nvSpPr>
            <p:spPr>
              <a:xfrm>
                <a:off x="4593970" y="5805099"/>
                <a:ext cx="8959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40FA62C-C79A-5104-2C19-47D1E919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0" y="5805099"/>
                <a:ext cx="895951" cy="276999"/>
              </a:xfrm>
              <a:prstGeom prst="rect">
                <a:avLst/>
              </a:prstGeom>
              <a:blipFill>
                <a:blip r:embed="rId14"/>
                <a:stretch>
                  <a:fillRect l="-4082" r="-136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B2C4B7B-BBAA-A965-8A59-B956336ACC2C}"/>
              </a:ext>
            </a:extLst>
          </p:cNvPr>
          <p:cNvCxnSpPr>
            <a:cxnSpLocks/>
          </p:cNvCxnSpPr>
          <p:nvPr/>
        </p:nvCxnSpPr>
        <p:spPr>
          <a:xfrm>
            <a:off x="4053380" y="3987090"/>
            <a:ext cx="0" cy="265924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A515A8-AC34-97F4-FF99-448A149EB813}"/>
              </a:ext>
            </a:extLst>
          </p:cNvPr>
          <p:cNvCxnSpPr>
            <a:cxnSpLocks/>
          </p:cNvCxnSpPr>
          <p:nvPr/>
        </p:nvCxnSpPr>
        <p:spPr>
          <a:xfrm>
            <a:off x="4061847" y="6383728"/>
            <a:ext cx="418681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2F64182-CE62-525E-5621-65D52168D856}"/>
                  </a:ext>
                </a:extLst>
              </p:cNvPr>
              <p:cNvSpPr txBox="1"/>
              <p:nvPr/>
            </p:nvSpPr>
            <p:spPr>
              <a:xfrm>
                <a:off x="5228705" y="6498645"/>
                <a:ext cx="12905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2F64182-CE62-525E-5621-65D52168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05" y="6498645"/>
                <a:ext cx="1290546" cy="276999"/>
              </a:xfrm>
              <a:prstGeom prst="rect">
                <a:avLst/>
              </a:prstGeom>
              <a:blipFill>
                <a:blip r:embed="rId15"/>
                <a:stretch>
                  <a:fillRect l="-2370" r="-237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C8262A52-D339-5CB4-1330-6FEA76B03339}"/>
              </a:ext>
            </a:extLst>
          </p:cNvPr>
          <p:cNvSpPr/>
          <p:nvPr/>
        </p:nvSpPr>
        <p:spPr>
          <a:xfrm>
            <a:off x="9997440" y="1844040"/>
            <a:ext cx="1676400" cy="441960"/>
          </a:xfrm>
          <a:custGeom>
            <a:avLst/>
            <a:gdLst>
              <a:gd name="connsiteX0" fmla="*/ 0 w 1676400"/>
              <a:gd name="connsiteY0" fmla="*/ 441960 h 441960"/>
              <a:gd name="connsiteX1" fmla="*/ 1676400 w 1676400"/>
              <a:gd name="connsiteY1" fmla="*/ 441960 h 441960"/>
              <a:gd name="connsiteX2" fmla="*/ 1676400 w 1676400"/>
              <a:gd name="connsiteY2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441960">
                <a:moveTo>
                  <a:pt x="0" y="441960"/>
                </a:moveTo>
                <a:lnTo>
                  <a:pt x="1676400" y="441960"/>
                </a:lnTo>
                <a:lnTo>
                  <a:pt x="1676400" y="0"/>
                </a:lnTo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4A34329-42C3-3A1A-2BCE-CF4694C3CED9}"/>
              </a:ext>
            </a:extLst>
          </p:cNvPr>
          <p:cNvCxnSpPr>
            <a:cxnSpLocks/>
          </p:cNvCxnSpPr>
          <p:nvPr/>
        </p:nvCxnSpPr>
        <p:spPr>
          <a:xfrm flipV="1">
            <a:off x="1017301" y="2426283"/>
            <a:ext cx="9060054" cy="260602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C754854-90B6-1B80-F21C-105F10B47A85}"/>
                  </a:ext>
                </a:extLst>
              </p:cNvPr>
              <p:cNvSpPr txBox="1"/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C754854-90B6-1B80-F21C-105F10B47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569" y="3188985"/>
                <a:ext cx="174663" cy="281937"/>
              </a:xfrm>
              <a:prstGeom prst="rect">
                <a:avLst/>
              </a:prstGeom>
              <a:blipFill>
                <a:blip r:embed="rId16"/>
                <a:stretch>
                  <a:fillRect l="-31034" t="-21739" r="-655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F4C565F-E8A4-632A-FE34-84B897C1C357}"/>
              </a:ext>
            </a:extLst>
          </p:cNvPr>
          <p:cNvSpPr txBox="1"/>
          <p:nvPr/>
        </p:nvSpPr>
        <p:spPr>
          <a:xfrm>
            <a:off x="2412021" y="105506"/>
            <a:ext cx="316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Input parameters/properties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BFA1EE-42A4-B194-8CEC-84EF7C0603A2}"/>
              </a:ext>
            </a:extLst>
          </p:cNvPr>
          <p:cNvCxnSpPr/>
          <p:nvPr/>
        </p:nvCxnSpPr>
        <p:spPr>
          <a:xfrm>
            <a:off x="1347261" y="288803"/>
            <a:ext cx="1041621" cy="0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C019C3-02F5-EE82-3496-0CAC9826E809}"/>
              </a:ext>
            </a:extLst>
          </p:cNvPr>
          <p:cNvSpPr txBox="1"/>
          <p:nvPr/>
        </p:nvSpPr>
        <p:spPr>
          <a:xfrm>
            <a:off x="2420739" y="479388"/>
            <a:ext cx="34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Derived parameters/properties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6A0FEA-7AEA-84C8-81C3-46E84512BE2F}"/>
              </a:ext>
            </a:extLst>
          </p:cNvPr>
          <p:cNvCxnSpPr/>
          <p:nvPr/>
        </p:nvCxnSpPr>
        <p:spPr>
          <a:xfrm>
            <a:off x="1355979" y="662685"/>
            <a:ext cx="1041621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178582-67F7-817B-082A-023E23C82C4C}"/>
              </a:ext>
            </a:extLst>
          </p:cNvPr>
          <p:cNvCxnSpPr>
            <a:cxnSpLocks/>
          </p:cNvCxnSpPr>
          <p:nvPr/>
        </p:nvCxnSpPr>
        <p:spPr>
          <a:xfrm>
            <a:off x="10456718" y="3348331"/>
            <a:ext cx="121712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94E58D-902C-3CEA-8644-3665C4C01754}"/>
                  </a:ext>
                </a:extLst>
              </p:cNvPr>
              <p:cNvSpPr txBox="1"/>
              <p:nvPr/>
            </p:nvSpPr>
            <p:spPr>
              <a:xfrm>
                <a:off x="10955600" y="3450900"/>
                <a:ext cx="2969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94E58D-902C-3CEA-8644-3665C4C0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5600" y="3450900"/>
                <a:ext cx="296941" cy="276999"/>
              </a:xfrm>
              <a:prstGeom prst="rect">
                <a:avLst/>
              </a:prstGeom>
              <a:blipFill>
                <a:blip r:embed="rId17"/>
                <a:stretch>
                  <a:fillRect l="-18367" r="-40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67F67B-A387-4406-6AD5-11F2FDB904F9}"/>
              </a:ext>
            </a:extLst>
          </p:cNvPr>
          <p:cNvCxnSpPr>
            <a:stCxn id="99" idx="1"/>
          </p:cNvCxnSpPr>
          <p:nvPr/>
        </p:nvCxnSpPr>
        <p:spPr>
          <a:xfrm>
            <a:off x="11673840" y="2286000"/>
            <a:ext cx="5507" cy="25853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</TotalTime>
  <Words>145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5</cp:revision>
  <dcterms:created xsi:type="dcterms:W3CDTF">2025-02-18T03:03:17Z</dcterms:created>
  <dcterms:modified xsi:type="dcterms:W3CDTF">2025-07-30T04:58:36Z</dcterms:modified>
</cp:coreProperties>
</file>