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Lum" userId="90519252e6cee824" providerId="LiveId" clId="{90298A00-262C-4EDC-91E7-B189B978F8A0}"/>
    <pc:docChg chg="undo custSel addSld modSld">
      <pc:chgData name="Christopher Lum" userId="90519252e6cee824" providerId="LiveId" clId="{90298A00-262C-4EDC-91E7-B189B978F8A0}" dt="2025-02-18T23:31:52.524" v="380" actId="20577"/>
      <pc:docMkLst>
        <pc:docMk/>
      </pc:docMkLst>
      <pc:sldChg chg="addSp delSp modSp new mod">
        <pc:chgData name="Christopher Lum" userId="90519252e6cee824" providerId="LiveId" clId="{90298A00-262C-4EDC-91E7-B189B978F8A0}" dt="2025-02-18T23:31:52.524" v="380" actId="20577"/>
        <pc:sldMkLst>
          <pc:docMk/>
          <pc:sldMk cId="572795461" sldId="256"/>
        </pc:sldMkLst>
        <pc:spChg chg="add mod">
          <ac:chgData name="Christopher Lum" userId="90519252e6cee824" providerId="LiveId" clId="{90298A00-262C-4EDC-91E7-B189B978F8A0}" dt="2025-02-18T03:16:59.862" v="87" actId="1076"/>
          <ac:spMkLst>
            <pc:docMk/>
            <pc:sldMk cId="572795461" sldId="256"/>
            <ac:spMk id="11" creationId="{54E43474-2042-4520-F64C-1F6C9C651D80}"/>
          </ac:spMkLst>
        </pc:spChg>
        <pc:spChg chg="add mod">
          <ac:chgData name="Christopher Lum" userId="90519252e6cee824" providerId="LiveId" clId="{90298A00-262C-4EDC-91E7-B189B978F8A0}" dt="2025-02-18T03:16:59.862" v="87" actId="1076"/>
          <ac:spMkLst>
            <pc:docMk/>
            <pc:sldMk cId="572795461" sldId="256"/>
            <ac:spMk id="12" creationId="{EF0908B0-C449-6583-C851-0C890DD60126}"/>
          </ac:spMkLst>
        </pc:spChg>
        <pc:spChg chg="add mod">
          <ac:chgData name="Christopher Lum" userId="90519252e6cee824" providerId="LiveId" clId="{90298A00-262C-4EDC-91E7-B189B978F8A0}" dt="2025-02-18T03:16:59.862" v="87" actId="1076"/>
          <ac:spMkLst>
            <pc:docMk/>
            <pc:sldMk cId="572795461" sldId="256"/>
            <ac:spMk id="14" creationId="{B65B4D38-B556-D427-34DC-23D4EAEFD9EA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19" creationId="{B2FBE5DA-8116-AD7D-3984-D4097841FB37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32" creationId="{076AC62A-4F8A-C36B-6EA7-0FCC3BD94CD4}"/>
          </ac:spMkLst>
        </pc:spChg>
        <pc:spChg chg="add mod">
          <ac:chgData name="Christopher Lum" userId="90519252e6cee824" providerId="LiveId" clId="{90298A00-262C-4EDC-91E7-B189B978F8A0}" dt="2025-02-18T03:41:51.745" v="143" actId="20577"/>
          <ac:spMkLst>
            <pc:docMk/>
            <pc:sldMk cId="572795461" sldId="256"/>
            <ac:spMk id="34" creationId="{BD4CFE8A-70D0-B42D-54DA-10D384A1774B}"/>
          </ac:spMkLst>
        </pc:spChg>
        <pc:spChg chg="add mod">
          <ac:chgData name="Christopher Lum" userId="90519252e6cee824" providerId="LiveId" clId="{90298A00-262C-4EDC-91E7-B189B978F8A0}" dt="2025-02-18T03:37:47.433" v="116"/>
          <ac:spMkLst>
            <pc:docMk/>
            <pc:sldMk cId="572795461" sldId="256"/>
            <ac:spMk id="35" creationId="{E40F8237-CB36-0B4F-C65D-B9875BF30E7E}"/>
          </ac:spMkLst>
        </pc:spChg>
        <pc:spChg chg="add mod">
          <ac:chgData name="Christopher Lum" userId="90519252e6cee824" providerId="LiveId" clId="{90298A00-262C-4EDC-91E7-B189B978F8A0}" dt="2025-02-18T03:37:51.417" v="117" actId="1076"/>
          <ac:spMkLst>
            <pc:docMk/>
            <pc:sldMk cId="572795461" sldId="256"/>
            <ac:spMk id="36" creationId="{0534AC6F-0C67-7BEF-B4FC-C5263A61DF8D}"/>
          </ac:spMkLst>
        </pc:spChg>
        <pc:spChg chg="add mod">
          <ac:chgData name="Christopher Lum" userId="90519252e6cee824" providerId="LiveId" clId="{90298A00-262C-4EDC-91E7-B189B978F8A0}" dt="2025-02-18T06:02:43.872" v="267" actId="1036"/>
          <ac:spMkLst>
            <pc:docMk/>
            <pc:sldMk cId="572795461" sldId="256"/>
            <ac:spMk id="39" creationId="{4F1429ED-79D5-B6E7-3B94-87672EDB711F}"/>
          </ac:spMkLst>
        </pc:spChg>
        <pc:spChg chg="add mod">
          <ac:chgData name="Christopher Lum" userId="90519252e6cee824" providerId="LiveId" clId="{90298A00-262C-4EDC-91E7-B189B978F8A0}" dt="2025-02-18T03:41:34.956" v="142" actId="6549"/>
          <ac:spMkLst>
            <pc:docMk/>
            <pc:sldMk cId="572795461" sldId="256"/>
            <ac:spMk id="43" creationId="{39C37431-AFF0-6538-4FE4-E83461DAFF3C}"/>
          </ac:spMkLst>
        </pc:spChg>
        <pc:spChg chg="add mod">
          <ac:chgData name="Christopher Lum" userId="90519252e6cee824" providerId="LiveId" clId="{90298A00-262C-4EDC-91E7-B189B978F8A0}" dt="2025-02-18T03:44:30.536" v="149" actId="1076"/>
          <ac:spMkLst>
            <pc:docMk/>
            <pc:sldMk cId="572795461" sldId="256"/>
            <ac:spMk id="44" creationId="{EE2BEBE0-A425-303C-0EA2-C96CE520BD38}"/>
          </ac:spMkLst>
        </pc:spChg>
        <pc:spChg chg="add mod">
          <ac:chgData name="Christopher Lum" userId="90519252e6cee824" providerId="LiveId" clId="{90298A00-262C-4EDC-91E7-B189B978F8A0}" dt="2025-02-18T03:44:37.359" v="152" actId="20577"/>
          <ac:spMkLst>
            <pc:docMk/>
            <pc:sldMk cId="572795461" sldId="256"/>
            <ac:spMk id="45" creationId="{40B60D15-47E8-70BF-0B9B-F007CC55393B}"/>
          </ac:spMkLst>
        </pc:spChg>
        <pc:spChg chg="add mod">
          <ac:chgData name="Christopher Lum" userId="90519252e6cee824" providerId="LiveId" clId="{90298A00-262C-4EDC-91E7-B189B978F8A0}" dt="2025-02-18T03:44:43.989" v="155" actId="20577"/>
          <ac:spMkLst>
            <pc:docMk/>
            <pc:sldMk cId="572795461" sldId="256"/>
            <ac:spMk id="46" creationId="{CE83A0F7-5C3C-E54E-3DCB-ADBEE0AA84D7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47" creationId="{55864029-8887-5BE5-26C1-12CEB2ED72F0}"/>
          </ac:spMkLst>
        </pc:spChg>
        <pc:spChg chg="add mod">
          <ac:chgData name="Christopher Lum" userId="90519252e6cee824" providerId="LiveId" clId="{90298A00-262C-4EDC-91E7-B189B978F8A0}" dt="2025-02-18T03:45:37.187" v="162" actId="1076"/>
          <ac:spMkLst>
            <pc:docMk/>
            <pc:sldMk cId="572795461" sldId="256"/>
            <ac:spMk id="48" creationId="{CD914A48-BE39-EB53-116A-CD67ECB5ABC0}"/>
          </ac:spMkLst>
        </pc:spChg>
        <pc:spChg chg="add mod">
          <ac:chgData name="Christopher Lum" userId="90519252e6cee824" providerId="LiveId" clId="{90298A00-262C-4EDC-91E7-B189B978F8A0}" dt="2025-02-18T03:45:48.558" v="166" actId="20577"/>
          <ac:spMkLst>
            <pc:docMk/>
            <pc:sldMk cId="572795461" sldId="256"/>
            <ac:spMk id="50" creationId="{8988E834-6106-1E5E-874B-6D96B5312AAE}"/>
          </ac:spMkLst>
        </pc:spChg>
        <pc:spChg chg="add mod">
          <ac:chgData name="Christopher Lum" userId="90519252e6cee824" providerId="LiveId" clId="{90298A00-262C-4EDC-91E7-B189B978F8A0}" dt="2025-02-18T03:45:55.541" v="169" actId="20577"/>
          <ac:spMkLst>
            <pc:docMk/>
            <pc:sldMk cId="572795461" sldId="256"/>
            <ac:spMk id="51" creationId="{C9B64CAB-A6BF-907E-C3A3-6A151D8032D0}"/>
          </ac:spMkLst>
        </pc:spChg>
        <pc:spChg chg="add mod">
          <ac:chgData name="Christopher Lum" userId="90519252e6cee824" providerId="LiveId" clId="{90298A00-262C-4EDC-91E7-B189B978F8A0}" dt="2025-02-18T03:46:02.169" v="172" actId="20577"/>
          <ac:spMkLst>
            <pc:docMk/>
            <pc:sldMk cId="572795461" sldId="256"/>
            <ac:spMk id="52" creationId="{EFCD6C0E-436A-83F7-B3E2-489AD21CA7D3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53" creationId="{224A6714-D0B7-46A2-9C19-BEFE921505FA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54" creationId="{C79812B6-FF5A-9725-9988-21655DA400AA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55" creationId="{D84A6D02-5601-C146-18EA-87B08779BC8D}"/>
          </ac:spMkLst>
        </pc:spChg>
        <pc:spChg chg="add mod">
          <ac:chgData name="Christopher Lum" userId="90519252e6cee824" providerId="LiveId" clId="{90298A00-262C-4EDC-91E7-B189B978F8A0}" dt="2025-02-18T03:47:08.730" v="186" actId="1076"/>
          <ac:spMkLst>
            <pc:docMk/>
            <pc:sldMk cId="572795461" sldId="256"/>
            <ac:spMk id="56" creationId="{80DF7E1A-4A86-7711-F923-6D983430319C}"/>
          </ac:spMkLst>
        </pc:spChg>
        <pc:spChg chg="add mod">
          <ac:chgData name="Christopher Lum" userId="90519252e6cee824" providerId="LiveId" clId="{90298A00-262C-4EDC-91E7-B189B978F8A0}" dt="2025-02-18T03:47:25.219" v="190" actId="1076"/>
          <ac:spMkLst>
            <pc:docMk/>
            <pc:sldMk cId="572795461" sldId="256"/>
            <ac:spMk id="57" creationId="{26EF692C-2B82-EDD0-5E1E-2094E5892E51}"/>
          </ac:spMkLst>
        </pc:spChg>
        <pc:spChg chg="add mod">
          <ac:chgData name="Christopher Lum" userId="90519252e6cee824" providerId="LiveId" clId="{90298A00-262C-4EDC-91E7-B189B978F8A0}" dt="2025-02-18T03:47:12.601" v="188" actId="571"/>
          <ac:spMkLst>
            <pc:docMk/>
            <pc:sldMk cId="572795461" sldId="256"/>
            <ac:spMk id="58" creationId="{85D57558-74C0-1EA1-FBAE-16CAEF8130BD}"/>
          </ac:spMkLst>
        </pc:spChg>
        <pc:spChg chg="add mod">
          <ac:chgData name="Christopher Lum" userId="90519252e6cee824" providerId="LiveId" clId="{90298A00-262C-4EDC-91E7-B189B978F8A0}" dt="2025-02-18T03:47:42.580" v="194" actId="1076"/>
          <ac:spMkLst>
            <pc:docMk/>
            <pc:sldMk cId="572795461" sldId="256"/>
            <ac:spMk id="60" creationId="{5A77B56C-C167-B15C-DD84-69A4BE4702C2}"/>
          </ac:spMkLst>
        </pc:spChg>
        <pc:spChg chg="add mod">
          <ac:chgData name="Christopher Lum" userId="90519252e6cee824" providerId="LiveId" clId="{90298A00-262C-4EDC-91E7-B189B978F8A0}" dt="2025-02-18T03:47:48.730" v="196" actId="1076"/>
          <ac:spMkLst>
            <pc:docMk/>
            <pc:sldMk cId="572795461" sldId="256"/>
            <ac:spMk id="61" creationId="{897E0FDE-B7ED-ABC2-7E10-8D4AC3A5458D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62" creationId="{20EB2679-09DC-8BB7-37D2-549F1627A15F}"/>
          </ac:spMkLst>
        </pc:spChg>
        <pc:spChg chg="add mod">
          <ac:chgData name="Christopher Lum" userId="90519252e6cee824" providerId="LiveId" clId="{90298A00-262C-4EDC-91E7-B189B978F8A0}" dt="2025-02-18T03:48:44.452" v="200" actId="1076"/>
          <ac:spMkLst>
            <pc:docMk/>
            <pc:sldMk cId="572795461" sldId="256"/>
            <ac:spMk id="63" creationId="{6A27B331-77C1-0FF9-E17D-CBD828F0ADF0}"/>
          </ac:spMkLst>
        </pc:spChg>
        <pc:spChg chg="add mod">
          <ac:chgData name="Christopher Lum" userId="90519252e6cee824" providerId="LiveId" clId="{90298A00-262C-4EDC-91E7-B189B978F8A0}" dt="2025-02-18T03:48:48.543" v="202" actId="1076"/>
          <ac:spMkLst>
            <pc:docMk/>
            <pc:sldMk cId="572795461" sldId="256"/>
            <ac:spMk id="64" creationId="{F2E76C63-61DE-9028-2145-4FBD631B0EF4}"/>
          </ac:spMkLst>
        </pc:spChg>
        <pc:spChg chg="add mod">
          <ac:chgData name="Christopher Lum" userId="90519252e6cee824" providerId="LiveId" clId="{90298A00-262C-4EDC-91E7-B189B978F8A0}" dt="2025-02-18T03:48:55.212" v="204" actId="1076"/>
          <ac:spMkLst>
            <pc:docMk/>
            <pc:sldMk cId="572795461" sldId="256"/>
            <ac:spMk id="65" creationId="{DD1F36E8-A8B3-4849-E930-578DCFDCE8BF}"/>
          </ac:spMkLst>
        </pc:spChg>
        <pc:spChg chg="add mod">
          <ac:chgData name="Christopher Lum" userId="90519252e6cee824" providerId="LiveId" clId="{90298A00-262C-4EDC-91E7-B189B978F8A0}" dt="2025-02-18T05:57:01.114" v="235" actId="207"/>
          <ac:spMkLst>
            <pc:docMk/>
            <pc:sldMk cId="572795461" sldId="256"/>
            <ac:spMk id="71" creationId="{4DCC0BBB-B92E-E0B2-4108-5D076BDF0098}"/>
          </ac:spMkLst>
        </pc:spChg>
        <pc:spChg chg="add mod">
          <ac:chgData name="Christopher Lum" userId="90519252e6cee824" providerId="LiveId" clId="{90298A00-262C-4EDC-91E7-B189B978F8A0}" dt="2025-02-18T05:57:10.804" v="237" actId="1076"/>
          <ac:spMkLst>
            <pc:docMk/>
            <pc:sldMk cId="572795461" sldId="256"/>
            <ac:spMk id="73" creationId="{7CF7C480-3E9C-C783-DAB6-29C7564E9E81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76" creationId="{40193CE0-32A2-A49A-C26F-F223A1B0EB3A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78" creationId="{3DF358E3-62DA-C573-7371-41B41E796889}"/>
          </ac:spMkLst>
        </pc:spChg>
        <pc:spChg chg="add">
          <ac:chgData name="Christopher Lum" userId="90519252e6cee824" providerId="LiveId" clId="{90298A00-262C-4EDC-91E7-B189B978F8A0}" dt="2025-02-18T06:05:12.917" v="295" actId="11529"/>
          <ac:spMkLst>
            <pc:docMk/>
            <pc:sldMk cId="572795461" sldId="256"/>
            <ac:spMk id="85" creationId="{30EE1250-735E-09B8-6F3D-A9A695C2D6BE}"/>
          </ac:spMkLst>
        </pc:spChg>
        <pc:spChg chg="add mod">
          <ac:chgData name="Christopher Lum" userId="90519252e6cee824" providerId="LiveId" clId="{90298A00-262C-4EDC-91E7-B189B978F8A0}" dt="2025-02-18T06:05:22.257" v="299" actId="20577"/>
          <ac:spMkLst>
            <pc:docMk/>
            <pc:sldMk cId="572795461" sldId="256"/>
            <ac:spMk id="86" creationId="{A3F20D93-C2BE-5E99-6693-D292857BF9AF}"/>
          </ac:spMkLst>
        </pc:spChg>
        <pc:spChg chg="add mod">
          <ac:chgData name="Christopher Lum" userId="90519252e6cee824" providerId="LiveId" clId="{90298A00-262C-4EDC-91E7-B189B978F8A0}" dt="2025-02-18T06:09:39.769" v="301" actId="1076"/>
          <ac:spMkLst>
            <pc:docMk/>
            <pc:sldMk cId="572795461" sldId="256"/>
            <ac:spMk id="88" creationId="{70CF0A10-9FD1-93B3-B715-342035BFB96D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89" creationId="{8BA70142-B350-2400-3861-232F0F9672FB}"/>
          </ac:spMkLst>
        </pc:spChg>
        <pc:spChg chg="add mod">
          <ac:chgData name="Christopher Lum" userId="90519252e6cee824" providerId="LiveId" clId="{90298A00-262C-4EDC-91E7-B189B978F8A0}" dt="2025-02-18T06:11:12.598" v="319" actId="20577"/>
          <ac:spMkLst>
            <pc:docMk/>
            <pc:sldMk cId="572795461" sldId="256"/>
            <ac:spMk id="93" creationId="{D1AADE25-15A1-A03D-6800-A852FD0FE6B0}"/>
          </ac:spMkLst>
        </pc:spChg>
        <pc:spChg chg="add mod">
          <ac:chgData name="Christopher Lum" userId="90519252e6cee824" providerId="LiveId" clId="{90298A00-262C-4EDC-91E7-B189B978F8A0}" dt="2025-02-18T23:31:52.524" v="380" actId="20577"/>
          <ac:spMkLst>
            <pc:docMk/>
            <pc:sldMk cId="572795461" sldId="256"/>
            <ac:spMk id="98" creationId="{1FA33056-3505-54C3-6C71-C52ADB69F6FE}"/>
          </ac:spMkLst>
        </pc:spChg>
        <pc:spChg chg="add mod">
          <ac:chgData name="Christopher Lum" userId="90519252e6cee824" providerId="LiveId" clId="{90298A00-262C-4EDC-91E7-B189B978F8A0}" dt="2025-02-18T06:20:18.378" v="362" actId="108"/>
          <ac:spMkLst>
            <pc:docMk/>
            <pc:sldMk cId="572795461" sldId="256"/>
            <ac:spMk id="99" creationId="{B5ED5062-E59B-2119-5ADE-E162761FB543}"/>
          </ac:spMkLst>
        </pc:spChg>
        <pc:spChg chg="add mod">
          <ac:chgData name="Christopher Lum" userId="90519252e6cee824" providerId="LiveId" clId="{90298A00-262C-4EDC-91E7-B189B978F8A0}" dt="2025-02-18T06:21:55.317" v="374" actId="20577"/>
          <ac:spMkLst>
            <pc:docMk/>
            <pc:sldMk cId="572795461" sldId="256"/>
            <ac:spMk id="102" creationId="{8B26F29B-FA48-A20A-BFC0-AA4D2D8BE15F}"/>
          </ac:spMkLst>
        </pc:spChg>
        <pc:cxnChg chg="add mod">
          <ac:chgData name="Christopher Lum" userId="90519252e6cee824" providerId="LiveId" clId="{90298A00-262C-4EDC-91E7-B189B978F8A0}" dt="2025-02-18T03:16:59.862" v="87" actId="1076"/>
          <ac:cxnSpMkLst>
            <pc:docMk/>
            <pc:sldMk cId="572795461" sldId="256"/>
            <ac:cxnSpMk id="5" creationId="{BE32AEA1-E214-C16A-0DDC-5E6AA34168DD}"/>
          </ac:cxnSpMkLst>
        </pc:cxnChg>
        <pc:cxnChg chg="add mod">
          <ac:chgData name="Christopher Lum" userId="90519252e6cee824" providerId="LiveId" clId="{90298A00-262C-4EDC-91E7-B189B978F8A0}" dt="2025-02-18T03:16:59.862" v="87" actId="1076"/>
          <ac:cxnSpMkLst>
            <pc:docMk/>
            <pc:sldMk cId="572795461" sldId="256"/>
            <ac:cxnSpMk id="7" creationId="{883BAF9D-0BAF-7991-7784-C7E008692CF1}"/>
          </ac:cxnSpMkLst>
        </pc:cxnChg>
        <pc:cxnChg chg="add mod">
          <ac:chgData name="Christopher Lum" userId="90519252e6cee824" providerId="LiveId" clId="{90298A00-262C-4EDC-91E7-B189B978F8A0}" dt="2025-02-18T03:16:59.862" v="87" actId="1076"/>
          <ac:cxnSpMkLst>
            <pc:docMk/>
            <pc:sldMk cId="572795461" sldId="256"/>
            <ac:cxnSpMk id="18" creationId="{1BA62D0E-E979-DD68-96C8-1F5E30459637}"/>
          </ac:cxnSpMkLst>
        </pc:cxnChg>
        <pc:cxnChg chg="add mod">
          <ac:chgData name="Christopher Lum" userId="90519252e6cee824" providerId="LiveId" clId="{90298A00-262C-4EDC-91E7-B189B978F8A0}" dt="2025-02-18T03:41:26.462" v="138" actId="14100"/>
          <ac:cxnSpMkLst>
            <pc:docMk/>
            <pc:sldMk cId="572795461" sldId="256"/>
            <ac:cxnSpMk id="20" creationId="{D65171F7-818E-8F16-05BB-7401603EDE0E}"/>
          </ac:cxnSpMkLst>
        </pc:cxnChg>
        <pc:cxnChg chg="add mod">
          <ac:chgData name="Christopher Lum" userId="90519252e6cee824" providerId="LiveId" clId="{90298A00-262C-4EDC-91E7-B189B978F8A0}" dt="2025-02-18T03:17:04.211" v="88" actId="14100"/>
          <ac:cxnSpMkLst>
            <pc:docMk/>
            <pc:sldMk cId="572795461" sldId="256"/>
            <ac:cxnSpMk id="22" creationId="{848491AA-7E25-73A0-C295-E3F3E74D7AD4}"/>
          </ac:cxnSpMkLst>
        </pc:cxnChg>
        <pc:cxnChg chg="add mod">
          <ac:chgData name="Christopher Lum" userId="90519252e6cee824" providerId="LiveId" clId="{90298A00-262C-4EDC-91E7-B189B978F8A0}" dt="2025-02-18T06:10:17.480" v="304" actId="14100"/>
          <ac:cxnSpMkLst>
            <pc:docMk/>
            <pc:sldMk cId="572795461" sldId="256"/>
            <ac:cxnSpMk id="23" creationId="{A0A6B799-AB30-5FE5-FD03-44FE1F8E9AA4}"/>
          </ac:cxnSpMkLst>
        </pc:cxnChg>
        <pc:cxnChg chg="add mod">
          <ac:chgData name="Christopher Lum" userId="90519252e6cee824" providerId="LiveId" clId="{90298A00-262C-4EDC-91E7-B189B978F8A0}" dt="2025-02-18T06:02:43.872" v="267" actId="1036"/>
          <ac:cxnSpMkLst>
            <pc:docMk/>
            <pc:sldMk cId="572795461" sldId="256"/>
            <ac:cxnSpMk id="29" creationId="{A04AD4D3-C7B4-CC94-2977-8935ECE875F6}"/>
          </ac:cxnSpMkLst>
        </pc:cxnChg>
        <pc:cxnChg chg="add mod">
          <ac:chgData name="Christopher Lum" userId="90519252e6cee824" providerId="LiveId" clId="{90298A00-262C-4EDC-91E7-B189B978F8A0}" dt="2025-02-18T03:36:18.595" v="96" actId="1076"/>
          <ac:cxnSpMkLst>
            <pc:docMk/>
            <pc:sldMk cId="572795461" sldId="256"/>
            <ac:cxnSpMk id="31" creationId="{9F055E41-52CD-4903-5A36-090726DC9B51}"/>
          </ac:cxnSpMkLst>
        </pc:cxnChg>
        <pc:cxnChg chg="add mod">
          <ac:chgData name="Christopher Lum" userId="90519252e6cee824" providerId="LiveId" clId="{90298A00-262C-4EDC-91E7-B189B978F8A0}" dt="2025-02-18T06:02:43.872" v="267" actId="1036"/>
          <ac:cxnSpMkLst>
            <pc:docMk/>
            <pc:sldMk cId="572795461" sldId="256"/>
            <ac:cxnSpMk id="37" creationId="{33924FE6-2187-04A3-9A9B-76826C5DDE71}"/>
          </ac:cxnSpMkLst>
        </pc:cxnChg>
        <pc:cxnChg chg="add mod">
          <ac:chgData name="Christopher Lum" userId="90519252e6cee824" providerId="LiveId" clId="{90298A00-262C-4EDC-91E7-B189B978F8A0}" dt="2025-02-18T05:56:38.888" v="229" actId="208"/>
          <ac:cxnSpMkLst>
            <pc:docMk/>
            <pc:sldMk cId="572795461" sldId="256"/>
            <ac:cxnSpMk id="66" creationId="{E41046D9-1F4A-8215-1EC8-5CAF8CD3246E}"/>
          </ac:cxnSpMkLst>
        </pc:cxnChg>
        <pc:cxnChg chg="add mod">
          <ac:chgData name="Christopher Lum" userId="90519252e6cee824" providerId="LiveId" clId="{90298A00-262C-4EDC-91E7-B189B978F8A0}" dt="2025-02-18T05:57:10.804" v="237" actId="1076"/>
          <ac:cxnSpMkLst>
            <pc:docMk/>
            <pc:sldMk cId="572795461" sldId="256"/>
            <ac:cxnSpMk id="72" creationId="{D4244DB2-4579-3C6F-CEDE-AA3B89341569}"/>
          </ac:cxnSpMkLst>
        </pc:cxnChg>
        <pc:cxnChg chg="add mod">
          <ac:chgData name="Christopher Lum" userId="90519252e6cee824" providerId="LiveId" clId="{90298A00-262C-4EDC-91E7-B189B978F8A0}" dt="2025-02-18T05:59:58.926" v="244" actId="14100"/>
          <ac:cxnSpMkLst>
            <pc:docMk/>
            <pc:sldMk cId="572795461" sldId="256"/>
            <ac:cxnSpMk id="74" creationId="{4A661055-6520-6E1E-61BD-B3B37C693639}"/>
          </ac:cxnSpMkLst>
        </pc:cxnChg>
        <pc:cxnChg chg="add mod">
          <ac:chgData name="Christopher Lum" userId="90519252e6cee824" providerId="LiveId" clId="{90298A00-262C-4EDC-91E7-B189B978F8A0}" dt="2025-02-18T06:02:57.899" v="284" actId="1038"/>
          <ac:cxnSpMkLst>
            <pc:docMk/>
            <pc:sldMk cId="572795461" sldId="256"/>
            <ac:cxnSpMk id="77" creationId="{BA3C1893-49BD-65BA-A248-70978ABED9AA}"/>
          </ac:cxnSpMkLst>
        </pc:cxnChg>
        <pc:cxnChg chg="add mod">
          <ac:chgData name="Christopher Lum" userId="90519252e6cee824" providerId="LiveId" clId="{90298A00-262C-4EDC-91E7-B189B978F8A0}" dt="2025-02-18T06:04:03.301" v="287" actId="14100"/>
          <ac:cxnSpMkLst>
            <pc:docMk/>
            <pc:sldMk cId="572795461" sldId="256"/>
            <ac:cxnSpMk id="79" creationId="{36B21866-976D-2BC3-6239-D92B8882B180}"/>
          </ac:cxnSpMkLst>
        </pc:cxnChg>
        <pc:cxnChg chg="add mod">
          <ac:chgData name="Christopher Lum" userId="90519252e6cee824" providerId="LiveId" clId="{90298A00-262C-4EDC-91E7-B189B978F8A0}" dt="2025-02-18T06:04:12.901" v="291" actId="1037"/>
          <ac:cxnSpMkLst>
            <pc:docMk/>
            <pc:sldMk cId="572795461" sldId="256"/>
            <ac:cxnSpMk id="81" creationId="{A1353479-9D30-E25E-08C4-1FE458A992F0}"/>
          </ac:cxnSpMkLst>
        </pc:cxnChg>
        <pc:cxnChg chg="add mod">
          <ac:chgData name="Christopher Lum" userId="90519252e6cee824" providerId="LiveId" clId="{90298A00-262C-4EDC-91E7-B189B978F8A0}" dt="2025-02-18T06:05:04.163" v="294" actId="14100"/>
          <ac:cxnSpMkLst>
            <pc:docMk/>
            <pc:sldMk cId="572795461" sldId="256"/>
            <ac:cxnSpMk id="83" creationId="{23B8F902-309D-0C33-D4E9-CE7FB9CB944E}"/>
          </ac:cxnSpMkLst>
        </pc:cxnChg>
        <pc:cxnChg chg="add mod">
          <ac:chgData name="Christopher Lum" userId="90519252e6cee824" providerId="LiveId" clId="{90298A00-262C-4EDC-91E7-B189B978F8A0}" dt="2025-02-18T06:09:39.769" v="301" actId="1076"/>
          <ac:cxnSpMkLst>
            <pc:docMk/>
            <pc:sldMk cId="572795461" sldId="256"/>
            <ac:cxnSpMk id="87" creationId="{4C63AAA7-D5BD-94F2-E510-78FF3A3D6DB6}"/>
          </ac:cxnSpMkLst>
        </pc:cxnChg>
        <pc:cxnChg chg="add mod">
          <ac:chgData name="Christopher Lum" userId="90519252e6cee824" providerId="LiveId" clId="{90298A00-262C-4EDC-91E7-B189B978F8A0}" dt="2025-02-18T06:10:21.918" v="305" actId="14100"/>
          <ac:cxnSpMkLst>
            <pc:docMk/>
            <pc:sldMk cId="572795461" sldId="256"/>
            <ac:cxnSpMk id="90" creationId="{855C75D7-6E53-CCD3-0A2B-424C748329CF}"/>
          </ac:cxnSpMkLst>
        </pc:cxnChg>
        <pc:cxnChg chg="add mod">
          <ac:chgData name="Christopher Lum" userId="90519252e6cee824" providerId="LiveId" clId="{90298A00-262C-4EDC-91E7-B189B978F8A0}" dt="2025-02-18T06:11:43.565" v="343" actId="1037"/>
          <ac:cxnSpMkLst>
            <pc:docMk/>
            <pc:sldMk cId="572795461" sldId="256"/>
            <ac:cxnSpMk id="94" creationId="{C873F338-9EC7-E7DB-FFA6-456213935C19}"/>
          </ac:cxnSpMkLst>
        </pc:cxnChg>
        <pc:cxnChg chg="add mod">
          <ac:chgData name="Christopher Lum" userId="90519252e6cee824" providerId="LiveId" clId="{90298A00-262C-4EDC-91E7-B189B978F8A0}" dt="2025-02-18T06:11:53.762" v="346" actId="14100"/>
          <ac:cxnSpMkLst>
            <pc:docMk/>
            <pc:sldMk cId="572795461" sldId="256"/>
            <ac:cxnSpMk id="96" creationId="{D3BB8DF5-435E-A790-7A50-EF145DEF67AD}"/>
          </ac:cxnSpMkLst>
        </pc:cxnChg>
        <pc:cxnChg chg="add mod">
          <ac:chgData name="Christopher Lum" userId="90519252e6cee824" providerId="LiveId" clId="{90298A00-262C-4EDC-91E7-B189B978F8A0}" dt="2025-02-18T06:21:33.347" v="366" actId="108"/>
          <ac:cxnSpMkLst>
            <pc:docMk/>
            <pc:sldMk cId="572795461" sldId="256"/>
            <ac:cxnSpMk id="100" creationId="{D4E557CA-BDD5-A0AA-B443-B8349BD07B9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2453-9AB0-62CE-B1EB-1762BAE57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FA974-D32B-9DB4-E07B-39F0FB08C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81EC-24AD-5C1E-01DA-E554C886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058D0-BBF3-2309-E8A4-3A1E1B2E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D2803-9400-5C39-9F94-3A9FC359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4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E06C-8CBA-D143-65C9-93FF44F67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BFF66-CBC4-AF2B-98A2-277A34DAF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649E9-D244-9669-F158-4A1F75211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D741C-9B2D-3EAA-7468-3CF1B186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74E3E-C2C1-62B7-24AC-7712247A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9A5CC0-8C6D-0730-7284-21EAE1574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875E5-6C6D-F1A5-44D3-6BFCE2A75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F857C-D7F0-235A-C31B-C9F0AD30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6DECA-F0D2-A02F-86FA-36EBF42A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8EBBD-C326-4B29-4D04-AB079C43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4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AD8D-18C5-FAFF-079A-46B4BCB7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FAB12-1496-8ADE-8454-5B74F97E4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282E5-08C5-C3CF-5148-E2908D62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16509-0DA4-A418-2FA2-6766425A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50425-C122-2D38-0528-F8817904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2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6F80-657F-8F37-2CFD-6625907D0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D00F8-07B2-23AC-91D6-513E99318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77D98-E15B-5002-FA7A-660A91B8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F3F8A-AD95-11C3-7561-00C3E468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073D6-BDC8-AF10-E992-B09FF5CE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5B7D-4511-EE2E-6C43-EDD95E52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26505-4DCD-DBC1-7ACA-A0134AD68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5B516-4F1A-4BD6-9373-CADAEBF62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2D090-F344-0271-06DC-7A3BC21A7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EC4F1-1B42-03A4-56C6-57A5F103A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87533-6C2A-72D3-9F2B-C255856B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6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11A1-4CAC-6FD5-C340-46D9491A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B00D4-E6B1-E037-AA1C-98278D2AE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B8DEC-D3E7-48B3-BB42-EAE7F172A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69E52B-D253-B199-3175-532D87436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39658-B8C8-43B7-050F-E560B757D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5AE46E-FE5C-7B14-647B-3186965D8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AC9FB-FD25-9288-F995-2CEBE97D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5C0A46-CBE3-5D64-18C2-0BBE6FBC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1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4AA71-6E8F-7F43-3684-0C0BC0FB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6E2DC-9F7B-7C0A-8D0F-21F40303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9CE04-033B-8705-FDB6-01077F05B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D631A-F02C-CFB2-84DD-F101D9E3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3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5635C-4E91-5682-1CE3-A5389BF0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DC11B-3A6C-7CC9-B577-1CA86150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D761E-B4FD-6711-E067-A853A7EF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0FB2-D80C-9FB3-95A7-3E77EA444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D91C9-3BDF-85F2-9B19-EA088DFF9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F79D0-90F0-0B19-9E26-F459C3511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3058A-6292-D61C-3057-AD53DAFE6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7DE73-60FD-1A4C-74F8-AB4BE3C6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8CD23-D584-BC12-243C-82628080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3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29C2-F457-46E6-36D8-72B39B75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9BAE6-F87E-B012-04BC-FCB19BC29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45F77-C141-752D-414D-52191DDE1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43EA5-5A24-74D3-D2A9-0C8873D4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BDBB3-3702-3F9B-A153-C943F1DC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28BAB-7F3A-0F95-CFE9-CA0BE09F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4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07E0D-E8CE-8B70-75BD-496CDABC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DF3DD-24E0-67FB-9EFE-F4FDF3DD0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AFEC8-D34D-37CD-2EAC-69F9E3735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DEC47B-27FD-4F4B-9EEB-855099A299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B18AC-948B-E9C0-BFD3-BC8CA5B91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E9A24-3AD7-042A-67E7-DDD0502D2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0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32AEA1-E214-C16A-0DDC-5E6AA34168DD}"/>
              </a:ext>
            </a:extLst>
          </p:cNvPr>
          <p:cNvCxnSpPr/>
          <p:nvPr/>
        </p:nvCxnSpPr>
        <p:spPr>
          <a:xfrm>
            <a:off x="1003068" y="4840932"/>
            <a:ext cx="103521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3BAF9D-0BAF-7991-7784-C7E008692CF1}"/>
              </a:ext>
            </a:extLst>
          </p:cNvPr>
          <p:cNvCxnSpPr>
            <a:cxnSpLocks/>
          </p:cNvCxnSpPr>
          <p:nvPr/>
        </p:nvCxnSpPr>
        <p:spPr>
          <a:xfrm flipV="1">
            <a:off x="1003068" y="892387"/>
            <a:ext cx="0" cy="3954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4E43474-2042-4520-F64C-1F6C9C651D80}"/>
              </a:ext>
            </a:extLst>
          </p:cNvPr>
          <p:cNvSpPr/>
          <p:nvPr/>
        </p:nvSpPr>
        <p:spPr>
          <a:xfrm rot="20647985">
            <a:off x="636867" y="2161613"/>
            <a:ext cx="11091699" cy="1185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0908B0-C449-6583-C851-0C890DD60126}"/>
              </a:ext>
            </a:extLst>
          </p:cNvPr>
          <p:cNvSpPr/>
          <p:nvPr/>
        </p:nvSpPr>
        <p:spPr>
          <a:xfrm>
            <a:off x="2222268" y="3970863"/>
            <a:ext cx="2200099" cy="7758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5B4D38-B556-D427-34DC-23D4EAEFD9EA}"/>
              </a:ext>
            </a:extLst>
          </p:cNvPr>
          <p:cNvSpPr/>
          <p:nvPr/>
        </p:nvSpPr>
        <p:spPr>
          <a:xfrm>
            <a:off x="8237911" y="2284769"/>
            <a:ext cx="2200099" cy="7758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A62D0E-E979-DD68-96C8-1F5E30459637}"/>
              </a:ext>
            </a:extLst>
          </p:cNvPr>
          <p:cNvCxnSpPr/>
          <p:nvPr/>
        </p:nvCxnSpPr>
        <p:spPr>
          <a:xfrm>
            <a:off x="11166763" y="767696"/>
            <a:ext cx="326967" cy="105848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FBE5DA-8116-AD7D-3984-D4097841FB37}"/>
                  </a:ext>
                </a:extLst>
              </p:cNvPr>
              <p:cNvSpPr txBox="1"/>
              <p:nvPr/>
            </p:nvSpPr>
            <p:spPr>
              <a:xfrm>
                <a:off x="1868072" y="4081791"/>
                <a:ext cx="1868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FBE5DA-8116-AD7D-3984-D4097841F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072" y="4081791"/>
                <a:ext cx="186846" cy="276999"/>
              </a:xfrm>
              <a:prstGeom prst="rect">
                <a:avLst/>
              </a:prstGeom>
              <a:blipFill>
                <a:blip r:embed="rId2"/>
                <a:stretch>
                  <a:fillRect l="-32258" r="-2903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5171F7-818E-8F16-05BB-7401603EDE0E}"/>
              </a:ext>
            </a:extLst>
          </p:cNvPr>
          <p:cNvCxnSpPr>
            <a:cxnSpLocks/>
          </p:cNvCxnSpPr>
          <p:nvPr/>
        </p:nvCxnSpPr>
        <p:spPr>
          <a:xfrm flipV="1">
            <a:off x="637309" y="473981"/>
            <a:ext cx="10692937" cy="307570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8491AA-7E25-73A0-C295-E3F3E74D7AD4}"/>
              </a:ext>
            </a:extLst>
          </p:cNvPr>
          <p:cNvCxnSpPr>
            <a:cxnSpLocks/>
          </p:cNvCxnSpPr>
          <p:nvPr/>
        </p:nvCxnSpPr>
        <p:spPr>
          <a:xfrm>
            <a:off x="10438010" y="2356815"/>
            <a:ext cx="0" cy="31602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A6B799-AB30-5FE5-FD03-44FE1F8E9AA4}"/>
              </a:ext>
            </a:extLst>
          </p:cNvPr>
          <p:cNvCxnSpPr>
            <a:cxnSpLocks/>
          </p:cNvCxnSpPr>
          <p:nvPr/>
        </p:nvCxnSpPr>
        <p:spPr>
          <a:xfrm>
            <a:off x="2222268" y="3970863"/>
            <a:ext cx="0" cy="197273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4AD4D3-C7B4-CC94-2977-8935ECE875F6}"/>
              </a:ext>
            </a:extLst>
          </p:cNvPr>
          <p:cNvCxnSpPr/>
          <p:nvPr/>
        </p:nvCxnSpPr>
        <p:spPr>
          <a:xfrm>
            <a:off x="2222268" y="5262109"/>
            <a:ext cx="8215742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055E41-52CD-4903-5A36-090726DC9B51}"/>
              </a:ext>
            </a:extLst>
          </p:cNvPr>
          <p:cNvCxnSpPr/>
          <p:nvPr/>
        </p:nvCxnSpPr>
        <p:spPr>
          <a:xfrm>
            <a:off x="2148339" y="3970863"/>
            <a:ext cx="0" cy="504308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6AC62A-4F8A-C36B-6EA7-0FCC3BD94CD4}"/>
                  </a:ext>
                </a:extLst>
              </p:cNvPr>
              <p:cNvSpPr txBox="1"/>
              <p:nvPr/>
            </p:nvSpPr>
            <p:spPr>
              <a:xfrm>
                <a:off x="6096000" y="5364679"/>
                <a:ext cx="275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6AC62A-4F8A-C36B-6EA7-0FCC3BD94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364679"/>
                <a:ext cx="275139" cy="276999"/>
              </a:xfrm>
              <a:prstGeom prst="rect">
                <a:avLst/>
              </a:prstGeom>
              <a:blipFill>
                <a:blip r:embed="rId3"/>
                <a:stretch>
                  <a:fillRect l="-20000" r="-1777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4CFE8A-70D0-B42D-54DA-10D384A1774B}"/>
                  </a:ext>
                </a:extLst>
              </p:cNvPr>
              <p:cNvSpPr txBox="1"/>
              <p:nvPr/>
            </p:nvSpPr>
            <p:spPr>
              <a:xfrm>
                <a:off x="11072057" y="1252693"/>
                <a:ext cx="1798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4CFE8A-70D0-B42D-54DA-10D384A17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2057" y="1252693"/>
                <a:ext cx="179856" cy="276999"/>
              </a:xfrm>
              <a:prstGeom prst="rect">
                <a:avLst/>
              </a:prstGeom>
              <a:blipFill>
                <a:blip r:embed="rId4"/>
                <a:stretch>
                  <a:fillRect l="-46667" t="-2174" r="-4333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40F8237-CB36-0B4F-C65D-B9875BF30E7E}"/>
              </a:ext>
            </a:extLst>
          </p:cNvPr>
          <p:cNvSpPr/>
          <p:nvPr/>
        </p:nvSpPr>
        <p:spPr>
          <a:xfrm>
            <a:off x="4488873" y="2203026"/>
            <a:ext cx="1479665" cy="432262"/>
          </a:xfrm>
          <a:custGeom>
            <a:avLst/>
            <a:gdLst>
              <a:gd name="connsiteX0" fmla="*/ 0 w 1479665"/>
              <a:gd name="connsiteY0" fmla="*/ 432262 h 432262"/>
              <a:gd name="connsiteX1" fmla="*/ 1479665 w 1479665"/>
              <a:gd name="connsiteY1" fmla="*/ 432262 h 432262"/>
              <a:gd name="connsiteX2" fmla="*/ 1479665 w 1479665"/>
              <a:gd name="connsiteY2" fmla="*/ 360218 h 432262"/>
              <a:gd name="connsiteX3" fmla="*/ 1479665 w 1479665"/>
              <a:gd name="connsiteY3" fmla="*/ 0 h 4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9665" h="432262">
                <a:moveTo>
                  <a:pt x="0" y="432262"/>
                </a:moveTo>
                <a:lnTo>
                  <a:pt x="1479665" y="432262"/>
                </a:lnTo>
                <a:lnTo>
                  <a:pt x="1479665" y="360218"/>
                </a:lnTo>
                <a:lnTo>
                  <a:pt x="1479665" y="0"/>
                </a:lnTo>
              </a:path>
            </a:pathLst>
          </a:cu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534AC6F-0C67-7BEF-B4FC-C5263A61DF8D}"/>
                  </a:ext>
                </a:extLst>
              </p:cNvPr>
              <p:cNvSpPr txBox="1"/>
              <p:nvPr/>
            </p:nvSpPr>
            <p:spPr>
              <a:xfrm>
                <a:off x="5989143" y="2280657"/>
                <a:ext cx="2444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534AC6F-0C67-7BEF-B4FC-C5263A61D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143" y="2280657"/>
                <a:ext cx="244426" cy="276999"/>
              </a:xfrm>
              <a:prstGeom prst="rect">
                <a:avLst/>
              </a:prstGeom>
              <a:blipFill>
                <a:blip r:embed="rId5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924FE6-2187-04A3-9A9B-76826C5DDE71}"/>
              </a:ext>
            </a:extLst>
          </p:cNvPr>
          <p:cNvCxnSpPr>
            <a:cxnSpLocks/>
          </p:cNvCxnSpPr>
          <p:nvPr/>
        </p:nvCxnSpPr>
        <p:spPr>
          <a:xfrm>
            <a:off x="1029874" y="5262109"/>
            <a:ext cx="1170705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F1429ED-79D5-B6E7-3B94-87672EDB711F}"/>
                  </a:ext>
                </a:extLst>
              </p:cNvPr>
              <p:cNvSpPr txBox="1"/>
              <p:nvPr/>
            </p:nvSpPr>
            <p:spPr>
              <a:xfrm>
                <a:off x="1528756" y="5364678"/>
                <a:ext cx="282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F1429ED-79D5-B6E7-3B94-87672EDB7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756" y="5364678"/>
                <a:ext cx="282577" cy="276999"/>
              </a:xfrm>
              <a:prstGeom prst="rect">
                <a:avLst/>
              </a:prstGeom>
              <a:blipFill>
                <a:blip r:embed="rId6"/>
                <a:stretch>
                  <a:fillRect l="-21739" r="-217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C37431-AFF0-6538-4FE4-E83461DAFF3C}"/>
                  </a:ext>
                </a:extLst>
              </p:cNvPr>
              <p:cNvSpPr txBox="1"/>
              <p:nvPr/>
            </p:nvSpPr>
            <p:spPr>
              <a:xfrm>
                <a:off x="6371139" y="1482679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C37431-AFF0-6538-4FE4-E83461DAF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139" y="1482679"/>
                <a:ext cx="174663" cy="276999"/>
              </a:xfrm>
              <a:prstGeom prst="rect">
                <a:avLst/>
              </a:prstGeom>
              <a:blipFill>
                <a:blip r:embed="rId7"/>
                <a:stretch>
                  <a:fillRect l="-31034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EE2BEBE0-A425-303C-0EA2-C96CE520BD38}"/>
              </a:ext>
            </a:extLst>
          </p:cNvPr>
          <p:cNvSpPr txBox="1"/>
          <p:nvPr/>
        </p:nvSpPr>
        <p:spPr>
          <a:xfrm>
            <a:off x="948006" y="44244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B60D15-47E8-70BF-0B9B-F007CC55393B}"/>
              </a:ext>
            </a:extLst>
          </p:cNvPr>
          <p:cNvSpPr txBox="1"/>
          <p:nvPr/>
        </p:nvSpPr>
        <p:spPr>
          <a:xfrm>
            <a:off x="2191571" y="43874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83A0F7-5C3C-E54E-3DCB-ADBEE0AA84D7}"/>
              </a:ext>
            </a:extLst>
          </p:cNvPr>
          <p:cNvSpPr txBox="1"/>
          <p:nvPr/>
        </p:nvSpPr>
        <p:spPr>
          <a:xfrm>
            <a:off x="2241761" y="36177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864029-8887-5BE5-26C1-12CEB2ED72F0}"/>
              </a:ext>
            </a:extLst>
          </p:cNvPr>
          <p:cNvSpPr txBox="1"/>
          <p:nvPr/>
        </p:nvSpPr>
        <p:spPr>
          <a:xfrm>
            <a:off x="3840211" y="364131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914A48-BE39-EB53-116A-CD67ECB5ABC0}"/>
              </a:ext>
            </a:extLst>
          </p:cNvPr>
          <p:cNvSpPr txBox="1"/>
          <p:nvPr/>
        </p:nvSpPr>
        <p:spPr>
          <a:xfrm>
            <a:off x="8201920" y="27371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88E834-6106-1E5E-874B-6D96B5312AAE}"/>
              </a:ext>
            </a:extLst>
          </p:cNvPr>
          <p:cNvSpPr txBox="1"/>
          <p:nvPr/>
        </p:nvSpPr>
        <p:spPr>
          <a:xfrm>
            <a:off x="8187245" y="19420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9B64CAB-A6BF-907E-C3A3-6A151D8032D0}"/>
              </a:ext>
            </a:extLst>
          </p:cNvPr>
          <p:cNvSpPr txBox="1"/>
          <p:nvPr/>
        </p:nvSpPr>
        <p:spPr>
          <a:xfrm>
            <a:off x="9806603" y="19098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FCD6C0E-436A-83F7-B3E2-489AD21CA7D3}"/>
              </a:ext>
            </a:extLst>
          </p:cNvPr>
          <p:cNvSpPr txBox="1"/>
          <p:nvPr/>
        </p:nvSpPr>
        <p:spPr>
          <a:xfrm>
            <a:off x="11594783" y="18336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24A6714-D0B7-46A2-9C19-BEFE921505FA}"/>
              </a:ext>
            </a:extLst>
          </p:cNvPr>
          <p:cNvSpPr txBox="1"/>
          <p:nvPr/>
        </p:nvSpPr>
        <p:spPr>
          <a:xfrm>
            <a:off x="11330246" y="34195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9812B6-FF5A-9725-9988-21655DA400AA}"/>
              </a:ext>
            </a:extLst>
          </p:cNvPr>
          <p:cNvSpPr txBox="1"/>
          <p:nvPr/>
        </p:nvSpPr>
        <p:spPr>
          <a:xfrm>
            <a:off x="266023" y="349445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10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84A6D02-5601-C146-18EA-87B08779BC8D}"/>
              </a:ext>
            </a:extLst>
          </p:cNvPr>
          <p:cNvSpPr/>
          <p:nvPr/>
        </p:nvSpPr>
        <p:spPr>
          <a:xfrm>
            <a:off x="957225" y="4793825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0DF7E1A-4A86-7711-F923-6D983430319C}"/>
              </a:ext>
            </a:extLst>
          </p:cNvPr>
          <p:cNvSpPr/>
          <p:nvPr/>
        </p:nvSpPr>
        <p:spPr>
          <a:xfrm>
            <a:off x="2178123" y="4469232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6EF692C-2B82-EDD0-5E1E-2094E5892E51}"/>
              </a:ext>
            </a:extLst>
          </p:cNvPr>
          <p:cNvSpPr/>
          <p:nvPr/>
        </p:nvSpPr>
        <p:spPr>
          <a:xfrm>
            <a:off x="4024945" y="3931621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5D57558-74C0-1EA1-FBAE-16CAEF8130BD}"/>
              </a:ext>
            </a:extLst>
          </p:cNvPr>
          <p:cNvSpPr/>
          <p:nvPr/>
        </p:nvSpPr>
        <p:spPr>
          <a:xfrm>
            <a:off x="2178123" y="3931621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A77B56C-C167-B15C-DD84-69A4BE4702C2}"/>
              </a:ext>
            </a:extLst>
          </p:cNvPr>
          <p:cNvSpPr/>
          <p:nvPr/>
        </p:nvSpPr>
        <p:spPr>
          <a:xfrm>
            <a:off x="8201919" y="2745883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97E0FDE-B7ED-ABC2-7E10-8D4AC3A5458D}"/>
              </a:ext>
            </a:extLst>
          </p:cNvPr>
          <p:cNvSpPr/>
          <p:nvPr/>
        </p:nvSpPr>
        <p:spPr>
          <a:xfrm>
            <a:off x="8196918" y="2238163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0EB2679-09DC-8BB7-37D2-549F1627A15F}"/>
              </a:ext>
            </a:extLst>
          </p:cNvPr>
          <p:cNvSpPr/>
          <p:nvPr/>
        </p:nvSpPr>
        <p:spPr>
          <a:xfrm>
            <a:off x="9960652" y="2238163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A27B331-77C1-0FF9-E17D-CBD828F0ADF0}"/>
              </a:ext>
            </a:extLst>
          </p:cNvPr>
          <p:cNvSpPr/>
          <p:nvPr/>
        </p:nvSpPr>
        <p:spPr>
          <a:xfrm>
            <a:off x="11633192" y="1757827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2E76C63-61DE-9028-2145-4FBD631B0EF4}"/>
              </a:ext>
            </a:extLst>
          </p:cNvPr>
          <p:cNvSpPr/>
          <p:nvPr/>
        </p:nvSpPr>
        <p:spPr>
          <a:xfrm>
            <a:off x="11321528" y="643656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D1F36E8-A8B3-4849-E930-578DCFDCE8BF}"/>
              </a:ext>
            </a:extLst>
          </p:cNvPr>
          <p:cNvSpPr/>
          <p:nvPr/>
        </p:nvSpPr>
        <p:spPr>
          <a:xfrm>
            <a:off x="641320" y="3641312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41046D9-1F4A-8215-1EC8-5CAF8CD3246E}"/>
              </a:ext>
            </a:extLst>
          </p:cNvPr>
          <p:cNvCxnSpPr>
            <a:cxnSpLocks/>
          </p:cNvCxnSpPr>
          <p:nvPr/>
        </p:nvCxnSpPr>
        <p:spPr>
          <a:xfrm>
            <a:off x="2178123" y="3640528"/>
            <a:ext cx="1906691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DCC0BBB-B92E-E0B2-4108-5D076BDF0098}"/>
                  </a:ext>
                </a:extLst>
              </p:cNvPr>
              <p:cNvSpPr txBox="1"/>
              <p:nvPr/>
            </p:nvSpPr>
            <p:spPr>
              <a:xfrm>
                <a:off x="3081856" y="3299356"/>
                <a:ext cx="1653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DCC0BBB-B92E-E0B2-4108-5D076BDF0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856" y="3299356"/>
                <a:ext cx="165365" cy="276999"/>
              </a:xfrm>
              <a:prstGeom prst="rect">
                <a:avLst/>
              </a:prstGeom>
              <a:blipFill>
                <a:blip r:embed="rId8"/>
                <a:stretch>
                  <a:fillRect l="-22222" r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4244DB2-4579-3C6F-CEDE-AA3B89341569}"/>
              </a:ext>
            </a:extLst>
          </p:cNvPr>
          <p:cNvCxnSpPr>
            <a:cxnSpLocks/>
          </p:cNvCxnSpPr>
          <p:nvPr/>
        </p:nvCxnSpPr>
        <p:spPr>
          <a:xfrm>
            <a:off x="8187245" y="1942035"/>
            <a:ext cx="1906691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CF7C480-3E9C-C783-DAB6-29C7564E9E81}"/>
                  </a:ext>
                </a:extLst>
              </p:cNvPr>
              <p:cNvSpPr txBox="1"/>
              <p:nvPr/>
            </p:nvSpPr>
            <p:spPr>
              <a:xfrm>
                <a:off x="9090978" y="1600863"/>
                <a:ext cx="1653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CF7C480-3E9C-C783-DAB6-29C7564E9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0978" y="1600863"/>
                <a:ext cx="165365" cy="276999"/>
              </a:xfrm>
              <a:prstGeom prst="rect">
                <a:avLst/>
              </a:prstGeom>
              <a:blipFill>
                <a:blip r:embed="rId9"/>
                <a:stretch>
                  <a:fillRect l="-22222" r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A661055-6520-6E1E-61BD-B3B37C693639}"/>
              </a:ext>
            </a:extLst>
          </p:cNvPr>
          <p:cNvCxnSpPr>
            <a:cxnSpLocks/>
          </p:cNvCxnSpPr>
          <p:nvPr/>
        </p:nvCxnSpPr>
        <p:spPr>
          <a:xfrm>
            <a:off x="2200579" y="4841957"/>
            <a:ext cx="222178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0193CE0-32A2-A49A-C26F-F223A1B0EB3A}"/>
                  </a:ext>
                </a:extLst>
              </p:cNvPr>
              <p:cNvSpPr txBox="1"/>
              <p:nvPr/>
            </p:nvSpPr>
            <p:spPr>
              <a:xfrm>
                <a:off x="3181545" y="4871315"/>
                <a:ext cx="470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0193CE0-32A2-A49A-C26F-F223A1B0E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545" y="4871315"/>
                <a:ext cx="470322" cy="276999"/>
              </a:xfrm>
              <a:prstGeom prst="rect">
                <a:avLst/>
              </a:prstGeom>
              <a:blipFill>
                <a:blip r:embed="rId10"/>
                <a:stretch>
                  <a:fillRect l="-12987" r="-38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A3C1893-49BD-65BA-A248-70978ABED9AA}"/>
              </a:ext>
            </a:extLst>
          </p:cNvPr>
          <p:cNvCxnSpPr>
            <a:cxnSpLocks/>
          </p:cNvCxnSpPr>
          <p:nvPr/>
        </p:nvCxnSpPr>
        <p:spPr>
          <a:xfrm>
            <a:off x="8224628" y="4841957"/>
            <a:ext cx="222178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DF358E3-62DA-C573-7371-41B41E796889}"/>
                  </a:ext>
                </a:extLst>
              </p:cNvPr>
              <p:cNvSpPr txBox="1"/>
              <p:nvPr/>
            </p:nvSpPr>
            <p:spPr>
              <a:xfrm>
                <a:off x="9205594" y="4871315"/>
                <a:ext cx="470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DF358E3-62DA-C573-7371-41B41E796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594" y="4871315"/>
                <a:ext cx="470322" cy="276999"/>
              </a:xfrm>
              <a:prstGeom prst="rect">
                <a:avLst/>
              </a:prstGeom>
              <a:blipFill>
                <a:blip r:embed="rId11"/>
                <a:stretch>
                  <a:fillRect l="-11688" r="-519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6B21866-976D-2BC3-6239-D92B8882B180}"/>
              </a:ext>
            </a:extLst>
          </p:cNvPr>
          <p:cNvCxnSpPr>
            <a:cxnSpLocks/>
          </p:cNvCxnSpPr>
          <p:nvPr/>
        </p:nvCxnSpPr>
        <p:spPr>
          <a:xfrm>
            <a:off x="4061847" y="3640528"/>
            <a:ext cx="4135071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1353479-9D30-E25E-08C4-1FE458A992F0}"/>
              </a:ext>
            </a:extLst>
          </p:cNvPr>
          <p:cNvCxnSpPr>
            <a:cxnSpLocks/>
          </p:cNvCxnSpPr>
          <p:nvPr/>
        </p:nvCxnSpPr>
        <p:spPr>
          <a:xfrm>
            <a:off x="8232369" y="3060624"/>
            <a:ext cx="0" cy="245641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3B8F902-309D-0C33-D4E9-CE7FB9CB944E}"/>
              </a:ext>
            </a:extLst>
          </p:cNvPr>
          <p:cNvCxnSpPr>
            <a:cxnSpLocks/>
          </p:cNvCxnSpPr>
          <p:nvPr/>
        </p:nvCxnSpPr>
        <p:spPr>
          <a:xfrm>
            <a:off x="4089557" y="3863788"/>
            <a:ext cx="332810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30EE1250-735E-09B8-6F3D-A9A695C2D6BE}"/>
              </a:ext>
            </a:extLst>
          </p:cNvPr>
          <p:cNvSpPr/>
          <p:nvPr/>
        </p:nvSpPr>
        <p:spPr>
          <a:xfrm>
            <a:off x="4267200" y="3915448"/>
            <a:ext cx="759229" cy="384441"/>
          </a:xfrm>
          <a:custGeom>
            <a:avLst/>
            <a:gdLst>
              <a:gd name="connsiteX0" fmla="*/ 0 w 759229"/>
              <a:gd name="connsiteY0" fmla="*/ 0 h 384441"/>
              <a:gd name="connsiteX1" fmla="*/ 171796 w 759229"/>
              <a:gd name="connsiteY1" fmla="*/ 326967 h 384441"/>
              <a:gd name="connsiteX2" fmla="*/ 759229 w 759229"/>
              <a:gd name="connsiteY2" fmla="*/ 382385 h 38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9229" h="384441">
                <a:moveTo>
                  <a:pt x="0" y="0"/>
                </a:moveTo>
                <a:cubicBezTo>
                  <a:pt x="22629" y="131618"/>
                  <a:pt x="45258" y="263236"/>
                  <a:pt x="171796" y="326967"/>
                </a:cubicBezTo>
                <a:cubicBezTo>
                  <a:pt x="298334" y="390698"/>
                  <a:pt x="528781" y="386541"/>
                  <a:pt x="759229" y="38238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3F20D93-C2BE-5E99-6693-D292857BF9AF}"/>
                  </a:ext>
                </a:extLst>
              </p:cNvPr>
              <p:cNvSpPr txBox="1"/>
              <p:nvPr/>
            </p:nvSpPr>
            <p:spPr>
              <a:xfrm>
                <a:off x="5061363" y="4214846"/>
                <a:ext cx="8649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3F20D93-C2BE-5E99-6693-D292857BF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363" y="4214846"/>
                <a:ext cx="864917" cy="276999"/>
              </a:xfrm>
              <a:prstGeom prst="rect">
                <a:avLst/>
              </a:prstGeom>
              <a:blipFill>
                <a:blip r:embed="rId12"/>
                <a:stretch>
                  <a:fillRect l="-6338" r="-352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C63AAA7-D5BD-94F2-E510-78FF3A3D6DB6}"/>
              </a:ext>
            </a:extLst>
          </p:cNvPr>
          <p:cNvCxnSpPr>
            <a:cxnSpLocks/>
          </p:cNvCxnSpPr>
          <p:nvPr/>
        </p:nvCxnSpPr>
        <p:spPr>
          <a:xfrm>
            <a:off x="10089348" y="2153167"/>
            <a:ext cx="332810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70CF0A10-9FD1-93B3-B715-342035BFB96D}"/>
              </a:ext>
            </a:extLst>
          </p:cNvPr>
          <p:cNvSpPr/>
          <p:nvPr/>
        </p:nvSpPr>
        <p:spPr>
          <a:xfrm>
            <a:off x="10266991" y="2204827"/>
            <a:ext cx="759229" cy="384441"/>
          </a:xfrm>
          <a:custGeom>
            <a:avLst/>
            <a:gdLst>
              <a:gd name="connsiteX0" fmla="*/ 0 w 759229"/>
              <a:gd name="connsiteY0" fmla="*/ 0 h 384441"/>
              <a:gd name="connsiteX1" fmla="*/ 171796 w 759229"/>
              <a:gd name="connsiteY1" fmla="*/ 326967 h 384441"/>
              <a:gd name="connsiteX2" fmla="*/ 759229 w 759229"/>
              <a:gd name="connsiteY2" fmla="*/ 382385 h 38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9229" h="384441">
                <a:moveTo>
                  <a:pt x="0" y="0"/>
                </a:moveTo>
                <a:cubicBezTo>
                  <a:pt x="22629" y="131618"/>
                  <a:pt x="45258" y="263236"/>
                  <a:pt x="171796" y="326967"/>
                </a:cubicBezTo>
                <a:cubicBezTo>
                  <a:pt x="298334" y="390698"/>
                  <a:pt x="528781" y="386541"/>
                  <a:pt x="759229" y="38238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BA70142-B350-2400-3861-232F0F9672FB}"/>
                  </a:ext>
                </a:extLst>
              </p:cNvPr>
              <p:cNvSpPr txBox="1"/>
              <p:nvPr/>
            </p:nvSpPr>
            <p:spPr>
              <a:xfrm>
                <a:off x="11061154" y="2504225"/>
                <a:ext cx="8649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BA70142-B350-2400-3861-232F0F967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154" y="2504225"/>
                <a:ext cx="864917" cy="276999"/>
              </a:xfrm>
              <a:prstGeom prst="rect">
                <a:avLst/>
              </a:prstGeom>
              <a:blipFill>
                <a:blip r:embed="rId13"/>
                <a:stretch>
                  <a:fillRect l="-6338" r="-352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55C75D7-6E53-CCD3-0A2B-424C748329CF}"/>
              </a:ext>
            </a:extLst>
          </p:cNvPr>
          <p:cNvCxnSpPr>
            <a:cxnSpLocks/>
          </p:cNvCxnSpPr>
          <p:nvPr/>
        </p:nvCxnSpPr>
        <p:spPr>
          <a:xfrm>
            <a:off x="2236068" y="5757195"/>
            <a:ext cx="5988560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1AADE25-15A1-A03D-6800-A852FD0FE6B0}"/>
                  </a:ext>
                </a:extLst>
              </p:cNvPr>
              <p:cNvSpPr txBox="1"/>
              <p:nvPr/>
            </p:nvSpPr>
            <p:spPr>
              <a:xfrm>
                <a:off x="4593970" y="5805099"/>
                <a:ext cx="974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1AADE25-15A1-A03D-6800-A852FD0FE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970" y="5805099"/>
                <a:ext cx="974689" cy="276999"/>
              </a:xfrm>
              <a:prstGeom prst="rect">
                <a:avLst/>
              </a:prstGeom>
              <a:blipFill>
                <a:blip r:embed="rId14"/>
                <a:stretch>
                  <a:fillRect l="-6289" r="-188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873F338-9EC7-E7DB-FFA6-456213935C19}"/>
              </a:ext>
            </a:extLst>
          </p:cNvPr>
          <p:cNvCxnSpPr>
            <a:cxnSpLocks/>
          </p:cNvCxnSpPr>
          <p:nvPr/>
        </p:nvCxnSpPr>
        <p:spPr>
          <a:xfrm>
            <a:off x="4053380" y="3987090"/>
            <a:ext cx="0" cy="265924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3BB8DF5-435E-A790-7A50-EF145DEF67AD}"/>
              </a:ext>
            </a:extLst>
          </p:cNvPr>
          <p:cNvCxnSpPr>
            <a:cxnSpLocks/>
          </p:cNvCxnSpPr>
          <p:nvPr/>
        </p:nvCxnSpPr>
        <p:spPr>
          <a:xfrm>
            <a:off x="4061847" y="6383728"/>
            <a:ext cx="4186819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FA33056-3505-54C3-6C71-C52ADB69F6FE}"/>
                  </a:ext>
                </a:extLst>
              </p:cNvPr>
              <p:cNvSpPr txBox="1"/>
              <p:nvPr/>
            </p:nvSpPr>
            <p:spPr>
              <a:xfrm>
                <a:off x="5228705" y="6498645"/>
                <a:ext cx="13692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FA33056-3505-54C3-6C71-C52ADB69F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705" y="6498645"/>
                <a:ext cx="1369286" cy="276999"/>
              </a:xfrm>
              <a:prstGeom prst="rect">
                <a:avLst/>
              </a:prstGeom>
              <a:blipFill>
                <a:blip r:embed="rId15"/>
                <a:stretch>
                  <a:fillRect l="-4018" r="-223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B5ED5062-E59B-2119-5ADE-E162761FB543}"/>
              </a:ext>
            </a:extLst>
          </p:cNvPr>
          <p:cNvSpPr/>
          <p:nvPr/>
        </p:nvSpPr>
        <p:spPr>
          <a:xfrm>
            <a:off x="9997440" y="1844040"/>
            <a:ext cx="1676400" cy="441960"/>
          </a:xfrm>
          <a:custGeom>
            <a:avLst/>
            <a:gdLst>
              <a:gd name="connsiteX0" fmla="*/ 0 w 1676400"/>
              <a:gd name="connsiteY0" fmla="*/ 441960 h 441960"/>
              <a:gd name="connsiteX1" fmla="*/ 1676400 w 1676400"/>
              <a:gd name="connsiteY1" fmla="*/ 441960 h 441960"/>
              <a:gd name="connsiteX2" fmla="*/ 1676400 w 1676400"/>
              <a:gd name="connsiteY2" fmla="*/ 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441960">
                <a:moveTo>
                  <a:pt x="0" y="441960"/>
                </a:moveTo>
                <a:lnTo>
                  <a:pt x="1676400" y="441960"/>
                </a:lnTo>
                <a:lnTo>
                  <a:pt x="1676400" y="0"/>
                </a:lnTo>
              </a:path>
            </a:pathLst>
          </a:cu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4E557CA-BDD5-A0AA-B443-B8349BD07B9C}"/>
              </a:ext>
            </a:extLst>
          </p:cNvPr>
          <p:cNvCxnSpPr>
            <a:cxnSpLocks/>
          </p:cNvCxnSpPr>
          <p:nvPr/>
        </p:nvCxnSpPr>
        <p:spPr>
          <a:xfrm flipV="1">
            <a:off x="1017301" y="2426283"/>
            <a:ext cx="9060054" cy="2606026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B26F29B-FA48-A20A-BFC0-AA4D2D8BE15F}"/>
                  </a:ext>
                </a:extLst>
              </p:cNvPr>
              <p:cNvSpPr txBox="1"/>
              <p:nvPr/>
            </p:nvSpPr>
            <p:spPr>
              <a:xfrm>
                <a:off x="7402569" y="3188985"/>
                <a:ext cx="174663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B26F29B-FA48-A20A-BFC0-AA4D2D8BE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569" y="3188985"/>
                <a:ext cx="174663" cy="281937"/>
              </a:xfrm>
              <a:prstGeom prst="rect">
                <a:avLst/>
              </a:prstGeom>
              <a:blipFill>
                <a:blip r:embed="rId16"/>
                <a:stretch>
                  <a:fillRect l="-31034" t="-21739" r="-6551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795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6532</TotalTime>
  <Words>31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Lum</dc:creator>
  <cp:lastModifiedBy>Christopher Lum</cp:lastModifiedBy>
  <cp:revision>1</cp:revision>
  <dcterms:created xsi:type="dcterms:W3CDTF">2025-02-18T03:03:17Z</dcterms:created>
  <dcterms:modified xsi:type="dcterms:W3CDTF">2025-02-22T15:55:23Z</dcterms:modified>
</cp:coreProperties>
</file>