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6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um" userId="90519252e6cee824" providerId="LiveId" clId="{90298A00-262C-4EDC-91E7-B189B978F8A0}"/>
    <pc:docChg chg="undo custSel addSld modSld">
      <pc:chgData name="Christopher Lum" userId="90519252e6cee824" providerId="LiveId" clId="{90298A00-262C-4EDC-91E7-B189B978F8A0}" dt="2025-02-18T23:31:52.524" v="380" actId="20577"/>
      <pc:docMkLst>
        <pc:docMk/>
      </pc:docMkLst>
      <pc:sldChg chg="addSp delSp modSp new mod">
        <pc:chgData name="Christopher Lum" userId="90519252e6cee824" providerId="LiveId" clId="{90298A00-262C-4EDC-91E7-B189B978F8A0}" dt="2025-02-18T23:31:52.524" v="380" actId="20577"/>
        <pc:sldMkLst>
          <pc:docMk/>
          <pc:sldMk cId="572795461" sldId="256"/>
        </pc:sldMkLst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1" creationId="{54E43474-2042-4520-F64C-1F6C9C651D80}"/>
          </ac:spMkLst>
        </pc:spChg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2" creationId="{EF0908B0-C449-6583-C851-0C890DD60126}"/>
          </ac:spMkLst>
        </pc:spChg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4" creationId="{B65B4D38-B556-D427-34DC-23D4EAEFD9E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19" creationId="{B2FBE5DA-8116-AD7D-3984-D4097841FB37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32" creationId="{076AC62A-4F8A-C36B-6EA7-0FCC3BD94CD4}"/>
          </ac:spMkLst>
        </pc:spChg>
        <pc:spChg chg="add mod">
          <ac:chgData name="Christopher Lum" userId="90519252e6cee824" providerId="LiveId" clId="{90298A00-262C-4EDC-91E7-B189B978F8A0}" dt="2025-02-18T03:41:51.745" v="143" actId="20577"/>
          <ac:spMkLst>
            <pc:docMk/>
            <pc:sldMk cId="572795461" sldId="256"/>
            <ac:spMk id="34" creationId="{BD4CFE8A-70D0-B42D-54DA-10D384A1774B}"/>
          </ac:spMkLst>
        </pc:spChg>
        <pc:spChg chg="add mod">
          <ac:chgData name="Christopher Lum" userId="90519252e6cee824" providerId="LiveId" clId="{90298A00-262C-4EDC-91E7-B189B978F8A0}" dt="2025-02-18T03:37:47.433" v="116"/>
          <ac:spMkLst>
            <pc:docMk/>
            <pc:sldMk cId="572795461" sldId="256"/>
            <ac:spMk id="35" creationId="{E40F8237-CB36-0B4F-C65D-B9875BF30E7E}"/>
          </ac:spMkLst>
        </pc:spChg>
        <pc:spChg chg="add mod">
          <ac:chgData name="Christopher Lum" userId="90519252e6cee824" providerId="LiveId" clId="{90298A00-262C-4EDC-91E7-B189B978F8A0}" dt="2025-02-18T03:37:51.417" v="117" actId="1076"/>
          <ac:spMkLst>
            <pc:docMk/>
            <pc:sldMk cId="572795461" sldId="256"/>
            <ac:spMk id="36" creationId="{0534AC6F-0C67-7BEF-B4FC-C5263A61DF8D}"/>
          </ac:spMkLst>
        </pc:spChg>
        <pc:spChg chg="add mod">
          <ac:chgData name="Christopher Lum" userId="90519252e6cee824" providerId="LiveId" clId="{90298A00-262C-4EDC-91E7-B189B978F8A0}" dt="2025-02-18T06:02:43.872" v="267" actId="1036"/>
          <ac:spMkLst>
            <pc:docMk/>
            <pc:sldMk cId="572795461" sldId="256"/>
            <ac:spMk id="39" creationId="{4F1429ED-79D5-B6E7-3B94-87672EDB711F}"/>
          </ac:spMkLst>
        </pc:spChg>
        <pc:spChg chg="add mod">
          <ac:chgData name="Christopher Lum" userId="90519252e6cee824" providerId="LiveId" clId="{90298A00-262C-4EDC-91E7-B189B978F8A0}" dt="2025-02-18T03:41:34.956" v="142" actId="6549"/>
          <ac:spMkLst>
            <pc:docMk/>
            <pc:sldMk cId="572795461" sldId="256"/>
            <ac:spMk id="43" creationId="{39C37431-AFF0-6538-4FE4-E83461DAFF3C}"/>
          </ac:spMkLst>
        </pc:spChg>
        <pc:spChg chg="add mod">
          <ac:chgData name="Christopher Lum" userId="90519252e6cee824" providerId="LiveId" clId="{90298A00-262C-4EDC-91E7-B189B978F8A0}" dt="2025-02-18T03:44:30.536" v="149" actId="1076"/>
          <ac:spMkLst>
            <pc:docMk/>
            <pc:sldMk cId="572795461" sldId="256"/>
            <ac:spMk id="44" creationId="{EE2BEBE0-A425-303C-0EA2-C96CE520BD38}"/>
          </ac:spMkLst>
        </pc:spChg>
        <pc:spChg chg="add mod">
          <ac:chgData name="Christopher Lum" userId="90519252e6cee824" providerId="LiveId" clId="{90298A00-262C-4EDC-91E7-B189B978F8A0}" dt="2025-02-18T03:44:37.359" v="152" actId="20577"/>
          <ac:spMkLst>
            <pc:docMk/>
            <pc:sldMk cId="572795461" sldId="256"/>
            <ac:spMk id="45" creationId="{40B60D15-47E8-70BF-0B9B-F007CC55393B}"/>
          </ac:spMkLst>
        </pc:spChg>
        <pc:spChg chg="add mod">
          <ac:chgData name="Christopher Lum" userId="90519252e6cee824" providerId="LiveId" clId="{90298A00-262C-4EDC-91E7-B189B978F8A0}" dt="2025-02-18T03:44:43.989" v="155" actId="20577"/>
          <ac:spMkLst>
            <pc:docMk/>
            <pc:sldMk cId="572795461" sldId="256"/>
            <ac:spMk id="46" creationId="{CE83A0F7-5C3C-E54E-3DCB-ADBEE0AA84D7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47" creationId="{55864029-8887-5BE5-26C1-12CEB2ED72F0}"/>
          </ac:spMkLst>
        </pc:spChg>
        <pc:spChg chg="add mod">
          <ac:chgData name="Christopher Lum" userId="90519252e6cee824" providerId="LiveId" clId="{90298A00-262C-4EDC-91E7-B189B978F8A0}" dt="2025-02-18T03:45:37.187" v="162" actId="1076"/>
          <ac:spMkLst>
            <pc:docMk/>
            <pc:sldMk cId="572795461" sldId="256"/>
            <ac:spMk id="48" creationId="{CD914A48-BE39-EB53-116A-CD67ECB5ABC0}"/>
          </ac:spMkLst>
        </pc:spChg>
        <pc:spChg chg="add mod">
          <ac:chgData name="Christopher Lum" userId="90519252e6cee824" providerId="LiveId" clId="{90298A00-262C-4EDC-91E7-B189B978F8A0}" dt="2025-02-18T03:45:48.558" v="166" actId="20577"/>
          <ac:spMkLst>
            <pc:docMk/>
            <pc:sldMk cId="572795461" sldId="256"/>
            <ac:spMk id="50" creationId="{8988E834-6106-1E5E-874B-6D96B5312AAE}"/>
          </ac:spMkLst>
        </pc:spChg>
        <pc:spChg chg="add mod">
          <ac:chgData name="Christopher Lum" userId="90519252e6cee824" providerId="LiveId" clId="{90298A00-262C-4EDC-91E7-B189B978F8A0}" dt="2025-02-18T03:45:55.541" v="169" actId="20577"/>
          <ac:spMkLst>
            <pc:docMk/>
            <pc:sldMk cId="572795461" sldId="256"/>
            <ac:spMk id="51" creationId="{C9B64CAB-A6BF-907E-C3A3-6A151D8032D0}"/>
          </ac:spMkLst>
        </pc:spChg>
        <pc:spChg chg="add mod">
          <ac:chgData name="Christopher Lum" userId="90519252e6cee824" providerId="LiveId" clId="{90298A00-262C-4EDC-91E7-B189B978F8A0}" dt="2025-02-18T03:46:02.169" v="172" actId="20577"/>
          <ac:spMkLst>
            <pc:docMk/>
            <pc:sldMk cId="572795461" sldId="256"/>
            <ac:spMk id="52" creationId="{EFCD6C0E-436A-83F7-B3E2-489AD21CA7D3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3" creationId="{224A6714-D0B7-46A2-9C19-BEFE921505F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4" creationId="{C79812B6-FF5A-9725-9988-21655DA400A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5" creationId="{D84A6D02-5601-C146-18EA-87B08779BC8D}"/>
          </ac:spMkLst>
        </pc:spChg>
        <pc:spChg chg="add mod">
          <ac:chgData name="Christopher Lum" userId="90519252e6cee824" providerId="LiveId" clId="{90298A00-262C-4EDC-91E7-B189B978F8A0}" dt="2025-02-18T03:47:08.730" v="186" actId="1076"/>
          <ac:spMkLst>
            <pc:docMk/>
            <pc:sldMk cId="572795461" sldId="256"/>
            <ac:spMk id="56" creationId="{80DF7E1A-4A86-7711-F923-6D983430319C}"/>
          </ac:spMkLst>
        </pc:spChg>
        <pc:spChg chg="add mod">
          <ac:chgData name="Christopher Lum" userId="90519252e6cee824" providerId="LiveId" clId="{90298A00-262C-4EDC-91E7-B189B978F8A0}" dt="2025-02-18T03:47:25.219" v="190" actId="1076"/>
          <ac:spMkLst>
            <pc:docMk/>
            <pc:sldMk cId="572795461" sldId="256"/>
            <ac:spMk id="57" creationId="{26EF692C-2B82-EDD0-5E1E-2094E5892E51}"/>
          </ac:spMkLst>
        </pc:spChg>
        <pc:spChg chg="add mod">
          <ac:chgData name="Christopher Lum" userId="90519252e6cee824" providerId="LiveId" clId="{90298A00-262C-4EDC-91E7-B189B978F8A0}" dt="2025-02-18T03:47:12.601" v="188" actId="571"/>
          <ac:spMkLst>
            <pc:docMk/>
            <pc:sldMk cId="572795461" sldId="256"/>
            <ac:spMk id="58" creationId="{85D57558-74C0-1EA1-FBAE-16CAEF8130BD}"/>
          </ac:spMkLst>
        </pc:spChg>
        <pc:spChg chg="add mod">
          <ac:chgData name="Christopher Lum" userId="90519252e6cee824" providerId="LiveId" clId="{90298A00-262C-4EDC-91E7-B189B978F8A0}" dt="2025-02-18T03:47:42.580" v="194" actId="1076"/>
          <ac:spMkLst>
            <pc:docMk/>
            <pc:sldMk cId="572795461" sldId="256"/>
            <ac:spMk id="60" creationId="{5A77B56C-C167-B15C-DD84-69A4BE4702C2}"/>
          </ac:spMkLst>
        </pc:spChg>
        <pc:spChg chg="add mod">
          <ac:chgData name="Christopher Lum" userId="90519252e6cee824" providerId="LiveId" clId="{90298A00-262C-4EDC-91E7-B189B978F8A0}" dt="2025-02-18T03:47:48.730" v="196" actId="1076"/>
          <ac:spMkLst>
            <pc:docMk/>
            <pc:sldMk cId="572795461" sldId="256"/>
            <ac:spMk id="61" creationId="{897E0FDE-B7ED-ABC2-7E10-8D4AC3A5458D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62" creationId="{20EB2679-09DC-8BB7-37D2-549F1627A15F}"/>
          </ac:spMkLst>
        </pc:spChg>
        <pc:spChg chg="add mod">
          <ac:chgData name="Christopher Lum" userId="90519252e6cee824" providerId="LiveId" clId="{90298A00-262C-4EDC-91E7-B189B978F8A0}" dt="2025-02-18T03:48:44.452" v="200" actId="1076"/>
          <ac:spMkLst>
            <pc:docMk/>
            <pc:sldMk cId="572795461" sldId="256"/>
            <ac:spMk id="63" creationId="{6A27B331-77C1-0FF9-E17D-CBD828F0ADF0}"/>
          </ac:spMkLst>
        </pc:spChg>
        <pc:spChg chg="add mod">
          <ac:chgData name="Christopher Lum" userId="90519252e6cee824" providerId="LiveId" clId="{90298A00-262C-4EDC-91E7-B189B978F8A0}" dt="2025-02-18T03:48:48.543" v="202" actId="1076"/>
          <ac:spMkLst>
            <pc:docMk/>
            <pc:sldMk cId="572795461" sldId="256"/>
            <ac:spMk id="64" creationId="{F2E76C63-61DE-9028-2145-4FBD631B0EF4}"/>
          </ac:spMkLst>
        </pc:spChg>
        <pc:spChg chg="add mod">
          <ac:chgData name="Christopher Lum" userId="90519252e6cee824" providerId="LiveId" clId="{90298A00-262C-4EDC-91E7-B189B978F8A0}" dt="2025-02-18T03:48:55.212" v="204" actId="1076"/>
          <ac:spMkLst>
            <pc:docMk/>
            <pc:sldMk cId="572795461" sldId="256"/>
            <ac:spMk id="65" creationId="{DD1F36E8-A8B3-4849-E930-578DCFDCE8BF}"/>
          </ac:spMkLst>
        </pc:spChg>
        <pc:spChg chg="add mod">
          <ac:chgData name="Christopher Lum" userId="90519252e6cee824" providerId="LiveId" clId="{90298A00-262C-4EDC-91E7-B189B978F8A0}" dt="2025-02-18T05:57:01.114" v="235" actId="207"/>
          <ac:spMkLst>
            <pc:docMk/>
            <pc:sldMk cId="572795461" sldId="256"/>
            <ac:spMk id="71" creationId="{4DCC0BBB-B92E-E0B2-4108-5D076BDF0098}"/>
          </ac:spMkLst>
        </pc:spChg>
        <pc:spChg chg="add mod">
          <ac:chgData name="Christopher Lum" userId="90519252e6cee824" providerId="LiveId" clId="{90298A00-262C-4EDC-91E7-B189B978F8A0}" dt="2025-02-18T05:57:10.804" v="237" actId="1076"/>
          <ac:spMkLst>
            <pc:docMk/>
            <pc:sldMk cId="572795461" sldId="256"/>
            <ac:spMk id="73" creationId="{7CF7C480-3E9C-C783-DAB6-29C7564E9E81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76" creationId="{40193CE0-32A2-A49A-C26F-F223A1B0EB3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78" creationId="{3DF358E3-62DA-C573-7371-41B41E796889}"/>
          </ac:spMkLst>
        </pc:spChg>
        <pc:spChg chg="add">
          <ac:chgData name="Christopher Lum" userId="90519252e6cee824" providerId="LiveId" clId="{90298A00-262C-4EDC-91E7-B189B978F8A0}" dt="2025-02-18T06:05:12.917" v="295" actId="11529"/>
          <ac:spMkLst>
            <pc:docMk/>
            <pc:sldMk cId="572795461" sldId="256"/>
            <ac:spMk id="85" creationId="{30EE1250-735E-09B8-6F3D-A9A695C2D6BE}"/>
          </ac:spMkLst>
        </pc:spChg>
        <pc:spChg chg="add mod">
          <ac:chgData name="Christopher Lum" userId="90519252e6cee824" providerId="LiveId" clId="{90298A00-262C-4EDC-91E7-B189B978F8A0}" dt="2025-02-18T06:05:22.257" v="299" actId="20577"/>
          <ac:spMkLst>
            <pc:docMk/>
            <pc:sldMk cId="572795461" sldId="256"/>
            <ac:spMk id="86" creationId="{A3F20D93-C2BE-5E99-6693-D292857BF9AF}"/>
          </ac:spMkLst>
        </pc:spChg>
        <pc:spChg chg="add mod">
          <ac:chgData name="Christopher Lum" userId="90519252e6cee824" providerId="LiveId" clId="{90298A00-262C-4EDC-91E7-B189B978F8A0}" dt="2025-02-18T06:09:39.769" v="301" actId="1076"/>
          <ac:spMkLst>
            <pc:docMk/>
            <pc:sldMk cId="572795461" sldId="256"/>
            <ac:spMk id="88" creationId="{70CF0A10-9FD1-93B3-B715-342035BFB96D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89" creationId="{8BA70142-B350-2400-3861-232F0F9672FB}"/>
          </ac:spMkLst>
        </pc:spChg>
        <pc:spChg chg="add mod">
          <ac:chgData name="Christopher Lum" userId="90519252e6cee824" providerId="LiveId" clId="{90298A00-262C-4EDC-91E7-B189B978F8A0}" dt="2025-02-18T06:11:12.598" v="319" actId="20577"/>
          <ac:spMkLst>
            <pc:docMk/>
            <pc:sldMk cId="572795461" sldId="256"/>
            <ac:spMk id="93" creationId="{D1AADE25-15A1-A03D-6800-A852FD0FE6B0}"/>
          </ac:spMkLst>
        </pc:spChg>
        <pc:spChg chg="add mod">
          <ac:chgData name="Christopher Lum" userId="90519252e6cee824" providerId="LiveId" clId="{90298A00-262C-4EDC-91E7-B189B978F8A0}" dt="2025-02-18T23:31:52.524" v="380" actId="20577"/>
          <ac:spMkLst>
            <pc:docMk/>
            <pc:sldMk cId="572795461" sldId="256"/>
            <ac:spMk id="98" creationId="{1FA33056-3505-54C3-6C71-C52ADB69F6FE}"/>
          </ac:spMkLst>
        </pc:spChg>
        <pc:spChg chg="add mod">
          <ac:chgData name="Christopher Lum" userId="90519252e6cee824" providerId="LiveId" clId="{90298A00-262C-4EDC-91E7-B189B978F8A0}" dt="2025-02-18T06:20:18.378" v="362" actId="108"/>
          <ac:spMkLst>
            <pc:docMk/>
            <pc:sldMk cId="572795461" sldId="256"/>
            <ac:spMk id="99" creationId="{B5ED5062-E59B-2119-5ADE-E162761FB543}"/>
          </ac:spMkLst>
        </pc:spChg>
        <pc:spChg chg="add mod">
          <ac:chgData name="Christopher Lum" userId="90519252e6cee824" providerId="LiveId" clId="{90298A00-262C-4EDC-91E7-B189B978F8A0}" dt="2025-02-18T06:21:55.317" v="374" actId="20577"/>
          <ac:spMkLst>
            <pc:docMk/>
            <pc:sldMk cId="572795461" sldId="256"/>
            <ac:spMk id="102" creationId="{8B26F29B-FA48-A20A-BFC0-AA4D2D8BE15F}"/>
          </ac:spMkLst>
        </pc:sp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5" creationId="{BE32AEA1-E214-C16A-0DDC-5E6AA34168DD}"/>
          </ac:cxnSpMkLst>
        </pc:cxn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7" creationId="{883BAF9D-0BAF-7991-7784-C7E008692CF1}"/>
          </ac:cxnSpMkLst>
        </pc:cxn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18" creationId="{1BA62D0E-E979-DD68-96C8-1F5E30459637}"/>
          </ac:cxnSpMkLst>
        </pc:cxnChg>
        <pc:cxnChg chg="add mod">
          <ac:chgData name="Christopher Lum" userId="90519252e6cee824" providerId="LiveId" clId="{90298A00-262C-4EDC-91E7-B189B978F8A0}" dt="2025-02-18T03:41:26.462" v="138" actId="14100"/>
          <ac:cxnSpMkLst>
            <pc:docMk/>
            <pc:sldMk cId="572795461" sldId="256"/>
            <ac:cxnSpMk id="20" creationId="{D65171F7-818E-8F16-05BB-7401603EDE0E}"/>
          </ac:cxnSpMkLst>
        </pc:cxnChg>
        <pc:cxnChg chg="add mod">
          <ac:chgData name="Christopher Lum" userId="90519252e6cee824" providerId="LiveId" clId="{90298A00-262C-4EDC-91E7-B189B978F8A0}" dt="2025-02-18T03:17:04.211" v="88" actId="14100"/>
          <ac:cxnSpMkLst>
            <pc:docMk/>
            <pc:sldMk cId="572795461" sldId="256"/>
            <ac:cxnSpMk id="22" creationId="{848491AA-7E25-73A0-C295-E3F3E74D7AD4}"/>
          </ac:cxnSpMkLst>
        </pc:cxnChg>
        <pc:cxnChg chg="add mod">
          <ac:chgData name="Christopher Lum" userId="90519252e6cee824" providerId="LiveId" clId="{90298A00-262C-4EDC-91E7-B189B978F8A0}" dt="2025-02-18T06:10:17.480" v="304" actId="14100"/>
          <ac:cxnSpMkLst>
            <pc:docMk/>
            <pc:sldMk cId="572795461" sldId="256"/>
            <ac:cxnSpMk id="23" creationId="{A0A6B799-AB30-5FE5-FD03-44FE1F8E9AA4}"/>
          </ac:cxnSpMkLst>
        </pc:cxnChg>
        <pc:cxnChg chg="add mod">
          <ac:chgData name="Christopher Lum" userId="90519252e6cee824" providerId="LiveId" clId="{90298A00-262C-4EDC-91E7-B189B978F8A0}" dt="2025-02-18T06:02:43.872" v="267" actId="1036"/>
          <ac:cxnSpMkLst>
            <pc:docMk/>
            <pc:sldMk cId="572795461" sldId="256"/>
            <ac:cxnSpMk id="29" creationId="{A04AD4D3-C7B4-CC94-2977-8935ECE875F6}"/>
          </ac:cxnSpMkLst>
        </pc:cxnChg>
        <pc:cxnChg chg="add mod">
          <ac:chgData name="Christopher Lum" userId="90519252e6cee824" providerId="LiveId" clId="{90298A00-262C-4EDC-91E7-B189B978F8A0}" dt="2025-02-18T03:36:18.595" v="96" actId="1076"/>
          <ac:cxnSpMkLst>
            <pc:docMk/>
            <pc:sldMk cId="572795461" sldId="256"/>
            <ac:cxnSpMk id="31" creationId="{9F055E41-52CD-4903-5A36-090726DC9B51}"/>
          </ac:cxnSpMkLst>
        </pc:cxnChg>
        <pc:cxnChg chg="add mod">
          <ac:chgData name="Christopher Lum" userId="90519252e6cee824" providerId="LiveId" clId="{90298A00-262C-4EDC-91E7-B189B978F8A0}" dt="2025-02-18T06:02:43.872" v="267" actId="1036"/>
          <ac:cxnSpMkLst>
            <pc:docMk/>
            <pc:sldMk cId="572795461" sldId="256"/>
            <ac:cxnSpMk id="37" creationId="{33924FE6-2187-04A3-9A9B-76826C5DDE71}"/>
          </ac:cxnSpMkLst>
        </pc:cxnChg>
        <pc:cxnChg chg="add mod">
          <ac:chgData name="Christopher Lum" userId="90519252e6cee824" providerId="LiveId" clId="{90298A00-262C-4EDC-91E7-B189B978F8A0}" dt="2025-02-18T05:56:38.888" v="229" actId="208"/>
          <ac:cxnSpMkLst>
            <pc:docMk/>
            <pc:sldMk cId="572795461" sldId="256"/>
            <ac:cxnSpMk id="66" creationId="{E41046D9-1F4A-8215-1EC8-5CAF8CD3246E}"/>
          </ac:cxnSpMkLst>
        </pc:cxnChg>
        <pc:cxnChg chg="add mod">
          <ac:chgData name="Christopher Lum" userId="90519252e6cee824" providerId="LiveId" clId="{90298A00-262C-4EDC-91E7-B189B978F8A0}" dt="2025-02-18T05:57:10.804" v="237" actId="1076"/>
          <ac:cxnSpMkLst>
            <pc:docMk/>
            <pc:sldMk cId="572795461" sldId="256"/>
            <ac:cxnSpMk id="72" creationId="{D4244DB2-4579-3C6F-CEDE-AA3B89341569}"/>
          </ac:cxnSpMkLst>
        </pc:cxnChg>
        <pc:cxnChg chg="add mod">
          <ac:chgData name="Christopher Lum" userId="90519252e6cee824" providerId="LiveId" clId="{90298A00-262C-4EDC-91E7-B189B978F8A0}" dt="2025-02-18T05:59:58.926" v="244" actId="14100"/>
          <ac:cxnSpMkLst>
            <pc:docMk/>
            <pc:sldMk cId="572795461" sldId="256"/>
            <ac:cxnSpMk id="74" creationId="{4A661055-6520-6E1E-61BD-B3B37C693639}"/>
          </ac:cxnSpMkLst>
        </pc:cxnChg>
        <pc:cxnChg chg="add mod">
          <ac:chgData name="Christopher Lum" userId="90519252e6cee824" providerId="LiveId" clId="{90298A00-262C-4EDC-91E7-B189B978F8A0}" dt="2025-02-18T06:02:57.899" v="284" actId="1038"/>
          <ac:cxnSpMkLst>
            <pc:docMk/>
            <pc:sldMk cId="572795461" sldId="256"/>
            <ac:cxnSpMk id="77" creationId="{BA3C1893-49BD-65BA-A248-70978ABED9AA}"/>
          </ac:cxnSpMkLst>
        </pc:cxnChg>
        <pc:cxnChg chg="add mod">
          <ac:chgData name="Christopher Lum" userId="90519252e6cee824" providerId="LiveId" clId="{90298A00-262C-4EDC-91E7-B189B978F8A0}" dt="2025-02-18T06:04:03.301" v="287" actId="14100"/>
          <ac:cxnSpMkLst>
            <pc:docMk/>
            <pc:sldMk cId="572795461" sldId="256"/>
            <ac:cxnSpMk id="79" creationId="{36B21866-976D-2BC3-6239-D92B8882B180}"/>
          </ac:cxnSpMkLst>
        </pc:cxnChg>
        <pc:cxnChg chg="add mod">
          <ac:chgData name="Christopher Lum" userId="90519252e6cee824" providerId="LiveId" clId="{90298A00-262C-4EDC-91E7-B189B978F8A0}" dt="2025-02-18T06:04:12.901" v="291" actId="1037"/>
          <ac:cxnSpMkLst>
            <pc:docMk/>
            <pc:sldMk cId="572795461" sldId="256"/>
            <ac:cxnSpMk id="81" creationId="{A1353479-9D30-E25E-08C4-1FE458A992F0}"/>
          </ac:cxnSpMkLst>
        </pc:cxnChg>
        <pc:cxnChg chg="add mod">
          <ac:chgData name="Christopher Lum" userId="90519252e6cee824" providerId="LiveId" clId="{90298A00-262C-4EDC-91E7-B189B978F8A0}" dt="2025-02-18T06:05:04.163" v="294" actId="14100"/>
          <ac:cxnSpMkLst>
            <pc:docMk/>
            <pc:sldMk cId="572795461" sldId="256"/>
            <ac:cxnSpMk id="83" creationId="{23B8F902-309D-0C33-D4E9-CE7FB9CB944E}"/>
          </ac:cxnSpMkLst>
        </pc:cxnChg>
        <pc:cxnChg chg="add mod">
          <ac:chgData name="Christopher Lum" userId="90519252e6cee824" providerId="LiveId" clId="{90298A00-262C-4EDC-91E7-B189B978F8A0}" dt="2025-02-18T06:09:39.769" v="301" actId="1076"/>
          <ac:cxnSpMkLst>
            <pc:docMk/>
            <pc:sldMk cId="572795461" sldId="256"/>
            <ac:cxnSpMk id="87" creationId="{4C63AAA7-D5BD-94F2-E510-78FF3A3D6DB6}"/>
          </ac:cxnSpMkLst>
        </pc:cxnChg>
        <pc:cxnChg chg="add mod">
          <ac:chgData name="Christopher Lum" userId="90519252e6cee824" providerId="LiveId" clId="{90298A00-262C-4EDC-91E7-B189B978F8A0}" dt="2025-02-18T06:10:21.918" v="305" actId="14100"/>
          <ac:cxnSpMkLst>
            <pc:docMk/>
            <pc:sldMk cId="572795461" sldId="256"/>
            <ac:cxnSpMk id="90" creationId="{855C75D7-6E53-CCD3-0A2B-424C748329CF}"/>
          </ac:cxnSpMkLst>
        </pc:cxnChg>
        <pc:cxnChg chg="add mod">
          <ac:chgData name="Christopher Lum" userId="90519252e6cee824" providerId="LiveId" clId="{90298A00-262C-4EDC-91E7-B189B978F8A0}" dt="2025-02-18T06:11:43.565" v="343" actId="1037"/>
          <ac:cxnSpMkLst>
            <pc:docMk/>
            <pc:sldMk cId="572795461" sldId="256"/>
            <ac:cxnSpMk id="94" creationId="{C873F338-9EC7-E7DB-FFA6-456213935C19}"/>
          </ac:cxnSpMkLst>
        </pc:cxnChg>
        <pc:cxnChg chg="add mod">
          <ac:chgData name="Christopher Lum" userId="90519252e6cee824" providerId="LiveId" clId="{90298A00-262C-4EDC-91E7-B189B978F8A0}" dt="2025-02-18T06:11:53.762" v="346" actId="14100"/>
          <ac:cxnSpMkLst>
            <pc:docMk/>
            <pc:sldMk cId="572795461" sldId="256"/>
            <ac:cxnSpMk id="96" creationId="{D3BB8DF5-435E-A790-7A50-EF145DEF67AD}"/>
          </ac:cxnSpMkLst>
        </pc:cxnChg>
        <pc:cxnChg chg="add mod">
          <ac:chgData name="Christopher Lum" userId="90519252e6cee824" providerId="LiveId" clId="{90298A00-262C-4EDC-91E7-B189B978F8A0}" dt="2025-02-18T06:21:33.347" v="366" actId="108"/>
          <ac:cxnSpMkLst>
            <pc:docMk/>
            <pc:sldMk cId="572795461" sldId="256"/>
            <ac:cxnSpMk id="100" creationId="{D4E557CA-BDD5-A0AA-B443-B8349BD07B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2453-9AB0-62CE-B1EB-1762BAE5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FA974-D32B-9DB4-E07B-39F0FB08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81EC-24AD-5C1E-01DA-E554C886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58D0-BBF3-2309-E8A4-3A1E1B2E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2803-9400-5C39-9F94-3A9FC359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4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6C-8CBA-D143-65C9-93FF44F6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FF66-CBC4-AF2B-98A2-277A34DAF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49E9-D244-9669-F158-4A1F7521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741C-9B2D-3EAA-7468-3CF1B186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4E3E-C2C1-62B7-24AC-7712247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A5CC0-8C6D-0730-7284-21EAE157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875E5-6C6D-F1A5-44D3-6BFCE2A75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857C-D7F0-235A-C31B-C9F0AD30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DECA-F0D2-A02F-86FA-36EBF42A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EBBD-C326-4B29-4D04-AB079C4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AD8D-18C5-FAFF-079A-46B4BCB7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AB12-1496-8ADE-8454-5B74F97E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82E5-08C5-C3CF-5148-E2908D62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6509-0DA4-A418-2FA2-6766425A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0425-C122-2D38-0528-F8817904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6F80-657F-8F37-2CFD-6625907D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00F8-07B2-23AC-91D6-513E9931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7D98-E15B-5002-FA7A-660A91B8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3F8A-AD95-11C3-7561-00C3E468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73D6-BDC8-AF10-E992-B09FF5CE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5B7D-4511-EE2E-6C43-EDD95E5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6505-4DCD-DBC1-7ACA-A0134AD68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5B516-4F1A-4BD6-9373-CADAEBF6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2D090-F344-0271-06DC-7A3BC21A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EC4F1-1B42-03A4-56C6-57A5F103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87533-6C2A-72D3-9F2B-C255856B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6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11A1-4CAC-6FD5-C340-46D9491A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00D4-E6B1-E037-AA1C-98278D2A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B8DEC-D3E7-48B3-BB42-EAE7F172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9E52B-D253-B199-3175-532D87436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39658-B8C8-43B7-050F-E560B757D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AE46E-FE5C-7B14-647B-3186965D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C9FB-FD25-9288-F995-2CEBE97D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C0A46-CBE3-5D64-18C2-0BBE6FBC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AA71-6E8F-7F43-3684-0C0BC0FB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6E2DC-9F7B-7C0A-8D0F-21F40303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9CE04-033B-8705-FDB6-01077F05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D631A-F02C-CFB2-84DD-F101D9E3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5635C-4E91-5682-1CE3-A5389BF0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DC11B-3A6C-7CC9-B577-1CA8615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D761E-B4FD-6711-E067-A853A7EF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0FB2-D80C-9FB3-95A7-3E77EA44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91C9-3BDF-85F2-9B19-EA088DFF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79D0-90F0-0B19-9E26-F459C3511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3058A-6292-D61C-3057-AD53DAFE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DE73-60FD-1A4C-74F8-AB4BE3C6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8CD23-D584-BC12-243C-82628080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29C2-F457-46E6-36D8-72B39B75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9BAE6-F87E-B012-04BC-FCB19BC29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45F77-C141-752D-414D-52191DDE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43EA5-5A24-74D3-D2A9-0C8873D4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DBB3-3702-3F9B-A153-C943F1DC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28BAB-7F3A-0F95-CFE9-CA0BE09F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07E0D-E8CE-8B70-75BD-496CDAB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DF3DD-24E0-67FB-9EFE-F4FDF3DD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FEC8-D34D-37CD-2EAC-69F9E3735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EC47B-27FD-4F4B-9EEB-855099A299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18AC-948B-E9C0-BFD3-BC8CA5B91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9A24-3AD7-042A-67E7-DDD0502D2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3C4EA-DE21-78FD-E0F6-B60D77E7B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3CDAA1-D0E6-E2CD-67D8-45165C34E756}"/>
              </a:ext>
            </a:extLst>
          </p:cNvPr>
          <p:cNvCxnSpPr>
            <a:cxnSpLocks/>
          </p:cNvCxnSpPr>
          <p:nvPr/>
        </p:nvCxnSpPr>
        <p:spPr>
          <a:xfrm flipV="1">
            <a:off x="1003068" y="892387"/>
            <a:ext cx="0" cy="3954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0194EF-DFE7-4EA0-A7BF-8494AFA3DE65}"/>
              </a:ext>
            </a:extLst>
          </p:cNvPr>
          <p:cNvCxnSpPr>
            <a:cxnSpLocks/>
          </p:cNvCxnSpPr>
          <p:nvPr/>
        </p:nvCxnSpPr>
        <p:spPr>
          <a:xfrm flipV="1">
            <a:off x="988692" y="-561975"/>
            <a:ext cx="11662270" cy="541295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D2E68B-1434-70FA-2C83-154ADCD3252C}"/>
              </a:ext>
            </a:extLst>
          </p:cNvPr>
          <p:cNvSpPr txBox="1"/>
          <p:nvPr/>
        </p:nvSpPr>
        <p:spPr>
          <a:xfrm>
            <a:off x="10763367" y="268226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7D0E7-2EF8-B65D-13AB-6A6EB65C26E8}"/>
              </a:ext>
            </a:extLst>
          </p:cNvPr>
          <p:cNvSpPr txBox="1"/>
          <p:nvPr/>
        </p:nvSpPr>
        <p:spPr>
          <a:xfrm>
            <a:off x="5454558" y="500768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F6142C-96AD-3532-E786-C6FB58D7664D}"/>
              </a:ext>
            </a:extLst>
          </p:cNvPr>
          <p:cNvCxnSpPr>
            <a:cxnSpLocks/>
          </p:cNvCxnSpPr>
          <p:nvPr/>
        </p:nvCxnSpPr>
        <p:spPr>
          <a:xfrm>
            <a:off x="965799" y="5038013"/>
            <a:ext cx="975823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411D9B-0354-180B-366B-AE958E3A6DE1}"/>
              </a:ext>
            </a:extLst>
          </p:cNvPr>
          <p:cNvCxnSpPr>
            <a:cxnSpLocks/>
          </p:cNvCxnSpPr>
          <p:nvPr/>
        </p:nvCxnSpPr>
        <p:spPr>
          <a:xfrm>
            <a:off x="10747301" y="310703"/>
            <a:ext cx="0" cy="452701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741A229-EE56-8ACB-94C2-37D6792030DD}"/>
              </a:ext>
            </a:extLst>
          </p:cNvPr>
          <p:cNvSpPr/>
          <p:nvPr/>
        </p:nvSpPr>
        <p:spPr>
          <a:xfrm>
            <a:off x="10747301" y="317580"/>
            <a:ext cx="2705523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627237-86FB-4D2E-788B-280266A2124A}"/>
              </a:ext>
            </a:extLst>
          </p:cNvPr>
          <p:cNvSpPr txBox="1"/>
          <p:nvPr/>
        </p:nvSpPr>
        <p:spPr>
          <a:xfrm>
            <a:off x="12104573" y="661035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landing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7CE7C-89B0-0F50-D97E-0169FDE3908A}"/>
              </a:ext>
            </a:extLst>
          </p:cNvPr>
          <p:cNvSpPr txBox="1"/>
          <p:nvPr/>
        </p:nvSpPr>
        <p:spPr>
          <a:xfrm>
            <a:off x="239497" y="5184840"/>
            <a:ext cx="170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landing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E1CA09-E31F-76F0-94E7-23044E586B03}"/>
              </a:ext>
            </a:extLst>
          </p:cNvPr>
          <p:cNvSpPr/>
          <p:nvPr/>
        </p:nvSpPr>
        <p:spPr>
          <a:xfrm>
            <a:off x="92992" y="4840932"/>
            <a:ext cx="11756108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E6049-B3F4-046A-8EE7-0B0E43386F2A}"/>
              </a:ext>
            </a:extLst>
          </p:cNvPr>
          <p:cNvSpPr txBox="1"/>
          <p:nvPr/>
        </p:nvSpPr>
        <p:spPr>
          <a:xfrm>
            <a:off x="3733628" y="3743376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8A1A1B-18E0-3DEA-999B-83C0EF45642F}"/>
              </a:ext>
            </a:extLst>
          </p:cNvPr>
          <p:cNvSpPr txBox="1"/>
          <p:nvPr/>
        </p:nvSpPr>
        <p:spPr>
          <a:xfrm>
            <a:off x="3447481" y="4157448"/>
            <a:ext cx="11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47039-E6D2-4E47-1B1E-A13875A53372}"/>
              </a:ext>
            </a:extLst>
          </p:cNvPr>
          <p:cNvSpPr txBox="1"/>
          <p:nvPr/>
        </p:nvSpPr>
        <p:spPr>
          <a:xfrm>
            <a:off x="2079200" y="4388807"/>
            <a:ext cx="114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E2B162-6699-CE96-8371-9732B0FD570D}"/>
              </a:ext>
            </a:extLst>
          </p:cNvPr>
          <p:cNvCxnSpPr>
            <a:cxnSpLocks/>
          </p:cNvCxnSpPr>
          <p:nvPr/>
        </p:nvCxnSpPr>
        <p:spPr>
          <a:xfrm>
            <a:off x="3516431" y="3721145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8F863A12-2160-87F6-FC26-39DBF908DAFD}"/>
              </a:ext>
            </a:extLst>
          </p:cNvPr>
          <p:cNvSpPr/>
          <p:nvPr/>
        </p:nvSpPr>
        <p:spPr>
          <a:xfrm flipH="1">
            <a:off x="1018480" y="3721145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318AFD9-0FCA-FAA0-C7A7-9D7B3314A6CD}"/>
              </a:ext>
            </a:extLst>
          </p:cNvPr>
          <p:cNvCxnSpPr>
            <a:cxnSpLocks/>
          </p:cNvCxnSpPr>
          <p:nvPr/>
        </p:nvCxnSpPr>
        <p:spPr>
          <a:xfrm>
            <a:off x="1003068" y="4723074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DE1AA3C-2A7C-4A9E-0C28-549C492485C2}"/>
              </a:ext>
            </a:extLst>
          </p:cNvPr>
          <p:cNvSpPr txBox="1"/>
          <p:nvPr/>
        </p:nvSpPr>
        <p:spPr>
          <a:xfrm>
            <a:off x="6158913" y="2613546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648EC7E-AA46-F46A-327B-6CB1814838A2}"/>
              </a:ext>
            </a:extLst>
          </p:cNvPr>
          <p:cNvSpPr txBox="1"/>
          <p:nvPr/>
        </p:nvSpPr>
        <p:spPr>
          <a:xfrm>
            <a:off x="5872766" y="3027618"/>
            <a:ext cx="11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0323551-46E4-9B3E-C224-69270C3AA09F}"/>
              </a:ext>
            </a:extLst>
          </p:cNvPr>
          <p:cNvSpPr txBox="1"/>
          <p:nvPr/>
        </p:nvSpPr>
        <p:spPr>
          <a:xfrm>
            <a:off x="4504485" y="3258977"/>
            <a:ext cx="114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EEA5558-92C7-0386-03AC-A68F976FC81D}"/>
              </a:ext>
            </a:extLst>
          </p:cNvPr>
          <p:cNvCxnSpPr>
            <a:cxnSpLocks/>
          </p:cNvCxnSpPr>
          <p:nvPr/>
        </p:nvCxnSpPr>
        <p:spPr>
          <a:xfrm>
            <a:off x="5941716" y="2591315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45277E96-E1EE-21E1-F966-8AFDE46EAFDB}"/>
              </a:ext>
            </a:extLst>
          </p:cNvPr>
          <p:cNvSpPr/>
          <p:nvPr/>
        </p:nvSpPr>
        <p:spPr>
          <a:xfrm flipH="1">
            <a:off x="3443765" y="2591315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1421348-8CDC-8555-C2A8-7D3864D93460}"/>
              </a:ext>
            </a:extLst>
          </p:cNvPr>
          <p:cNvCxnSpPr>
            <a:cxnSpLocks/>
          </p:cNvCxnSpPr>
          <p:nvPr/>
        </p:nvCxnSpPr>
        <p:spPr>
          <a:xfrm>
            <a:off x="3428353" y="3593244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4A9150E-4B94-6C92-234B-96CB9A20160A}"/>
              </a:ext>
            </a:extLst>
          </p:cNvPr>
          <p:cNvSpPr txBox="1"/>
          <p:nvPr/>
        </p:nvSpPr>
        <p:spPr>
          <a:xfrm>
            <a:off x="8596875" y="1485561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6BDE001-2DC8-F23D-CCD1-6286D47DD258}"/>
              </a:ext>
            </a:extLst>
          </p:cNvPr>
          <p:cNvSpPr txBox="1"/>
          <p:nvPr/>
        </p:nvSpPr>
        <p:spPr>
          <a:xfrm>
            <a:off x="8310728" y="1899633"/>
            <a:ext cx="11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727BAB4-BC9F-E3DA-6B24-3006D2A0DFB9}"/>
              </a:ext>
            </a:extLst>
          </p:cNvPr>
          <p:cNvSpPr txBox="1"/>
          <p:nvPr/>
        </p:nvSpPr>
        <p:spPr>
          <a:xfrm>
            <a:off x="6942447" y="2130992"/>
            <a:ext cx="117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F715848-5242-7F1D-E50D-EF989799CCC3}"/>
              </a:ext>
            </a:extLst>
          </p:cNvPr>
          <p:cNvCxnSpPr>
            <a:cxnSpLocks/>
          </p:cNvCxnSpPr>
          <p:nvPr/>
        </p:nvCxnSpPr>
        <p:spPr>
          <a:xfrm>
            <a:off x="8379678" y="1463330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0CE0B41D-2865-C384-1B91-FFD033B472AA}"/>
              </a:ext>
            </a:extLst>
          </p:cNvPr>
          <p:cNvSpPr/>
          <p:nvPr/>
        </p:nvSpPr>
        <p:spPr>
          <a:xfrm flipH="1">
            <a:off x="5881727" y="1463330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F294BA8-9764-D46D-8ABE-44B29E13F064}"/>
              </a:ext>
            </a:extLst>
          </p:cNvPr>
          <p:cNvCxnSpPr>
            <a:cxnSpLocks/>
          </p:cNvCxnSpPr>
          <p:nvPr/>
        </p:nvCxnSpPr>
        <p:spPr>
          <a:xfrm>
            <a:off x="5866315" y="2465259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AB19603-55FD-354C-C056-5CC89348D165}"/>
              </a:ext>
            </a:extLst>
          </p:cNvPr>
          <p:cNvSpPr txBox="1"/>
          <p:nvPr/>
        </p:nvSpPr>
        <p:spPr>
          <a:xfrm>
            <a:off x="11041288" y="343581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60B682C-B03E-E511-DEDE-85E24C0A0075}"/>
              </a:ext>
            </a:extLst>
          </p:cNvPr>
          <p:cNvSpPr txBox="1"/>
          <p:nvPr/>
        </p:nvSpPr>
        <p:spPr>
          <a:xfrm>
            <a:off x="10755141" y="757653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649C56A-3249-A950-4B76-4EC4B7F9239D}"/>
              </a:ext>
            </a:extLst>
          </p:cNvPr>
          <p:cNvSpPr txBox="1"/>
          <p:nvPr/>
        </p:nvSpPr>
        <p:spPr>
          <a:xfrm>
            <a:off x="9386860" y="989012"/>
            <a:ext cx="114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880E31-FBF0-A80B-A9D0-3D78930BF76D}"/>
              </a:ext>
            </a:extLst>
          </p:cNvPr>
          <p:cNvCxnSpPr>
            <a:cxnSpLocks/>
          </p:cNvCxnSpPr>
          <p:nvPr/>
        </p:nvCxnSpPr>
        <p:spPr>
          <a:xfrm>
            <a:off x="10824091" y="321350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D15042C5-6C3B-CE45-7333-071BE5A39EEE}"/>
              </a:ext>
            </a:extLst>
          </p:cNvPr>
          <p:cNvSpPr/>
          <p:nvPr/>
        </p:nvSpPr>
        <p:spPr>
          <a:xfrm flipH="1">
            <a:off x="8326140" y="321350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7FC0F1E-EBD7-D5E5-B11C-76E6702EE719}"/>
              </a:ext>
            </a:extLst>
          </p:cNvPr>
          <p:cNvCxnSpPr>
            <a:cxnSpLocks/>
          </p:cNvCxnSpPr>
          <p:nvPr/>
        </p:nvCxnSpPr>
        <p:spPr>
          <a:xfrm>
            <a:off x="8310728" y="1323279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9BB4A3A-5649-BC03-4E99-C2B904775B68}"/>
              </a:ext>
            </a:extLst>
          </p:cNvPr>
          <p:cNvSpPr txBox="1"/>
          <p:nvPr/>
        </p:nvSpPr>
        <p:spPr>
          <a:xfrm>
            <a:off x="1382281" y="69496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8344334B-6EA8-9AC3-11D0-8352815C1027}"/>
              </a:ext>
            </a:extLst>
          </p:cNvPr>
          <p:cNvSpPr/>
          <p:nvPr/>
        </p:nvSpPr>
        <p:spPr>
          <a:xfrm>
            <a:off x="990600" y="352425"/>
            <a:ext cx="9753600" cy="4486275"/>
          </a:xfrm>
          <a:custGeom>
            <a:avLst/>
            <a:gdLst>
              <a:gd name="connsiteX0" fmla="*/ 0 w 9753600"/>
              <a:gd name="connsiteY0" fmla="*/ 4486275 h 4486275"/>
              <a:gd name="connsiteX1" fmla="*/ 2447925 w 9753600"/>
              <a:gd name="connsiteY1" fmla="*/ 4486275 h 4486275"/>
              <a:gd name="connsiteX2" fmla="*/ 2447925 w 9753600"/>
              <a:gd name="connsiteY2" fmla="*/ 3362325 h 4486275"/>
              <a:gd name="connsiteX3" fmla="*/ 4867275 w 9753600"/>
              <a:gd name="connsiteY3" fmla="*/ 3362325 h 4486275"/>
              <a:gd name="connsiteX4" fmla="*/ 4867275 w 9753600"/>
              <a:gd name="connsiteY4" fmla="*/ 2228850 h 4486275"/>
              <a:gd name="connsiteX5" fmla="*/ 7305675 w 9753600"/>
              <a:gd name="connsiteY5" fmla="*/ 2228850 h 4486275"/>
              <a:gd name="connsiteX6" fmla="*/ 7305675 w 9753600"/>
              <a:gd name="connsiteY6" fmla="*/ 1104900 h 4486275"/>
              <a:gd name="connsiteX7" fmla="*/ 9753600 w 9753600"/>
              <a:gd name="connsiteY7" fmla="*/ 1104900 h 4486275"/>
              <a:gd name="connsiteX8" fmla="*/ 9753600 w 9753600"/>
              <a:gd name="connsiteY8" fmla="*/ 0 h 448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600" h="4486275">
                <a:moveTo>
                  <a:pt x="0" y="4486275"/>
                </a:moveTo>
                <a:lnTo>
                  <a:pt x="2447925" y="4486275"/>
                </a:lnTo>
                <a:lnTo>
                  <a:pt x="2447925" y="3362325"/>
                </a:lnTo>
                <a:lnTo>
                  <a:pt x="4867275" y="3362325"/>
                </a:lnTo>
                <a:lnTo>
                  <a:pt x="4867275" y="2228850"/>
                </a:lnTo>
                <a:lnTo>
                  <a:pt x="7305675" y="2228850"/>
                </a:lnTo>
                <a:lnTo>
                  <a:pt x="7305675" y="1104900"/>
                </a:lnTo>
                <a:lnTo>
                  <a:pt x="9753600" y="1104900"/>
                </a:lnTo>
                <a:lnTo>
                  <a:pt x="975360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AD99BC-3162-12B3-8C7D-EADE0AF4F284}"/>
              </a:ext>
            </a:extLst>
          </p:cNvPr>
          <p:cNvSpPr/>
          <p:nvPr/>
        </p:nvSpPr>
        <p:spPr>
          <a:xfrm>
            <a:off x="877642" y="474111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54983E-0433-A3E9-A943-D39B248ED705}"/>
              </a:ext>
            </a:extLst>
          </p:cNvPr>
          <p:cNvSpPr/>
          <p:nvPr/>
        </p:nvSpPr>
        <p:spPr>
          <a:xfrm>
            <a:off x="3306642" y="474111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DEA2BC-F96B-5473-BD0C-314A51510AF3}"/>
              </a:ext>
            </a:extLst>
          </p:cNvPr>
          <p:cNvSpPr/>
          <p:nvPr/>
        </p:nvSpPr>
        <p:spPr>
          <a:xfrm>
            <a:off x="3325770" y="35978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B96EB5-DF7E-7469-F716-85A3CF3CE8D1}"/>
              </a:ext>
            </a:extLst>
          </p:cNvPr>
          <p:cNvSpPr/>
          <p:nvPr/>
        </p:nvSpPr>
        <p:spPr>
          <a:xfrm>
            <a:off x="5754770" y="35978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A58060-6535-2E9F-E5ED-0C1EE5B371FB}"/>
              </a:ext>
            </a:extLst>
          </p:cNvPr>
          <p:cNvSpPr/>
          <p:nvPr/>
        </p:nvSpPr>
        <p:spPr>
          <a:xfrm>
            <a:off x="5731928" y="2407492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628C23-DCF7-D7BB-AE21-486233F0296B}"/>
              </a:ext>
            </a:extLst>
          </p:cNvPr>
          <p:cNvSpPr/>
          <p:nvPr/>
        </p:nvSpPr>
        <p:spPr>
          <a:xfrm>
            <a:off x="8160928" y="2407492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588803-1D78-B2B8-68B3-737509677FB0}"/>
              </a:ext>
            </a:extLst>
          </p:cNvPr>
          <p:cNvSpPr/>
          <p:nvPr/>
        </p:nvSpPr>
        <p:spPr>
          <a:xfrm>
            <a:off x="8204429" y="1303071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4367BB-319F-A5C9-BFB8-B01FDD12A37C}"/>
              </a:ext>
            </a:extLst>
          </p:cNvPr>
          <p:cNvSpPr/>
          <p:nvPr/>
        </p:nvSpPr>
        <p:spPr>
          <a:xfrm>
            <a:off x="10633429" y="1303071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5C0781-22E1-B27F-E43B-B7C38F4CD512}"/>
              </a:ext>
            </a:extLst>
          </p:cNvPr>
          <p:cNvSpPr/>
          <p:nvPr/>
        </p:nvSpPr>
        <p:spPr>
          <a:xfrm>
            <a:off x="10630592" y="16062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2DB97-4CCB-A8A6-E76D-B4BFCBEB5005}"/>
              </a:ext>
            </a:extLst>
          </p:cNvPr>
          <p:cNvSpPr/>
          <p:nvPr/>
        </p:nvSpPr>
        <p:spPr>
          <a:xfrm>
            <a:off x="1427469" y="1380501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DDE80-8F30-683B-FAF9-D21DC73A6762}"/>
              </a:ext>
            </a:extLst>
          </p:cNvPr>
          <p:cNvSpPr txBox="1"/>
          <p:nvPr/>
        </p:nvSpPr>
        <p:spPr>
          <a:xfrm>
            <a:off x="1670890" y="1304408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4CEB6-3C2A-6C1A-5521-E7880E0B8B2E}"/>
              </a:ext>
            </a:extLst>
          </p:cNvPr>
          <p:cNvSpPr txBox="1"/>
          <p:nvPr/>
        </p:nvSpPr>
        <p:spPr>
          <a:xfrm rot="1321997">
            <a:off x="2309517" y="2228812"/>
            <a:ext cx="7736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902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7FB08-4080-6B6A-A8B6-0FB4CF1E7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1BDCB6-5A40-7490-F284-E56F2A486F21}"/>
              </a:ext>
            </a:extLst>
          </p:cNvPr>
          <p:cNvCxnSpPr>
            <a:cxnSpLocks/>
          </p:cNvCxnSpPr>
          <p:nvPr/>
        </p:nvCxnSpPr>
        <p:spPr>
          <a:xfrm flipV="1">
            <a:off x="893111" y="1383897"/>
            <a:ext cx="0" cy="3954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92EA0D-71E6-1A07-B96F-27BD334CECBF}"/>
              </a:ext>
            </a:extLst>
          </p:cNvPr>
          <p:cNvCxnSpPr>
            <a:cxnSpLocks/>
          </p:cNvCxnSpPr>
          <p:nvPr/>
        </p:nvCxnSpPr>
        <p:spPr>
          <a:xfrm flipV="1">
            <a:off x="3709622" y="2265946"/>
            <a:ext cx="7016502" cy="3050535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05B513-646C-1A5D-56F0-58F5A9D23413}"/>
              </a:ext>
            </a:extLst>
          </p:cNvPr>
          <p:cNvSpPr txBox="1"/>
          <p:nvPr/>
        </p:nvSpPr>
        <p:spPr>
          <a:xfrm>
            <a:off x="11023813" y="326435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51222-8D40-E8A0-6AD7-654394C8BC80}"/>
              </a:ext>
            </a:extLst>
          </p:cNvPr>
          <p:cNvSpPr txBox="1"/>
          <p:nvPr/>
        </p:nvSpPr>
        <p:spPr>
          <a:xfrm>
            <a:off x="4706368" y="549504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C14D34-67C6-3FFC-7230-DADF86D5E0B0}"/>
              </a:ext>
            </a:extLst>
          </p:cNvPr>
          <p:cNvCxnSpPr>
            <a:cxnSpLocks/>
          </p:cNvCxnSpPr>
          <p:nvPr/>
        </p:nvCxnSpPr>
        <p:spPr>
          <a:xfrm>
            <a:off x="942905" y="5549957"/>
            <a:ext cx="975823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B0653D-83F4-6BE3-3A34-13B3E9151DA0}"/>
              </a:ext>
            </a:extLst>
          </p:cNvPr>
          <p:cNvCxnSpPr>
            <a:cxnSpLocks/>
          </p:cNvCxnSpPr>
          <p:nvPr/>
        </p:nvCxnSpPr>
        <p:spPr>
          <a:xfrm>
            <a:off x="11001374" y="1064637"/>
            <a:ext cx="0" cy="4273852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94851FD-13D7-08C2-D4AD-F51B74D3382B}"/>
              </a:ext>
            </a:extLst>
          </p:cNvPr>
          <p:cNvSpPr/>
          <p:nvPr/>
        </p:nvSpPr>
        <p:spPr>
          <a:xfrm>
            <a:off x="13820232" y="341433"/>
            <a:ext cx="2705523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4E93E9-75D3-1039-2528-1BA1F879DB12}"/>
              </a:ext>
            </a:extLst>
          </p:cNvPr>
          <p:cNvSpPr txBox="1"/>
          <p:nvPr/>
        </p:nvSpPr>
        <p:spPr>
          <a:xfrm>
            <a:off x="14533448" y="661035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landing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F136C4-A074-3976-38B6-CB3E10B24AF4}"/>
              </a:ext>
            </a:extLst>
          </p:cNvPr>
          <p:cNvSpPr txBox="1"/>
          <p:nvPr/>
        </p:nvSpPr>
        <p:spPr>
          <a:xfrm>
            <a:off x="77415" y="6235840"/>
            <a:ext cx="170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landing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07E083-8870-C56F-8D7E-194550DF6649}"/>
              </a:ext>
            </a:extLst>
          </p:cNvPr>
          <p:cNvSpPr/>
          <p:nvPr/>
        </p:nvSpPr>
        <p:spPr>
          <a:xfrm>
            <a:off x="203201" y="5333494"/>
            <a:ext cx="10798173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55F07F-E221-F1F4-A66E-BD5F747DC092}"/>
              </a:ext>
            </a:extLst>
          </p:cNvPr>
          <p:cNvSpPr txBox="1"/>
          <p:nvPr/>
        </p:nvSpPr>
        <p:spPr>
          <a:xfrm>
            <a:off x="1284337" y="4426770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4F2F81-42C3-C2E0-BC67-8353FE644D44}"/>
              </a:ext>
            </a:extLst>
          </p:cNvPr>
          <p:cNvSpPr txBox="1"/>
          <p:nvPr/>
        </p:nvSpPr>
        <p:spPr>
          <a:xfrm>
            <a:off x="-19167" y="467421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A6268B-75DF-8B86-13E5-86C782D98CA7}"/>
              </a:ext>
            </a:extLst>
          </p:cNvPr>
          <p:cNvCxnSpPr>
            <a:cxnSpLocks/>
          </p:cNvCxnSpPr>
          <p:nvPr/>
        </p:nvCxnSpPr>
        <p:spPr>
          <a:xfrm>
            <a:off x="684918" y="4275758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CC7DFCDA-B5CB-2EA3-B1A5-8AD8C980010B}"/>
              </a:ext>
            </a:extLst>
          </p:cNvPr>
          <p:cNvSpPr/>
          <p:nvPr/>
        </p:nvSpPr>
        <p:spPr>
          <a:xfrm flipH="1">
            <a:off x="5254824" y="8852277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9C3E1D5-074D-5534-882F-4EF6766C250D}"/>
              </a:ext>
            </a:extLst>
          </p:cNvPr>
          <p:cNvSpPr txBox="1"/>
          <p:nvPr/>
        </p:nvSpPr>
        <p:spPr>
          <a:xfrm>
            <a:off x="3709622" y="3296940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CC26B34A-C9AF-B4E8-69DF-5E020718F0FE}"/>
              </a:ext>
            </a:extLst>
          </p:cNvPr>
          <p:cNvSpPr/>
          <p:nvPr/>
        </p:nvSpPr>
        <p:spPr>
          <a:xfrm flipH="1">
            <a:off x="7691462" y="7728585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D69CE9-B2CA-17F2-82EC-5B4891EE5669}"/>
              </a:ext>
            </a:extLst>
          </p:cNvPr>
          <p:cNvCxnSpPr>
            <a:cxnSpLocks/>
          </p:cNvCxnSpPr>
          <p:nvPr/>
        </p:nvCxnSpPr>
        <p:spPr>
          <a:xfrm>
            <a:off x="908233" y="4051257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1D93E88-4C78-F598-CB64-E18B0DCA35A2}"/>
              </a:ext>
            </a:extLst>
          </p:cNvPr>
          <p:cNvSpPr txBox="1"/>
          <p:nvPr/>
        </p:nvSpPr>
        <p:spPr>
          <a:xfrm>
            <a:off x="6147584" y="2168955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8DDA3CF0-D45B-6BC3-3C67-D089870752A1}"/>
              </a:ext>
            </a:extLst>
          </p:cNvPr>
          <p:cNvSpPr/>
          <p:nvPr/>
        </p:nvSpPr>
        <p:spPr>
          <a:xfrm flipH="1">
            <a:off x="10129424" y="6600600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BD0045-FF93-710B-CBEB-24247238C287}"/>
              </a:ext>
            </a:extLst>
          </p:cNvPr>
          <p:cNvSpPr txBox="1"/>
          <p:nvPr/>
        </p:nvSpPr>
        <p:spPr>
          <a:xfrm>
            <a:off x="8591997" y="1026975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06D05346-6744-5A33-4018-7D17C1F04AEC}"/>
              </a:ext>
            </a:extLst>
          </p:cNvPr>
          <p:cNvSpPr/>
          <p:nvPr/>
        </p:nvSpPr>
        <p:spPr>
          <a:xfrm flipH="1">
            <a:off x="12573837" y="5458620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5633C73-5F7B-14B4-9E72-7A25AB90CB72}"/>
              </a:ext>
            </a:extLst>
          </p:cNvPr>
          <p:cNvSpPr txBox="1"/>
          <p:nvPr/>
        </p:nvSpPr>
        <p:spPr>
          <a:xfrm>
            <a:off x="77415" y="349552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B9196C-A684-740F-098F-EFDA863D5C85}"/>
              </a:ext>
            </a:extLst>
          </p:cNvPr>
          <p:cNvSpPr/>
          <p:nvPr/>
        </p:nvSpPr>
        <p:spPr>
          <a:xfrm>
            <a:off x="10604537" y="914108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A6F9F2-10DF-5CE9-DFBC-D8975ECD66DF}"/>
              </a:ext>
            </a:extLst>
          </p:cNvPr>
          <p:cNvSpPr/>
          <p:nvPr/>
        </p:nvSpPr>
        <p:spPr>
          <a:xfrm>
            <a:off x="771401" y="5218687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A5497F-C58A-686C-9600-C3018DC65FB0}"/>
              </a:ext>
            </a:extLst>
          </p:cNvPr>
          <p:cNvSpPr/>
          <p:nvPr/>
        </p:nvSpPr>
        <p:spPr>
          <a:xfrm>
            <a:off x="774024" y="4171267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164F4C-6B38-ABCD-BE70-66E2F538E9EF}"/>
              </a:ext>
            </a:extLst>
          </p:cNvPr>
          <p:cNvSpPr/>
          <p:nvPr/>
        </p:nvSpPr>
        <p:spPr>
          <a:xfrm>
            <a:off x="3249819" y="415476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90A69F-C59F-9DEE-4A9C-BC4AB80F1078}"/>
              </a:ext>
            </a:extLst>
          </p:cNvPr>
          <p:cNvSpPr/>
          <p:nvPr/>
        </p:nvSpPr>
        <p:spPr>
          <a:xfrm>
            <a:off x="3234931" y="3074984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43155B-E127-1AD0-DDEE-E9B3C448CF58}"/>
              </a:ext>
            </a:extLst>
          </p:cNvPr>
          <p:cNvSpPr/>
          <p:nvPr/>
        </p:nvSpPr>
        <p:spPr>
          <a:xfrm>
            <a:off x="5703686" y="3074984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E4CF84-DBFF-4DC7-C685-FF0E155E9976}"/>
              </a:ext>
            </a:extLst>
          </p:cNvPr>
          <p:cNvSpPr/>
          <p:nvPr/>
        </p:nvSpPr>
        <p:spPr>
          <a:xfrm>
            <a:off x="5707432" y="198646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C30CC8-CA22-68BD-930A-50E106DB378C}"/>
              </a:ext>
            </a:extLst>
          </p:cNvPr>
          <p:cNvSpPr/>
          <p:nvPr/>
        </p:nvSpPr>
        <p:spPr>
          <a:xfrm>
            <a:off x="8160285" y="198646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0D1AC4-379D-47D3-F7BF-891C0950A0E3}"/>
              </a:ext>
            </a:extLst>
          </p:cNvPr>
          <p:cNvSpPr/>
          <p:nvPr/>
        </p:nvSpPr>
        <p:spPr>
          <a:xfrm>
            <a:off x="8163852" y="905967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03D2F4-134A-00B6-2839-2D5E0B36595C}"/>
              </a:ext>
            </a:extLst>
          </p:cNvPr>
          <p:cNvSpPr/>
          <p:nvPr/>
        </p:nvSpPr>
        <p:spPr>
          <a:xfrm>
            <a:off x="2338793" y="51665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D7053-F674-10A7-D7C1-A3083DBCD4A7}"/>
              </a:ext>
            </a:extLst>
          </p:cNvPr>
          <p:cNvSpPr txBox="1"/>
          <p:nvPr/>
        </p:nvSpPr>
        <p:spPr>
          <a:xfrm>
            <a:off x="2582214" y="440557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73D72-595B-9D68-0172-FDD236DEB041}"/>
              </a:ext>
            </a:extLst>
          </p:cNvPr>
          <p:cNvCxnSpPr>
            <a:cxnSpLocks/>
          </p:cNvCxnSpPr>
          <p:nvPr/>
        </p:nvCxnSpPr>
        <p:spPr>
          <a:xfrm flipH="1">
            <a:off x="10726124" y="1032796"/>
            <a:ext cx="15597" cy="1250736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8BBB65-5127-2038-B386-18D91A598CB1}"/>
              </a:ext>
            </a:extLst>
          </p:cNvPr>
          <p:cNvCxnSpPr>
            <a:cxnSpLocks/>
          </p:cNvCxnSpPr>
          <p:nvPr/>
        </p:nvCxnSpPr>
        <p:spPr>
          <a:xfrm>
            <a:off x="8285562" y="1036272"/>
            <a:ext cx="246353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DF1742-0011-AB5F-E461-F3F77F90B5C7}"/>
              </a:ext>
            </a:extLst>
          </p:cNvPr>
          <p:cNvCxnSpPr>
            <a:cxnSpLocks/>
          </p:cNvCxnSpPr>
          <p:nvPr/>
        </p:nvCxnSpPr>
        <p:spPr>
          <a:xfrm>
            <a:off x="5850688" y="3264355"/>
            <a:ext cx="427032" cy="93068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6901712-DCFE-A041-6E9C-0E6B4D3AF828}"/>
              </a:ext>
            </a:extLst>
          </p:cNvPr>
          <p:cNvSpPr/>
          <p:nvPr/>
        </p:nvSpPr>
        <p:spPr>
          <a:xfrm>
            <a:off x="10604568" y="213232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169E97-AE12-4402-A304-7F30E4813AD4}"/>
              </a:ext>
            </a:extLst>
          </p:cNvPr>
          <p:cNvSpPr/>
          <p:nvPr/>
        </p:nvSpPr>
        <p:spPr>
          <a:xfrm>
            <a:off x="3587757" y="5217731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32BAC-F15C-1252-0868-55691D3F66E8}"/>
              </a:ext>
            </a:extLst>
          </p:cNvPr>
          <p:cNvSpPr/>
          <p:nvPr/>
        </p:nvSpPr>
        <p:spPr>
          <a:xfrm rot="20112547">
            <a:off x="6050838" y="4050616"/>
            <a:ext cx="193491" cy="193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1DF62A-792E-9BBB-3B40-651FC3BD20AC}"/>
              </a:ext>
            </a:extLst>
          </p:cNvPr>
          <p:cNvCxnSpPr>
            <a:cxnSpLocks/>
          </p:cNvCxnSpPr>
          <p:nvPr/>
        </p:nvCxnSpPr>
        <p:spPr>
          <a:xfrm>
            <a:off x="5849713" y="2121275"/>
            <a:ext cx="865526" cy="188894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DDAF516-0D87-0351-C308-327F079C6F85}"/>
              </a:ext>
            </a:extLst>
          </p:cNvPr>
          <p:cNvSpPr/>
          <p:nvPr/>
        </p:nvSpPr>
        <p:spPr>
          <a:xfrm rot="20112547">
            <a:off x="6490098" y="3859150"/>
            <a:ext cx="193491" cy="193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8BBB6B-EBB4-8968-079C-7F3282CC275F}"/>
              </a:ext>
            </a:extLst>
          </p:cNvPr>
          <p:cNvCxnSpPr/>
          <p:nvPr/>
        </p:nvCxnSpPr>
        <p:spPr>
          <a:xfrm>
            <a:off x="8285562" y="1035818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3A7B9D-B7A5-B03C-7094-7FBD9D8746B7}"/>
              </a:ext>
            </a:extLst>
          </p:cNvPr>
          <p:cNvCxnSpPr>
            <a:cxnSpLocks/>
          </p:cNvCxnSpPr>
          <p:nvPr/>
        </p:nvCxnSpPr>
        <p:spPr>
          <a:xfrm>
            <a:off x="5822024" y="2099901"/>
            <a:ext cx="246353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23836C-78B5-80D4-C204-10E9C7FAE266}"/>
              </a:ext>
            </a:extLst>
          </p:cNvPr>
          <p:cNvCxnSpPr/>
          <p:nvPr/>
        </p:nvCxnSpPr>
        <p:spPr>
          <a:xfrm>
            <a:off x="5822024" y="2099447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779384-0683-334F-7FD1-2A227D2C9E5F}"/>
              </a:ext>
            </a:extLst>
          </p:cNvPr>
          <p:cNvCxnSpPr>
            <a:cxnSpLocks/>
          </p:cNvCxnSpPr>
          <p:nvPr/>
        </p:nvCxnSpPr>
        <p:spPr>
          <a:xfrm>
            <a:off x="3362604" y="3180468"/>
            <a:ext cx="246353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D9B7F-EE18-2A8B-6244-433EB3872A25}"/>
              </a:ext>
            </a:extLst>
          </p:cNvPr>
          <p:cNvCxnSpPr/>
          <p:nvPr/>
        </p:nvCxnSpPr>
        <p:spPr>
          <a:xfrm>
            <a:off x="3362604" y="3180014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390CAD-85DD-F702-E5DB-F182009B3C47}"/>
              </a:ext>
            </a:extLst>
          </p:cNvPr>
          <p:cNvCxnSpPr>
            <a:cxnSpLocks/>
          </p:cNvCxnSpPr>
          <p:nvPr/>
        </p:nvCxnSpPr>
        <p:spPr>
          <a:xfrm>
            <a:off x="899066" y="4257319"/>
            <a:ext cx="246353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F8DB6C-C04C-0236-9B7D-4A8FA50914C3}"/>
              </a:ext>
            </a:extLst>
          </p:cNvPr>
          <p:cNvCxnSpPr/>
          <p:nvPr/>
        </p:nvCxnSpPr>
        <p:spPr>
          <a:xfrm>
            <a:off x="899066" y="4276184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90FD9E-11F6-C42C-A090-C2F776FF7A00}"/>
              </a:ext>
            </a:extLst>
          </p:cNvPr>
          <p:cNvCxnSpPr>
            <a:cxnSpLocks/>
          </p:cNvCxnSpPr>
          <p:nvPr/>
        </p:nvCxnSpPr>
        <p:spPr>
          <a:xfrm>
            <a:off x="10726124" y="2256266"/>
            <a:ext cx="0" cy="343480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A48A476-D596-1F17-E271-28F30734A0C5}"/>
              </a:ext>
            </a:extLst>
          </p:cNvPr>
          <p:cNvCxnSpPr>
            <a:cxnSpLocks/>
          </p:cNvCxnSpPr>
          <p:nvPr/>
        </p:nvCxnSpPr>
        <p:spPr>
          <a:xfrm>
            <a:off x="893111" y="5316481"/>
            <a:ext cx="0" cy="60102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91E294-661A-3605-1064-E8B62174D8EE}"/>
              </a:ext>
            </a:extLst>
          </p:cNvPr>
          <p:cNvCxnSpPr>
            <a:cxnSpLocks/>
          </p:cNvCxnSpPr>
          <p:nvPr/>
        </p:nvCxnSpPr>
        <p:spPr>
          <a:xfrm>
            <a:off x="10748963" y="1046957"/>
            <a:ext cx="952135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E86A37F-EBD3-E36F-7205-6E3BF1EDCB8E}"/>
              </a:ext>
            </a:extLst>
          </p:cNvPr>
          <p:cNvSpPr/>
          <p:nvPr/>
        </p:nvSpPr>
        <p:spPr>
          <a:xfrm rot="20187114">
            <a:off x="462485" y="2184676"/>
            <a:ext cx="10746606" cy="21115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D9169D-40C7-BE3D-828C-8798413FD1F1}"/>
              </a:ext>
            </a:extLst>
          </p:cNvPr>
          <p:cNvSpPr txBox="1"/>
          <p:nvPr/>
        </p:nvSpPr>
        <p:spPr>
          <a:xfrm>
            <a:off x="1727363" y="3598699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9B2FCA-9E41-8867-01B2-810668F80F6F}"/>
              </a:ext>
            </a:extLst>
          </p:cNvPr>
          <p:cNvSpPr/>
          <p:nvPr/>
        </p:nvSpPr>
        <p:spPr>
          <a:xfrm>
            <a:off x="893112" y="4655541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5A9269-6075-0C30-AC47-E7123D42FC43}"/>
              </a:ext>
            </a:extLst>
          </p:cNvPr>
          <p:cNvSpPr/>
          <p:nvPr/>
        </p:nvSpPr>
        <p:spPr>
          <a:xfrm rot="5400000">
            <a:off x="2059225" y="3091604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2B093-3775-5597-5535-503272B14713}"/>
              </a:ext>
            </a:extLst>
          </p:cNvPr>
          <p:cNvSpPr/>
          <p:nvPr/>
        </p:nvSpPr>
        <p:spPr>
          <a:xfrm rot="5400000">
            <a:off x="1277473" y="855729"/>
            <a:ext cx="277727" cy="4514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F4944-3F23-BE9C-C125-296CDBEF3958}"/>
              </a:ext>
            </a:extLst>
          </p:cNvPr>
          <p:cNvSpPr/>
          <p:nvPr/>
        </p:nvSpPr>
        <p:spPr>
          <a:xfrm>
            <a:off x="1202434" y="1335905"/>
            <a:ext cx="451425" cy="2666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39087-F0C5-13D5-B7E4-3FD70DFBBC4B}"/>
              </a:ext>
            </a:extLst>
          </p:cNvPr>
          <p:cNvSpPr txBox="1"/>
          <p:nvPr/>
        </p:nvSpPr>
        <p:spPr>
          <a:xfrm>
            <a:off x="1689480" y="91662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tread finished material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660E61-A259-D74D-D21D-AABC8CB607D3}"/>
              </a:ext>
            </a:extLst>
          </p:cNvPr>
          <p:cNvSpPr txBox="1"/>
          <p:nvPr/>
        </p:nvSpPr>
        <p:spPr>
          <a:xfrm>
            <a:off x="1705352" y="1288832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rise finished material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895604-A400-9986-8AD2-37FB13938EAC}"/>
              </a:ext>
            </a:extLst>
          </p:cNvPr>
          <p:cNvSpPr/>
          <p:nvPr/>
        </p:nvSpPr>
        <p:spPr>
          <a:xfrm>
            <a:off x="3363093" y="3584528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721C4E-A92E-3A38-9F82-EC426B0E0885}"/>
              </a:ext>
            </a:extLst>
          </p:cNvPr>
          <p:cNvSpPr/>
          <p:nvPr/>
        </p:nvSpPr>
        <p:spPr>
          <a:xfrm rot="5400000">
            <a:off x="4529206" y="2020591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8B554D-3867-8481-963D-C01ED7EFCF65}"/>
              </a:ext>
            </a:extLst>
          </p:cNvPr>
          <p:cNvSpPr/>
          <p:nvPr/>
        </p:nvSpPr>
        <p:spPr>
          <a:xfrm>
            <a:off x="5819708" y="2500352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ECD84B-B496-807A-6FBB-3E4C2E271458}"/>
              </a:ext>
            </a:extLst>
          </p:cNvPr>
          <p:cNvSpPr/>
          <p:nvPr/>
        </p:nvSpPr>
        <p:spPr>
          <a:xfrm rot="5400000">
            <a:off x="6985821" y="936415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A4AA1B-3E84-B5CD-1649-B67049E6259C}"/>
              </a:ext>
            </a:extLst>
          </p:cNvPr>
          <p:cNvSpPr/>
          <p:nvPr/>
        </p:nvSpPr>
        <p:spPr>
          <a:xfrm>
            <a:off x="8287326" y="1439510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6FB6B9-A187-D9DC-DC12-42F707C51A18}"/>
              </a:ext>
            </a:extLst>
          </p:cNvPr>
          <p:cNvSpPr/>
          <p:nvPr/>
        </p:nvSpPr>
        <p:spPr>
          <a:xfrm rot="5400000">
            <a:off x="9453439" y="-124427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26056</TotalTime>
  <Words>79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8</cp:revision>
  <dcterms:created xsi:type="dcterms:W3CDTF">2025-02-18T03:03:17Z</dcterms:created>
  <dcterms:modified xsi:type="dcterms:W3CDTF">2025-06-19T05:04:01Z</dcterms:modified>
</cp:coreProperties>
</file>