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9BD3-0346-4A5A-96F0-3BC5C43B303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0432">
            <a:off x="4520062" y="3064905"/>
            <a:ext cx="2169574" cy="113107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906162" y="5341545"/>
            <a:ext cx="49069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56091" y="2118511"/>
            <a:ext cx="28670" cy="3574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67881" y="1526650"/>
            <a:ext cx="534884" cy="2103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24812" y="3630441"/>
            <a:ext cx="398956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38772" y="537265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772" y="5372651"/>
                <a:ext cx="1833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10375" y="321821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75" y="3218218"/>
                <a:ext cx="1867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63821" y="289456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21" y="2894560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98285" y="138777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85" y="1387773"/>
                <a:ext cx="2044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604849" y="3629686"/>
            <a:ext cx="10563" cy="21562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547104" y="2435677"/>
            <a:ext cx="2348617" cy="2348617"/>
          </a:xfrm>
          <a:prstGeom prst="arc">
            <a:avLst>
              <a:gd name="adj1" fmla="val 18727952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13976" y="4348391"/>
            <a:ext cx="548865" cy="572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4877" y="4781017"/>
                <a:ext cx="270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77" y="4781017"/>
                <a:ext cx="2703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20274111">
            <a:off x="4934290" y="2912547"/>
            <a:ext cx="1608964" cy="1608964"/>
          </a:xfrm>
          <a:prstGeom prst="arc">
            <a:avLst>
              <a:gd name="adj1" fmla="val 5561033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04194" y="4525345"/>
                <a:ext cx="35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194" y="4525345"/>
                <a:ext cx="3579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254" r="-169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5216067" y="3638528"/>
            <a:ext cx="355564" cy="141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56852" y="5013691"/>
                <a:ext cx="2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52" y="5013691"/>
                <a:ext cx="2909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20274111">
            <a:off x="5213904" y="3229631"/>
            <a:ext cx="1037553" cy="1037553"/>
          </a:xfrm>
          <a:prstGeom prst="arc">
            <a:avLst>
              <a:gd name="adj1" fmla="val 5561033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50836" y="3670608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36" y="3670608"/>
                <a:ext cx="3588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254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601337" y="1742419"/>
            <a:ext cx="1879479" cy="189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4277116" y="2461961"/>
            <a:ext cx="2348617" cy="2348617"/>
          </a:xfrm>
          <a:prstGeom prst="arc">
            <a:avLst>
              <a:gd name="adj1" fmla="val 17376543"/>
              <a:gd name="adj2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4891" y="2228146"/>
            <a:ext cx="257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11</cp:revision>
  <dcterms:created xsi:type="dcterms:W3CDTF">2019-03-26T22:06:32Z</dcterms:created>
  <dcterms:modified xsi:type="dcterms:W3CDTF">2019-05-28T20:59:32Z</dcterms:modified>
</cp:coreProperties>
</file>