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9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0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F7BB-3A54-4E0D-9C22-A666CF7B33B3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39CC-E55C-47F7-A136-AD12C5D9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1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1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ultiply 5"/>
          <p:cNvSpPr/>
          <p:nvPr/>
        </p:nvSpPr>
        <p:spPr>
          <a:xfrm>
            <a:off x="2695493" y="95416"/>
            <a:ext cx="6170212" cy="6170212"/>
          </a:xfrm>
          <a:prstGeom prst="mathMultiply">
            <a:avLst>
              <a:gd name="adj1" fmla="val 1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559555" y="2181381"/>
            <a:ext cx="413767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53700" y="449248"/>
            <a:ext cx="2254196" cy="2254196"/>
            <a:chOff x="6253700" y="449248"/>
            <a:chExt cx="2254196" cy="2254196"/>
          </a:xfrm>
        </p:grpSpPr>
        <p:sp>
          <p:nvSpPr>
            <p:cNvPr id="5" name="Oval 4"/>
            <p:cNvSpPr/>
            <p:nvPr/>
          </p:nvSpPr>
          <p:spPr>
            <a:xfrm>
              <a:off x="6253700" y="449248"/>
              <a:ext cx="2254196" cy="2254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5" idx="2"/>
              <a:endCxn id="5" idx="6"/>
            </p:cNvCxnSpPr>
            <p:nvPr/>
          </p:nvCxnSpPr>
          <p:spPr>
            <a:xfrm>
              <a:off x="6253700" y="1576346"/>
              <a:ext cx="2254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5" idx="0"/>
            </p:cNvCxnSpPr>
            <p:nvPr/>
          </p:nvCxnSpPr>
          <p:spPr>
            <a:xfrm flipV="1">
              <a:off x="7380798" y="449248"/>
              <a:ext cx="0" cy="225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92461" y="449248"/>
            <a:ext cx="2254196" cy="2254196"/>
            <a:chOff x="6253700" y="449248"/>
            <a:chExt cx="2254196" cy="2254196"/>
          </a:xfrm>
        </p:grpSpPr>
        <p:sp>
          <p:nvSpPr>
            <p:cNvPr id="20" name="Oval 19"/>
            <p:cNvSpPr/>
            <p:nvPr/>
          </p:nvSpPr>
          <p:spPr>
            <a:xfrm>
              <a:off x="6253700" y="449248"/>
              <a:ext cx="2254196" cy="2254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20" idx="2"/>
              <a:endCxn id="20" idx="6"/>
            </p:cNvCxnSpPr>
            <p:nvPr/>
          </p:nvCxnSpPr>
          <p:spPr>
            <a:xfrm>
              <a:off x="6253700" y="1576346"/>
              <a:ext cx="2254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0" idx="4"/>
              <a:endCxn id="20" idx="0"/>
            </p:cNvCxnSpPr>
            <p:nvPr/>
          </p:nvCxnSpPr>
          <p:spPr>
            <a:xfrm flipV="1">
              <a:off x="7380798" y="449248"/>
              <a:ext cx="0" cy="225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Isosceles Triangle 32"/>
          <p:cNvSpPr/>
          <p:nvPr/>
        </p:nvSpPr>
        <p:spPr>
          <a:xfrm>
            <a:off x="5088537" y="1415333"/>
            <a:ext cx="1423284" cy="24152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88538" y="3830542"/>
            <a:ext cx="1423284" cy="1242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253700" y="3631095"/>
            <a:ext cx="2254196" cy="2254196"/>
            <a:chOff x="6253700" y="449248"/>
            <a:chExt cx="2254196" cy="2254196"/>
          </a:xfrm>
        </p:grpSpPr>
        <p:sp>
          <p:nvSpPr>
            <p:cNvPr id="24" name="Oval 23"/>
            <p:cNvSpPr/>
            <p:nvPr/>
          </p:nvSpPr>
          <p:spPr>
            <a:xfrm>
              <a:off x="6253700" y="449248"/>
              <a:ext cx="2254196" cy="2254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2"/>
              <a:endCxn id="24" idx="6"/>
            </p:cNvCxnSpPr>
            <p:nvPr/>
          </p:nvCxnSpPr>
          <p:spPr>
            <a:xfrm>
              <a:off x="6253700" y="1576346"/>
              <a:ext cx="2254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4" idx="4"/>
              <a:endCxn id="24" idx="0"/>
            </p:cNvCxnSpPr>
            <p:nvPr/>
          </p:nvCxnSpPr>
          <p:spPr>
            <a:xfrm flipV="1">
              <a:off x="7380798" y="449248"/>
              <a:ext cx="0" cy="225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092461" y="3631095"/>
            <a:ext cx="2254196" cy="2254196"/>
            <a:chOff x="6253700" y="449248"/>
            <a:chExt cx="2254196" cy="2254196"/>
          </a:xfrm>
        </p:grpSpPr>
        <p:sp>
          <p:nvSpPr>
            <p:cNvPr id="28" name="Oval 27"/>
            <p:cNvSpPr/>
            <p:nvPr/>
          </p:nvSpPr>
          <p:spPr>
            <a:xfrm>
              <a:off x="6253700" y="449248"/>
              <a:ext cx="2254196" cy="22541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2"/>
              <a:endCxn id="28" idx="6"/>
            </p:cNvCxnSpPr>
            <p:nvPr/>
          </p:nvCxnSpPr>
          <p:spPr>
            <a:xfrm>
              <a:off x="6253700" y="1576346"/>
              <a:ext cx="22541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8" idx="4"/>
              <a:endCxn id="28" idx="0"/>
            </p:cNvCxnSpPr>
            <p:nvPr/>
          </p:nvCxnSpPr>
          <p:spPr>
            <a:xfrm flipV="1">
              <a:off x="7380798" y="449248"/>
              <a:ext cx="0" cy="2254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 flipV="1">
            <a:off x="5796501" y="417774"/>
            <a:ext cx="0" cy="2870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0599" y="3275275"/>
            <a:ext cx="3036073" cy="12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648407" y="3095781"/>
            <a:ext cx="304137" cy="307378"/>
            <a:chOff x="10466601" y="4606124"/>
            <a:chExt cx="304137" cy="307378"/>
          </a:xfrm>
        </p:grpSpPr>
        <p:sp>
          <p:nvSpPr>
            <p:cNvPr id="35" name="Oval 34"/>
            <p:cNvSpPr/>
            <p:nvPr/>
          </p:nvSpPr>
          <p:spPr>
            <a:xfrm>
              <a:off x="10466601" y="4606124"/>
              <a:ext cx="304137" cy="3041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5" idx="0"/>
              <a:endCxn id="35" idx="4"/>
            </p:cNvCxnSpPr>
            <p:nvPr/>
          </p:nvCxnSpPr>
          <p:spPr>
            <a:xfrm>
              <a:off x="10618670" y="4606124"/>
              <a:ext cx="0" cy="30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2"/>
              <a:endCxn id="35" idx="6"/>
            </p:cNvCxnSpPr>
            <p:nvPr/>
          </p:nvCxnSpPr>
          <p:spPr>
            <a:xfrm>
              <a:off x="10466601" y="4758193"/>
              <a:ext cx="304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ie 42"/>
            <p:cNvSpPr/>
            <p:nvPr/>
          </p:nvSpPr>
          <p:spPr>
            <a:xfrm>
              <a:off x="10466601" y="4606124"/>
              <a:ext cx="292894" cy="292894"/>
            </a:xfrm>
            <a:prstGeom prst="pie">
              <a:avLst>
                <a:gd name="adj1" fmla="val 10689977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10800000">
              <a:off x="10473942" y="4620608"/>
              <a:ext cx="292894" cy="292894"/>
            </a:xfrm>
            <a:prstGeom prst="pie">
              <a:avLst>
                <a:gd name="adj1" fmla="val 10689977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92060" y="268099"/>
                <a:ext cx="30399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060" y="268099"/>
                <a:ext cx="303994" cy="281937"/>
              </a:xfrm>
              <a:prstGeom prst="rect">
                <a:avLst/>
              </a:prstGeom>
              <a:blipFill rotWithShape="0">
                <a:blip r:embed="rId2"/>
                <a:stretch>
                  <a:fillRect l="-12245" t="-23913" r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63197" y="3011465"/>
                <a:ext cx="30905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197" y="3011465"/>
                <a:ext cx="309059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19608" t="-21739" r="-4705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312413" y="542216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98525" y="558523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456815" y="5673328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49775" y="5643593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Motor 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74310" y="2872896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54" name="Arc 53"/>
          <p:cNvSpPr/>
          <p:nvPr/>
        </p:nvSpPr>
        <p:spPr>
          <a:xfrm>
            <a:off x="6507534" y="740131"/>
            <a:ext cx="1746527" cy="174652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rot="10800000">
            <a:off x="3342010" y="3884929"/>
            <a:ext cx="1746527" cy="174652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6200000">
            <a:off x="3329987" y="705889"/>
            <a:ext cx="1746527" cy="174652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5400000">
            <a:off x="6513827" y="3885186"/>
            <a:ext cx="1746527" cy="174652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438445" y="9534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CCW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494961" y="495241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CCW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484007" y="9570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21126" y="496347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CW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47478" y="1006577"/>
            <a:ext cx="209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spin directions for each motor is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Isosceles Triangle 61"/>
          <p:cNvSpPr/>
          <p:nvPr/>
        </p:nvSpPr>
        <p:spPr>
          <a:xfrm rot="5400000">
            <a:off x="5721480" y="2080591"/>
            <a:ext cx="1423284" cy="24152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3892680" y="2667000"/>
            <a:ext cx="1423284" cy="12423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7389659" y="3883291"/>
            <a:ext cx="413767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96501" y="3288196"/>
            <a:ext cx="0" cy="2563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80599" y="3275275"/>
            <a:ext cx="3036073" cy="12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648407" y="3095781"/>
            <a:ext cx="304137" cy="307378"/>
            <a:chOff x="10466601" y="4606124"/>
            <a:chExt cx="304137" cy="307378"/>
          </a:xfrm>
        </p:grpSpPr>
        <p:sp>
          <p:nvSpPr>
            <p:cNvPr id="35" name="Oval 34"/>
            <p:cNvSpPr/>
            <p:nvPr/>
          </p:nvSpPr>
          <p:spPr>
            <a:xfrm>
              <a:off x="10466601" y="4606124"/>
              <a:ext cx="304137" cy="3041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5" idx="0"/>
              <a:endCxn id="35" idx="4"/>
            </p:cNvCxnSpPr>
            <p:nvPr/>
          </p:nvCxnSpPr>
          <p:spPr>
            <a:xfrm>
              <a:off x="10618670" y="4606124"/>
              <a:ext cx="0" cy="30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5" idx="2"/>
              <a:endCxn id="35" idx="6"/>
            </p:cNvCxnSpPr>
            <p:nvPr/>
          </p:nvCxnSpPr>
          <p:spPr>
            <a:xfrm>
              <a:off x="10466601" y="4758193"/>
              <a:ext cx="3041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ie 42"/>
            <p:cNvSpPr/>
            <p:nvPr/>
          </p:nvSpPr>
          <p:spPr>
            <a:xfrm>
              <a:off x="10466601" y="4606124"/>
              <a:ext cx="292894" cy="292894"/>
            </a:xfrm>
            <a:prstGeom prst="pie">
              <a:avLst>
                <a:gd name="adj1" fmla="val 10689977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10800000">
              <a:off x="10473942" y="4620608"/>
              <a:ext cx="292894" cy="292894"/>
            </a:xfrm>
            <a:prstGeom prst="pie">
              <a:avLst>
                <a:gd name="adj1" fmla="val 10689977"/>
                <a:gd name="adj2" fmla="val 162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2544" y="5711191"/>
                <a:ext cx="29142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44" y="5711191"/>
                <a:ext cx="291426" cy="281937"/>
              </a:xfrm>
              <a:prstGeom prst="rect">
                <a:avLst/>
              </a:prstGeom>
              <a:blipFill rotWithShape="0">
                <a:blip r:embed="rId2"/>
                <a:stretch>
                  <a:fillRect l="-12500" t="-23913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63197" y="3011465"/>
                <a:ext cx="309059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197" y="3011465"/>
                <a:ext cx="309059" cy="281937"/>
              </a:xfrm>
              <a:prstGeom prst="rect">
                <a:avLst/>
              </a:prstGeom>
              <a:blipFill rotWithShape="0">
                <a:blip r:embed="rId3"/>
                <a:stretch>
                  <a:fillRect l="-9804" t="-21739" r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7157451" y="4311270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96054" y="2170709"/>
            <a:ext cx="2254196" cy="8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98634" y="2274880"/>
            <a:ext cx="78785" cy="17353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11929" y="4001899"/>
            <a:ext cx="3269931" cy="156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043143" y="2170709"/>
            <a:ext cx="2254196" cy="89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11929" y="2263638"/>
            <a:ext cx="103655" cy="17465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762579" y="2101135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07927" y="876632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21" r="-18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43011" y="1681014"/>
                <a:ext cx="210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1" y="1681014"/>
                <a:ext cx="2106474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11111" r="-5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6248979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3132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27660" y="2327665"/>
                <a:ext cx="1466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2327665"/>
                <a:ext cx="14668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20" t="-2222" r="-49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1813" y="2264785"/>
                <a:ext cx="1500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2264785"/>
                <a:ext cx="150053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7" t="-4444" r="-52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543132" y="1475557"/>
            <a:ext cx="4705847" cy="12026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2579" y="4801172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86" r="-18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7660" y="5027702"/>
                <a:ext cx="1466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5027702"/>
                <a:ext cx="146687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20" t="-2222" r="-497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21813" y="4964822"/>
                <a:ext cx="1500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4964822"/>
                <a:ext cx="15005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07" t="-2174" r="-528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6248979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43132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21210" y="1054890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13836" y="3115603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72208" y="1054890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272208" y="31082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72208" y="147555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72208" y="267817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543010" y="4381050"/>
                <a:ext cx="210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0" y="4381050"/>
                <a:ext cx="21064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t="-11111" r="-5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3807927" y="3547623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248979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543132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543132" y="4218108"/>
            <a:ext cx="4705847" cy="12026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21210" y="3725881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3836" y="5786594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72208" y="3725881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>
            <a:off x="1272208" y="5779213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72208" y="421810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72208" y="54207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685049" y="4629715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460218" y="4424024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546372" y="4419269"/>
                <a:ext cx="266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72" y="4419269"/>
                <a:ext cx="26603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598224" y="2169551"/>
                <a:ext cx="439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224" y="2169551"/>
                <a:ext cx="43915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89" r="-555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>
            <a:off x="4782421" y="2298878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555677" y="2290927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4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762579" y="2101135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07927" y="876632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21" r="-18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43011" y="1681014"/>
                <a:ext cx="2253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1" y="1681014"/>
                <a:ext cx="225382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11111" r="-8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6248979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3132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27660" y="2327665"/>
                <a:ext cx="1329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2327665"/>
                <a:ext cx="132927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70" t="-2222" r="-41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1813" y="2264785"/>
                <a:ext cx="1801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2264785"/>
                <a:ext cx="1801712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444" r="-270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543132" y="1468914"/>
            <a:ext cx="4705847" cy="120925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2579" y="4801172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86" r="-18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7660" y="5027702"/>
                <a:ext cx="1329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5027702"/>
                <a:ext cx="132927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670" t="-2222" r="-412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21813" y="4964822"/>
                <a:ext cx="1801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𝑑𝑜𝑤𝑛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4964822"/>
                <a:ext cx="1801712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r="-2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6248979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43132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21210" y="1054890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13836" y="3115603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72208" y="1054890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272208" y="31082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72208" y="147555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72208" y="267817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543010" y="4381050"/>
                <a:ext cx="2253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0" y="4381050"/>
                <a:ext cx="2253822" cy="276999"/>
              </a:xfrm>
              <a:prstGeom prst="rect">
                <a:avLst/>
              </a:prstGeom>
              <a:blipFill rotWithShape="0">
                <a:blip r:embed="rId11"/>
                <a:stretch>
                  <a:fillRect t="-11111" r="-8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3807927" y="3547623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248979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543132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43132" y="4225488"/>
            <a:ext cx="4705847" cy="12049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21210" y="3725881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3836" y="5786594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72208" y="3725881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>
            <a:off x="1272208" y="5779213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72208" y="421810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72208" y="54207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464741" y="1942108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239910" y="1736417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26064" y="1731662"/>
                <a:ext cx="2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064" y="1731662"/>
                <a:ext cx="26071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326338" y="4850746"/>
                <a:ext cx="433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8" y="4850746"/>
                <a:ext cx="43383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17" r="-422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>
            <a:off x="4510535" y="4980073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283791" y="4972122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762579" y="2101135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07927" y="876632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539048"/>
                <a:ext cx="130830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21" r="-18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43011" y="1681014"/>
                <a:ext cx="2099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1" y="1681014"/>
                <a:ext cx="20994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1111" r="-2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6248979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3132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27660" y="2327665"/>
                <a:ext cx="151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2327665"/>
                <a:ext cx="15175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213" t="-2222" r="-48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1813" y="2264785"/>
                <a:ext cx="15512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2264785"/>
                <a:ext cx="155125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444" r="-470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1543132" y="1475557"/>
            <a:ext cx="4705847" cy="12026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62579" y="4801172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12" y="3276830"/>
                <a:ext cx="131362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86" r="-18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27660" y="5027702"/>
                <a:ext cx="15175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5027702"/>
                <a:ext cx="151759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213" t="-2222" r="-481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421813" y="4964822"/>
                <a:ext cx="1551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4964822"/>
                <a:ext cx="1551257" cy="276999"/>
              </a:xfrm>
              <a:prstGeom prst="rect">
                <a:avLst/>
              </a:prstGeom>
              <a:blipFill rotWithShape="0">
                <a:blip r:embed="rId8"/>
                <a:stretch>
                  <a:fillRect t="-2174" r="-47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V="1">
            <a:off x="6248979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43132" y="487468"/>
            <a:ext cx="0" cy="58760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21210" y="1054890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13836" y="3115603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72208" y="1054890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272208" y="31082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72208" y="147555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72208" y="267817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543010" y="4381050"/>
                <a:ext cx="2099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0" y="4381050"/>
                <a:ext cx="20994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59" t="-11111" r="-2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3807927" y="3547623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248979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543132" y="4613099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43132" y="4218107"/>
            <a:ext cx="4705847" cy="12026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721210" y="3725881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3836" y="5786594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272208" y="3725881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3557561"/>
                <a:ext cx="1811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5673827"/>
                <a:ext cx="35426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>
            <a:off x="1272208" y="5779213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272208" y="421810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272208" y="54207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841590" y="1849894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616759" y="1644203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702913" y="1639448"/>
                <a:ext cx="266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13" y="1639448"/>
                <a:ext cx="26603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519829" y="4889202"/>
                <a:ext cx="439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829" y="4889202"/>
                <a:ext cx="43915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70" r="-411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/>
          <p:cNvCxnSpPr/>
          <p:nvPr/>
        </p:nvCxnSpPr>
        <p:spPr>
          <a:xfrm>
            <a:off x="4704026" y="5018529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477282" y="5010578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762579" y="2101135"/>
            <a:ext cx="68142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07927" y="876632"/>
            <a:ext cx="0" cy="2361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2228" y="539048"/>
                <a:ext cx="2330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28" y="539048"/>
                <a:ext cx="233089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43011" y="1681014"/>
                <a:ext cx="1780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𝑐𝑜𝑚𝑚𝑎𝑛𝑑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11" y="1681014"/>
                <a:ext cx="17809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70" t="-11111" r="-274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6248979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3132" y="1942108"/>
            <a:ext cx="0" cy="302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27660" y="2327665"/>
                <a:ext cx="3098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𝑎𝑙𝑡𝑖𝑡𝑢𝑑𝑒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60" y="2327665"/>
                <a:ext cx="309854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81" t="-2222" r="-236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1813" y="2264785"/>
                <a:ext cx="3369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𝑑𝑒𝑐𝑟𝑒𝑎𝑠𝑒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𝑎𝑙𝑡𝑖𝑡𝑢𝑑𝑒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13" y="2264785"/>
                <a:ext cx="3369960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4444" r="-198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543132" y="1475557"/>
            <a:ext cx="4705847" cy="120261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248979" y="487468"/>
            <a:ext cx="0" cy="27507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43132" y="487468"/>
            <a:ext cx="0" cy="2792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21210" y="1054890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13836" y="3115603"/>
            <a:ext cx="174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72208" y="1054890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93" y="886570"/>
                <a:ext cx="18113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41" y="3002836"/>
                <a:ext cx="35426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448" r="-155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1272208" y="310822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72208" y="1475557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72208" y="2678172"/>
            <a:ext cx="5168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791773" y="2309002"/>
            <a:ext cx="775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566942" y="2309002"/>
            <a:ext cx="0" cy="20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614049" y="2152111"/>
                <a:ext cx="4391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049" y="2152111"/>
                <a:ext cx="43915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78" r="-416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5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126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</dc:title>
  <dc:creator>Christopher Lum</dc:creator>
  <cp:lastModifiedBy>Christopher Lum</cp:lastModifiedBy>
  <cp:revision>23</cp:revision>
  <dcterms:created xsi:type="dcterms:W3CDTF">2019-03-11T19:14:44Z</dcterms:created>
  <dcterms:modified xsi:type="dcterms:W3CDTF">2019-04-29T04:11:18Z</dcterms:modified>
</cp:coreProperties>
</file>