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1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8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0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9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0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0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472F-91C3-4B27-AABC-4640E1D5E2D1}" type="datetimeFigureOut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01EB-8004-4FE5-BD1F-865AFAB79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080" y="1419308"/>
            <a:ext cx="203835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2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43275" y="1114425"/>
            <a:ext cx="55054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5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38212"/>
            <a:ext cx="5638800" cy="4981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7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1</cp:revision>
  <dcterms:created xsi:type="dcterms:W3CDTF">2019-04-18T19:12:29Z</dcterms:created>
  <dcterms:modified xsi:type="dcterms:W3CDTF">2019-04-18T19:14:15Z</dcterms:modified>
</cp:coreProperties>
</file>