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1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CD275-FA49-4648-A8EE-AEE367F6A543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8EB02-940D-4FFB-8EEB-C3C1FD299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892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CD275-FA49-4648-A8EE-AEE367F6A543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8EB02-940D-4FFB-8EEB-C3C1FD299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607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CD275-FA49-4648-A8EE-AEE367F6A543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8EB02-940D-4FFB-8EEB-C3C1FD299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519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CD275-FA49-4648-A8EE-AEE367F6A543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8EB02-940D-4FFB-8EEB-C3C1FD299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19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CD275-FA49-4648-A8EE-AEE367F6A543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8EB02-940D-4FFB-8EEB-C3C1FD299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060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CD275-FA49-4648-A8EE-AEE367F6A543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8EB02-940D-4FFB-8EEB-C3C1FD299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791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CD275-FA49-4648-A8EE-AEE367F6A543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8EB02-940D-4FFB-8EEB-C3C1FD299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839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CD275-FA49-4648-A8EE-AEE367F6A543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8EB02-940D-4FFB-8EEB-C3C1FD299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662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CD275-FA49-4648-A8EE-AEE367F6A543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8EB02-940D-4FFB-8EEB-C3C1FD299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157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CD275-FA49-4648-A8EE-AEE367F6A543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8EB02-940D-4FFB-8EEB-C3C1FD299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933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CD275-FA49-4648-A8EE-AEE367F6A543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8EB02-940D-4FFB-8EEB-C3C1FD299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189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CD275-FA49-4648-A8EE-AEE367F6A543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8EB02-940D-4FFB-8EEB-C3C1FD299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253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5650" y="1852612"/>
            <a:ext cx="5600700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68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2052637"/>
            <a:ext cx="6248400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4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450" y="971550"/>
            <a:ext cx="651510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085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612" y="1881187"/>
            <a:ext cx="6200775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376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150" y="1704975"/>
            <a:ext cx="6743700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83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>
            <a:off x="2560320" y="5414838"/>
            <a:ext cx="64723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3053301" y="954156"/>
            <a:ext cx="0" cy="49775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00000">
            <a:off x="4679558" y="3419060"/>
            <a:ext cx="837983" cy="837983"/>
          </a:xfrm>
          <a:prstGeom prst="rect">
            <a:avLst/>
          </a:prstGeom>
        </p:spPr>
      </p:pic>
      <p:pic>
        <p:nvPicPr>
          <p:cNvPr id="1028" name="Picture 4" descr="Image result for center of mass icon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3143" y="3605052"/>
            <a:ext cx="212172" cy="216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/>
          <p:cNvCxnSpPr/>
          <p:nvPr/>
        </p:nvCxnSpPr>
        <p:spPr>
          <a:xfrm flipH="1" flipV="1">
            <a:off x="4753587" y="2463108"/>
            <a:ext cx="415642" cy="125015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5169229" y="2432313"/>
            <a:ext cx="1375543" cy="130929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234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Lum</dc:creator>
  <cp:lastModifiedBy>Christopher Lum</cp:lastModifiedBy>
  <cp:revision>3</cp:revision>
  <dcterms:created xsi:type="dcterms:W3CDTF">2019-04-18T19:15:12Z</dcterms:created>
  <dcterms:modified xsi:type="dcterms:W3CDTF">2019-04-18T20:12:23Z</dcterms:modified>
</cp:coreProperties>
</file>