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1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6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0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7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7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2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3584-35C6-449A-9D06-2368C5ACF62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EA571-6066-427A-BE06-212AA305D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8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1033670" y="890546"/>
            <a:ext cx="5820354" cy="162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ghtning Bolt 6"/>
          <p:cNvSpPr/>
          <p:nvPr/>
        </p:nvSpPr>
        <p:spPr>
          <a:xfrm>
            <a:off x="2107096" y="2138901"/>
            <a:ext cx="2775005" cy="248080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Lum</dc:creator>
  <cp:lastModifiedBy>Christopher Lum</cp:lastModifiedBy>
  <cp:revision>1</cp:revision>
  <dcterms:created xsi:type="dcterms:W3CDTF">2018-04-12T14:46:39Z</dcterms:created>
  <dcterms:modified xsi:type="dcterms:W3CDTF">2018-04-12T14:47:06Z</dcterms:modified>
</cp:coreProperties>
</file>