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Lst>
  <p:notesMasterIdLst>
    <p:notesMasterId r:id="rId20"/>
  </p:notesMasterIdLst>
  <p:sldIdLst>
    <p:sldId id="256" r:id="rId5"/>
    <p:sldId id="271" r:id="rId6"/>
    <p:sldId id="272" r:id="rId7"/>
    <p:sldId id="273" r:id="rId8"/>
    <p:sldId id="276" r:id="rId9"/>
    <p:sldId id="278" r:id="rId10"/>
    <p:sldId id="277" r:id="rId11"/>
    <p:sldId id="274" r:id="rId12"/>
    <p:sldId id="275"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96089-519C-4295-B938-DACE2A8988EF}" v="581" dt="2018-08-03T20:45:42.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4648" autoAdjust="0"/>
  </p:normalViewPr>
  <p:slideViewPr>
    <p:cSldViewPr snapToGrid="0">
      <p:cViewPr>
        <p:scale>
          <a:sx n="73" d="100"/>
          <a:sy n="73" d="100"/>
        </p:scale>
        <p:origin x="72" y="420"/>
      </p:cViewPr>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varScale="1">
        <p:scale>
          <a:sx n="70" d="100"/>
          <a:sy n="70" d="100"/>
        </p:scale>
        <p:origin x="2146"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1d1725de2dd72f" providerId="LiveId" clId="{AE796089-519C-4295-B938-DACE2A8988EF}"/>
    <pc:docChg chg="undo custSel mod addSld modSld">
      <pc:chgData name="" userId="fc1d1725de2dd72f" providerId="LiveId" clId="{AE796089-519C-4295-B938-DACE2A8988EF}" dt="2018-08-03T20:45:42.192" v="571" actId="20577"/>
      <pc:docMkLst>
        <pc:docMk/>
      </pc:docMkLst>
      <pc:sldChg chg="modSp mod setBg">
        <pc:chgData name="" userId="fc1d1725de2dd72f" providerId="LiveId" clId="{AE796089-519C-4295-B938-DACE2A8988EF}" dt="2018-08-03T20:37:49.546" v="383" actId="26606"/>
        <pc:sldMkLst>
          <pc:docMk/>
          <pc:sldMk cId="3817356736" sldId="265"/>
        </pc:sldMkLst>
        <pc:spChg chg="mod">
          <ac:chgData name="" userId="fc1d1725de2dd72f" providerId="LiveId" clId="{AE796089-519C-4295-B938-DACE2A8988EF}" dt="2018-08-03T20:37:49.546" v="383" actId="26606"/>
          <ac:spMkLst>
            <pc:docMk/>
            <pc:sldMk cId="3817356736" sldId="265"/>
            <ac:spMk id="2" creationId="{00000000-0000-0000-0000-000000000000}"/>
          </ac:spMkLst>
        </pc:spChg>
        <pc:spChg chg="mod ord">
          <ac:chgData name="" userId="fc1d1725de2dd72f" providerId="LiveId" clId="{AE796089-519C-4295-B938-DACE2A8988EF}" dt="2018-08-03T20:37:49.546" v="383" actId="26606"/>
          <ac:spMkLst>
            <pc:docMk/>
            <pc:sldMk cId="3817356736" sldId="265"/>
            <ac:spMk id="3" creationId="{00000000-0000-0000-0000-000000000000}"/>
          </ac:spMkLst>
        </pc:spChg>
        <pc:picChg chg="mod ord">
          <ac:chgData name="" userId="fc1d1725de2dd72f" providerId="LiveId" clId="{AE796089-519C-4295-B938-DACE2A8988EF}" dt="2018-08-03T20:37:49.546" v="383" actId="26606"/>
          <ac:picMkLst>
            <pc:docMk/>
            <pc:sldMk cId="3817356736" sldId="265"/>
            <ac:picMk id="5" creationId="{00000000-0000-0000-0000-000000000000}"/>
          </ac:picMkLst>
        </pc:picChg>
      </pc:sldChg>
      <pc:sldChg chg="modSp mod setBg">
        <pc:chgData name="" userId="fc1d1725de2dd72f" providerId="LiveId" clId="{AE796089-519C-4295-B938-DACE2A8988EF}" dt="2018-08-03T20:41:54.556" v="455" actId="20577"/>
        <pc:sldMkLst>
          <pc:docMk/>
          <pc:sldMk cId="2804710893" sldId="266"/>
        </pc:sldMkLst>
        <pc:spChg chg="mod">
          <ac:chgData name="" userId="fc1d1725de2dd72f" providerId="LiveId" clId="{AE796089-519C-4295-B938-DACE2A8988EF}" dt="2018-08-03T20:38:21.417" v="385" actId="26606"/>
          <ac:spMkLst>
            <pc:docMk/>
            <pc:sldMk cId="2804710893" sldId="266"/>
            <ac:spMk id="2" creationId="{00000000-0000-0000-0000-000000000000}"/>
          </ac:spMkLst>
        </pc:spChg>
        <pc:spChg chg="mod ord">
          <ac:chgData name="" userId="fc1d1725de2dd72f" providerId="LiveId" clId="{AE796089-519C-4295-B938-DACE2A8988EF}" dt="2018-08-03T20:41:54.556" v="455" actId="20577"/>
          <ac:spMkLst>
            <pc:docMk/>
            <pc:sldMk cId="2804710893" sldId="266"/>
            <ac:spMk id="3" creationId="{00000000-0000-0000-0000-000000000000}"/>
          </ac:spMkLst>
        </pc:spChg>
        <pc:picChg chg="mod">
          <ac:chgData name="" userId="fc1d1725de2dd72f" providerId="LiveId" clId="{AE796089-519C-4295-B938-DACE2A8988EF}" dt="2018-08-03T20:38:21.417" v="385" actId="26606"/>
          <ac:picMkLst>
            <pc:docMk/>
            <pc:sldMk cId="2804710893" sldId="266"/>
            <ac:picMk id="5" creationId="{00000000-0000-0000-0000-000000000000}"/>
          </ac:picMkLst>
        </pc:picChg>
      </pc:sldChg>
      <pc:sldChg chg="modSp mod setBg">
        <pc:chgData name="" userId="fc1d1725de2dd72f" providerId="LiveId" clId="{AE796089-519C-4295-B938-DACE2A8988EF}" dt="2018-08-03T20:39:56.246" v="388" actId="26606"/>
        <pc:sldMkLst>
          <pc:docMk/>
          <pc:sldMk cId="4004236569" sldId="267"/>
        </pc:sldMkLst>
        <pc:spChg chg="mod">
          <ac:chgData name="" userId="fc1d1725de2dd72f" providerId="LiveId" clId="{AE796089-519C-4295-B938-DACE2A8988EF}" dt="2018-08-03T20:39:56.246" v="388" actId="26606"/>
          <ac:spMkLst>
            <pc:docMk/>
            <pc:sldMk cId="4004236569" sldId="267"/>
            <ac:spMk id="2" creationId="{00000000-0000-0000-0000-000000000000}"/>
          </ac:spMkLst>
        </pc:spChg>
        <pc:spChg chg="mod ord">
          <ac:chgData name="" userId="fc1d1725de2dd72f" providerId="LiveId" clId="{AE796089-519C-4295-B938-DACE2A8988EF}" dt="2018-08-03T20:39:56.246" v="388" actId="26606"/>
          <ac:spMkLst>
            <pc:docMk/>
            <pc:sldMk cId="4004236569" sldId="267"/>
            <ac:spMk id="3" creationId="{00000000-0000-0000-0000-000000000000}"/>
          </ac:spMkLst>
        </pc:spChg>
        <pc:picChg chg="mod">
          <ac:chgData name="" userId="fc1d1725de2dd72f" providerId="LiveId" clId="{AE796089-519C-4295-B938-DACE2A8988EF}" dt="2018-08-03T20:39:56.246" v="388" actId="26606"/>
          <ac:picMkLst>
            <pc:docMk/>
            <pc:sldMk cId="4004236569" sldId="267"/>
            <ac:picMk id="4" creationId="{00000000-0000-0000-0000-000000000000}"/>
          </ac:picMkLst>
        </pc:picChg>
      </pc:sldChg>
      <pc:sldChg chg="modSp mod setBg">
        <pc:chgData name="" userId="fc1d1725de2dd72f" providerId="LiveId" clId="{AE796089-519C-4295-B938-DACE2A8988EF}" dt="2018-08-03T20:40:30.941" v="391" actId="26606"/>
        <pc:sldMkLst>
          <pc:docMk/>
          <pc:sldMk cId="1558949348" sldId="268"/>
        </pc:sldMkLst>
        <pc:spChg chg="mod">
          <ac:chgData name="" userId="fc1d1725de2dd72f" providerId="LiveId" clId="{AE796089-519C-4295-B938-DACE2A8988EF}" dt="2018-08-03T20:40:30.941" v="391" actId="26606"/>
          <ac:spMkLst>
            <pc:docMk/>
            <pc:sldMk cId="1558949348" sldId="268"/>
            <ac:spMk id="2" creationId="{00000000-0000-0000-0000-000000000000}"/>
          </ac:spMkLst>
        </pc:spChg>
        <pc:spChg chg="mod">
          <ac:chgData name="" userId="fc1d1725de2dd72f" providerId="LiveId" clId="{AE796089-519C-4295-B938-DACE2A8988EF}" dt="2018-08-03T20:40:30.941" v="391" actId="26606"/>
          <ac:spMkLst>
            <pc:docMk/>
            <pc:sldMk cId="1558949348" sldId="268"/>
            <ac:spMk id="3" creationId="{00000000-0000-0000-0000-000000000000}"/>
          </ac:spMkLst>
        </pc:spChg>
        <pc:picChg chg="mod">
          <ac:chgData name="" userId="fc1d1725de2dd72f" providerId="LiveId" clId="{AE796089-519C-4295-B938-DACE2A8988EF}" dt="2018-08-03T20:40:30.941" v="391" actId="26606"/>
          <ac:picMkLst>
            <pc:docMk/>
            <pc:sldMk cId="1558949348" sldId="268"/>
            <ac:picMk id="4" creationId="{00000000-0000-0000-0000-000000000000}"/>
          </ac:picMkLst>
        </pc:picChg>
      </pc:sldChg>
      <pc:sldChg chg="addSp modSp mod setBg">
        <pc:chgData name="" userId="fc1d1725de2dd72f" providerId="LiveId" clId="{AE796089-519C-4295-B938-DACE2A8988EF}" dt="2018-08-03T20:45:42.192" v="571" actId="20577"/>
        <pc:sldMkLst>
          <pc:docMk/>
          <pc:sldMk cId="740032071" sldId="270"/>
        </pc:sldMkLst>
        <pc:spChg chg="mod">
          <ac:chgData name="" userId="fc1d1725de2dd72f" providerId="LiveId" clId="{AE796089-519C-4295-B938-DACE2A8988EF}" dt="2018-08-03T20:45:10.735" v="557" actId="26606"/>
          <ac:spMkLst>
            <pc:docMk/>
            <pc:sldMk cId="740032071" sldId="270"/>
            <ac:spMk id="2" creationId="{00000000-0000-0000-0000-000000000000}"/>
          </ac:spMkLst>
        </pc:spChg>
        <pc:spChg chg="mod">
          <ac:chgData name="" userId="fc1d1725de2dd72f" providerId="LiveId" clId="{AE796089-519C-4295-B938-DACE2A8988EF}" dt="2018-08-03T20:45:42.192" v="571" actId="20577"/>
          <ac:spMkLst>
            <pc:docMk/>
            <pc:sldMk cId="740032071" sldId="270"/>
            <ac:spMk id="3" creationId="{00000000-0000-0000-0000-000000000000}"/>
          </ac:spMkLst>
        </pc:spChg>
        <pc:spChg chg="add">
          <ac:chgData name="" userId="fc1d1725de2dd72f" providerId="LiveId" clId="{AE796089-519C-4295-B938-DACE2A8988EF}" dt="2018-08-03T20:45:10.735" v="557" actId="26606"/>
          <ac:spMkLst>
            <pc:docMk/>
            <pc:sldMk cId="740032071" sldId="270"/>
            <ac:spMk id="77" creationId="{091EC05A-89DB-4492-8034-80B7A3133B01}"/>
          </ac:spMkLst>
        </pc:spChg>
        <pc:spChg chg="add">
          <ac:chgData name="" userId="fc1d1725de2dd72f" providerId="LiveId" clId="{AE796089-519C-4295-B938-DACE2A8988EF}" dt="2018-08-03T20:45:10.735" v="557" actId="26606"/>
          <ac:spMkLst>
            <pc:docMk/>
            <pc:sldMk cId="740032071" sldId="270"/>
            <ac:spMk id="79" creationId="{F26FC45A-52BC-4102-84DD-911303AD34C9}"/>
          </ac:spMkLst>
        </pc:spChg>
        <pc:spChg chg="add">
          <ac:chgData name="" userId="fc1d1725de2dd72f" providerId="LiveId" clId="{AE796089-519C-4295-B938-DACE2A8988EF}" dt="2018-08-03T20:45:10.735" v="557" actId="26606"/>
          <ac:spMkLst>
            <pc:docMk/>
            <pc:sldMk cId="740032071" sldId="270"/>
            <ac:spMk id="81" creationId="{0263BACB-325F-4E89-9AE5-E5E4B14AEBFB}"/>
          </ac:spMkLst>
        </pc:spChg>
        <pc:picChg chg="mod ord">
          <ac:chgData name="" userId="fc1d1725de2dd72f" providerId="LiveId" clId="{AE796089-519C-4295-B938-DACE2A8988EF}" dt="2018-08-03T20:45:10.735" v="557" actId="26606"/>
          <ac:picMkLst>
            <pc:docMk/>
            <pc:sldMk cId="740032071" sldId="270"/>
            <ac:picMk id="1028" creationId="{00000000-0000-0000-0000-000000000000}"/>
          </ac:picMkLst>
        </pc:picChg>
        <pc:picChg chg="mod ord">
          <ac:chgData name="" userId="fc1d1725de2dd72f" providerId="LiveId" clId="{AE796089-519C-4295-B938-DACE2A8988EF}" dt="2018-08-03T20:45:10.735" v="557" actId="26606"/>
          <ac:picMkLst>
            <pc:docMk/>
            <pc:sldMk cId="740032071" sldId="270"/>
            <ac:picMk id="1030" creationId="{00000000-0000-0000-0000-000000000000}"/>
          </ac:picMkLst>
        </pc:picChg>
        <pc:picChg chg="mod">
          <ac:chgData name="" userId="fc1d1725de2dd72f" providerId="LiveId" clId="{AE796089-519C-4295-B938-DACE2A8988EF}" dt="2018-08-03T20:45:10.735" v="557" actId="26606"/>
          <ac:picMkLst>
            <pc:docMk/>
            <pc:sldMk cId="740032071" sldId="270"/>
            <ac:picMk id="1032" creationId="{00000000-0000-0000-0000-000000000000}"/>
          </ac:picMkLst>
        </pc:picChg>
      </pc:sldChg>
      <pc:sldChg chg="addSp delSp modSp mod setBg">
        <pc:chgData name="" userId="fc1d1725de2dd72f" providerId="LiveId" clId="{AE796089-519C-4295-B938-DACE2A8988EF}" dt="2018-08-03T20:44:37.840" v="555" actId="26606"/>
        <pc:sldMkLst>
          <pc:docMk/>
          <pc:sldMk cId="1591688756" sldId="271"/>
        </pc:sldMkLst>
        <pc:spChg chg="mod">
          <ac:chgData name="" userId="fc1d1725de2dd72f" providerId="LiveId" clId="{AE796089-519C-4295-B938-DACE2A8988EF}" dt="2018-08-03T20:20:24.523" v="71" actId="26606"/>
          <ac:spMkLst>
            <pc:docMk/>
            <pc:sldMk cId="1591688756" sldId="271"/>
            <ac:spMk id="2" creationId="{00000000-0000-0000-0000-000000000000}"/>
          </ac:spMkLst>
        </pc:spChg>
        <pc:spChg chg="mod">
          <ac:chgData name="" userId="fc1d1725de2dd72f" providerId="LiveId" clId="{AE796089-519C-4295-B938-DACE2A8988EF}" dt="2018-08-03T20:44:37.840" v="555" actId="26606"/>
          <ac:spMkLst>
            <pc:docMk/>
            <pc:sldMk cId="1591688756" sldId="271"/>
            <ac:spMk id="3" creationId="{00000000-0000-0000-0000-000000000000}"/>
          </ac:spMkLst>
        </pc:spChg>
        <pc:spChg chg="add del">
          <ac:chgData name="" userId="fc1d1725de2dd72f" providerId="LiveId" clId="{AE796089-519C-4295-B938-DACE2A8988EF}" dt="2018-08-03T20:20:01.189" v="62" actId="26606"/>
          <ac:spMkLst>
            <pc:docMk/>
            <pc:sldMk cId="1591688756" sldId="271"/>
            <ac:spMk id="12" creationId="{5B0B8618-7524-412F-8712-26F23691D57C}"/>
          </ac:spMkLst>
        </pc:spChg>
        <pc:spChg chg="add del">
          <ac:chgData name="" userId="fc1d1725de2dd72f" providerId="LiveId" clId="{AE796089-519C-4295-B938-DACE2A8988EF}" dt="2018-08-03T20:20:24.492" v="70" actId="26606"/>
          <ac:spMkLst>
            <pc:docMk/>
            <pc:sldMk cId="1591688756" sldId="271"/>
            <ac:spMk id="13" creationId="{099FF7E9-CDEF-44B3-87B0-50170C4C8F24}"/>
          </ac:spMkLst>
        </pc:spChg>
        <pc:spChg chg="add del">
          <ac:chgData name="" userId="fc1d1725de2dd72f" providerId="LiveId" clId="{AE796089-519C-4295-B938-DACE2A8988EF}" dt="2018-08-03T20:19:49.982" v="58" actId="26606"/>
          <ac:spMkLst>
            <pc:docMk/>
            <pc:sldMk cId="1591688756" sldId="271"/>
            <ac:spMk id="15" creationId="{099FF7E9-CDEF-44B3-87B0-50170C4C8F24}"/>
          </ac:spMkLst>
        </pc:spChg>
        <pc:picChg chg="add mod ord">
          <ac:chgData name="" userId="fc1d1725de2dd72f" providerId="LiveId" clId="{AE796089-519C-4295-B938-DACE2A8988EF}" dt="2018-08-03T20:44:37.840" v="555" actId="26606"/>
          <ac:picMkLst>
            <pc:docMk/>
            <pc:sldMk cId="1591688756" sldId="271"/>
            <ac:picMk id="9" creationId="{00000000-0000-0000-0000-000000000000}"/>
          </ac:picMkLst>
        </pc:picChg>
        <pc:picChg chg="add mod ord">
          <ac:chgData name="" userId="fc1d1725de2dd72f" providerId="LiveId" clId="{AE796089-519C-4295-B938-DACE2A8988EF}" dt="2018-08-03T20:44:37.840" v="555" actId="26606"/>
          <ac:picMkLst>
            <pc:docMk/>
            <pc:sldMk cId="1591688756" sldId="271"/>
            <ac:picMk id="10" creationId="{00000000-0000-0000-0000-000000000000}"/>
          </ac:picMkLst>
        </pc:picChg>
      </pc:sldChg>
      <pc:sldChg chg="addSp delSp modSp mod setBg setClrOvrMap delDesignElem">
        <pc:chgData name="" userId="fc1d1725de2dd72f" providerId="LiveId" clId="{AE796089-519C-4295-B938-DACE2A8988EF}" dt="2018-08-03T20:44:49.399" v="556" actId="26606"/>
        <pc:sldMkLst>
          <pc:docMk/>
          <pc:sldMk cId="287100236" sldId="272"/>
        </pc:sldMkLst>
        <pc:spChg chg="mod">
          <ac:chgData name="" userId="fc1d1725de2dd72f" providerId="LiveId" clId="{AE796089-519C-4295-B938-DACE2A8988EF}" dt="2018-08-03T20:24:34.747" v="201" actId="26606"/>
          <ac:spMkLst>
            <pc:docMk/>
            <pc:sldMk cId="287100236" sldId="272"/>
            <ac:spMk id="2" creationId="{00000000-0000-0000-0000-000000000000}"/>
          </ac:spMkLst>
        </pc:spChg>
        <pc:spChg chg="add del mod">
          <ac:chgData name="" userId="fc1d1725de2dd72f" providerId="LiveId" clId="{AE796089-519C-4295-B938-DACE2A8988EF}" dt="2018-08-03T20:24:34.747" v="201" actId="26606"/>
          <ac:spMkLst>
            <pc:docMk/>
            <pc:sldMk cId="287100236" sldId="272"/>
            <ac:spMk id="3" creationId="{00000000-0000-0000-0000-000000000000}"/>
          </ac:spMkLst>
        </pc:spChg>
        <pc:spChg chg="add del">
          <ac:chgData name="" userId="fc1d1725de2dd72f" providerId="LiveId" clId="{AE796089-519C-4295-B938-DACE2A8988EF}" dt="2018-08-03T20:24:11.254" v="188" actId="26606"/>
          <ac:spMkLst>
            <pc:docMk/>
            <pc:sldMk cId="287100236" sldId="272"/>
            <ac:spMk id="8" creationId="{50E53EDA-3B94-4F6B-9E86-D3BB9EBB9616}"/>
          </ac:spMkLst>
        </pc:spChg>
        <pc:spChg chg="add del">
          <ac:chgData name="" userId="fc1d1725de2dd72f" providerId="LiveId" clId="{AE796089-519C-4295-B938-DACE2A8988EF}" dt="2018-08-03T20:24:17.800" v="190" actId="26606"/>
          <ac:spMkLst>
            <pc:docMk/>
            <pc:sldMk cId="287100236" sldId="272"/>
            <ac:spMk id="12" creationId="{D1A5D8BC-B41A-4E96-91C4-D60F5162257E}"/>
          </ac:spMkLst>
        </pc:spChg>
        <pc:spChg chg="add del">
          <ac:chgData name="" userId="fc1d1725de2dd72f" providerId="LiveId" clId="{AE796089-519C-4295-B938-DACE2A8988EF}" dt="2018-08-03T20:24:17.800" v="190" actId="26606"/>
          <ac:spMkLst>
            <pc:docMk/>
            <pc:sldMk cId="287100236" sldId="272"/>
            <ac:spMk id="13" creationId="{4117F0C1-BCBB-40C7-99D6-F703E7A4B5F3}"/>
          </ac:spMkLst>
        </pc:spChg>
        <pc:spChg chg="add del">
          <ac:chgData name="" userId="fc1d1725de2dd72f" providerId="LiveId" clId="{AE796089-519C-4295-B938-DACE2A8988EF}" dt="2018-08-03T20:24:17.800" v="190" actId="26606"/>
          <ac:spMkLst>
            <pc:docMk/>
            <pc:sldMk cId="287100236" sldId="272"/>
            <ac:spMk id="16" creationId="{51287385-D3EA-47A8-A127-6061791ADBB6}"/>
          </ac:spMkLst>
        </pc:spChg>
        <pc:spChg chg="add del">
          <ac:chgData name="" userId="fc1d1725de2dd72f" providerId="LiveId" clId="{AE796089-519C-4295-B938-DACE2A8988EF}" dt="2018-08-03T20:24:21.707" v="192" actId="26606"/>
          <ac:spMkLst>
            <pc:docMk/>
            <pc:sldMk cId="287100236" sldId="272"/>
            <ac:spMk id="18" creationId="{75F65CD9-825D-44BD-8681-D42D260D4C63}"/>
          </ac:spMkLst>
        </pc:spChg>
        <pc:spChg chg="add del">
          <ac:chgData name="" userId="fc1d1725de2dd72f" providerId="LiveId" clId="{AE796089-519C-4295-B938-DACE2A8988EF}" dt="2018-08-03T20:24:21.707" v="192" actId="26606"/>
          <ac:spMkLst>
            <pc:docMk/>
            <pc:sldMk cId="287100236" sldId="272"/>
            <ac:spMk id="19" creationId="{B2F64C47-BE0B-4DA4-A62F-C6922DD2082F}"/>
          </ac:spMkLst>
        </pc:spChg>
        <pc:spChg chg="add del">
          <ac:chgData name="" userId="fc1d1725de2dd72f" providerId="LiveId" clId="{AE796089-519C-4295-B938-DACE2A8988EF}" dt="2018-08-03T20:24:24.875" v="194" actId="26606"/>
          <ac:spMkLst>
            <pc:docMk/>
            <pc:sldMk cId="287100236" sldId="272"/>
            <ac:spMk id="22" creationId="{75F65CD9-825D-44BD-8681-D42D260D4C63}"/>
          </ac:spMkLst>
        </pc:spChg>
        <pc:spChg chg="add del">
          <ac:chgData name="" userId="fc1d1725de2dd72f" providerId="LiveId" clId="{AE796089-519C-4295-B938-DACE2A8988EF}" dt="2018-08-03T20:24:24.875" v="194" actId="26606"/>
          <ac:spMkLst>
            <pc:docMk/>
            <pc:sldMk cId="287100236" sldId="272"/>
            <ac:spMk id="23" creationId="{B2F64C47-BE0B-4DA4-A62F-C6922DD2082F}"/>
          </ac:spMkLst>
        </pc:spChg>
        <pc:spChg chg="add del">
          <ac:chgData name="" userId="fc1d1725de2dd72f" providerId="LiveId" clId="{AE796089-519C-4295-B938-DACE2A8988EF}" dt="2018-08-03T20:24:29.111" v="196" actId="26606"/>
          <ac:spMkLst>
            <pc:docMk/>
            <pc:sldMk cId="287100236" sldId="272"/>
            <ac:spMk id="26" creationId="{4117F0C1-BCBB-40C7-99D6-F703E7A4B5F3}"/>
          </ac:spMkLst>
        </pc:spChg>
        <pc:spChg chg="add del">
          <ac:chgData name="" userId="fc1d1725de2dd72f" providerId="LiveId" clId="{AE796089-519C-4295-B938-DACE2A8988EF}" dt="2018-08-03T20:24:29.111" v="196" actId="26606"/>
          <ac:spMkLst>
            <pc:docMk/>
            <pc:sldMk cId="287100236" sldId="272"/>
            <ac:spMk id="27" creationId="{D1A5D8BC-B41A-4E96-91C4-D60F5162257E}"/>
          </ac:spMkLst>
        </pc:spChg>
        <pc:spChg chg="add del">
          <ac:chgData name="" userId="fc1d1725de2dd72f" providerId="LiveId" clId="{AE796089-519C-4295-B938-DACE2A8988EF}" dt="2018-08-03T20:24:29.111" v="196" actId="26606"/>
          <ac:spMkLst>
            <pc:docMk/>
            <pc:sldMk cId="287100236" sldId="272"/>
            <ac:spMk id="29" creationId="{51287385-D3EA-47A8-A127-6061791ADBB6}"/>
          </ac:spMkLst>
        </pc:spChg>
        <pc:spChg chg="add del">
          <ac:chgData name="" userId="fc1d1725de2dd72f" providerId="LiveId" clId="{AE796089-519C-4295-B938-DACE2A8988EF}" dt="2018-08-03T20:31:11.587" v="341"/>
          <ac:spMkLst>
            <pc:docMk/>
            <pc:sldMk cId="287100236" sldId="272"/>
            <ac:spMk id="36" creationId="{4117F0C1-BCBB-40C7-99D6-F703E7A4B5F3}"/>
          </ac:spMkLst>
        </pc:spChg>
        <pc:spChg chg="add del">
          <ac:chgData name="" userId="fc1d1725de2dd72f" providerId="LiveId" clId="{AE796089-519C-4295-B938-DACE2A8988EF}" dt="2018-08-03T20:31:11.587" v="341"/>
          <ac:spMkLst>
            <pc:docMk/>
            <pc:sldMk cId="287100236" sldId="272"/>
            <ac:spMk id="37" creationId="{D1A5D8BC-B41A-4E96-91C4-D60F5162257E}"/>
          </ac:spMkLst>
        </pc:spChg>
        <pc:spChg chg="add del">
          <ac:chgData name="" userId="fc1d1725de2dd72f" providerId="LiveId" clId="{AE796089-519C-4295-B938-DACE2A8988EF}" dt="2018-08-03T20:31:11.587" v="341"/>
          <ac:spMkLst>
            <pc:docMk/>
            <pc:sldMk cId="287100236" sldId="272"/>
            <ac:spMk id="39" creationId="{51287385-D3EA-47A8-A127-6061791ADBB6}"/>
          </ac:spMkLst>
        </pc:spChg>
        <pc:spChg chg="add">
          <ac:chgData name="" userId="fc1d1725de2dd72f" providerId="LiveId" clId="{AE796089-519C-4295-B938-DACE2A8988EF}" dt="2018-08-03T20:44:49.399" v="556" actId="26606"/>
          <ac:spMkLst>
            <pc:docMk/>
            <pc:sldMk cId="287100236" sldId="272"/>
            <ac:spMk id="45" creationId="{4117F0C1-BCBB-40C7-99D6-F703E7A4B5F3}"/>
          </ac:spMkLst>
        </pc:spChg>
        <pc:spChg chg="add">
          <ac:chgData name="" userId="fc1d1725de2dd72f" providerId="LiveId" clId="{AE796089-519C-4295-B938-DACE2A8988EF}" dt="2018-08-03T20:44:49.399" v="556" actId="26606"/>
          <ac:spMkLst>
            <pc:docMk/>
            <pc:sldMk cId="287100236" sldId="272"/>
            <ac:spMk id="47" creationId="{D1A5D8BC-B41A-4E96-91C4-D60F5162257E}"/>
          </ac:spMkLst>
        </pc:spChg>
        <pc:spChg chg="add">
          <ac:chgData name="" userId="fc1d1725de2dd72f" providerId="LiveId" clId="{AE796089-519C-4295-B938-DACE2A8988EF}" dt="2018-08-03T20:44:49.399" v="556" actId="26606"/>
          <ac:spMkLst>
            <pc:docMk/>
            <pc:sldMk cId="287100236" sldId="272"/>
            <ac:spMk id="51" creationId="{51287385-D3EA-47A8-A127-6061791ADBB6}"/>
          </ac:spMkLst>
        </pc:spChg>
        <pc:graphicFrameChg chg="add del">
          <ac:chgData name="" userId="fc1d1725de2dd72f" providerId="LiveId" clId="{AE796089-519C-4295-B938-DACE2A8988EF}" dt="2018-08-03T20:24:17.800" v="190" actId="26606"/>
          <ac:graphicFrameMkLst>
            <pc:docMk/>
            <pc:sldMk cId="287100236" sldId="272"/>
            <ac:graphicFrameMk id="5" creationId="{05CB879C-77DC-48DA-BD4D-B3CC2A8EB17D}"/>
          </ac:graphicFrameMkLst>
        </pc:graphicFrameChg>
        <pc:graphicFrameChg chg="add del">
          <ac:chgData name="" userId="fc1d1725de2dd72f" providerId="LiveId" clId="{AE796089-519C-4295-B938-DACE2A8988EF}" dt="2018-08-03T20:24:21.707" v="192" actId="26606"/>
          <ac:graphicFrameMkLst>
            <pc:docMk/>
            <pc:sldMk cId="287100236" sldId="272"/>
            <ac:graphicFrameMk id="20" creationId="{D1F897C3-0E56-46F7-9BED-78591DE474E4}"/>
          </ac:graphicFrameMkLst>
        </pc:graphicFrameChg>
        <pc:graphicFrameChg chg="add del">
          <ac:chgData name="" userId="fc1d1725de2dd72f" providerId="LiveId" clId="{AE796089-519C-4295-B938-DACE2A8988EF}" dt="2018-08-03T20:24:24.875" v="194" actId="26606"/>
          <ac:graphicFrameMkLst>
            <pc:docMk/>
            <pc:sldMk cId="287100236" sldId="272"/>
            <ac:graphicFrameMk id="24" creationId="{6F8DDBCE-92A0-498A-B540-6857F1D31CA6}"/>
          </ac:graphicFrameMkLst>
        </pc:graphicFrameChg>
        <pc:graphicFrameChg chg="add del">
          <ac:chgData name="" userId="fc1d1725de2dd72f" providerId="LiveId" clId="{AE796089-519C-4295-B938-DACE2A8988EF}" dt="2018-08-03T20:24:29.111" v="196" actId="26606"/>
          <ac:graphicFrameMkLst>
            <pc:docMk/>
            <pc:sldMk cId="287100236" sldId="272"/>
            <ac:graphicFrameMk id="30" creationId="{54BE8455-BEF3-490A-A624-7506563DC258}"/>
          </ac:graphicFrameMkLst>
        </pc:graphicFrameChg>
        <pc:graphicFrameChg chg="add del">
          <ac:chgData name="" userId="fc1d1725de2dd72f" providerId="LiveId" clId="{AE796089-519C-4295-B938-DACE2A8988EF}" dt="2018-08-03T20:24:31.829" v="198" actId="26606"/>
          <ac:graphicFrameMkLst>
            <pc:docMk/>
            <pc:sldMk cId="287100236" sldId="272"/>
            <ac:graphicFrameMk id="32" creationId="{7E1D1E93-6999-46E8-9751-186639156074}"/>
          </ac:graphicFrameMkLst>
        </pc:graphicFrameChg>
        <pc:graphicFrameChg chg="add del">
          <ac:chgData name="" userId="fc1d1725de2dd72f" providerId="LiveId" clId="{AE796089-519C-4295-B938-DACE2A8988EF}" dt="2018-08-03T20:24:34.692" v="200" actId="26606"/>
          <ac:graphicFrameMkLst>
            <pc:docMk/>
            <pc:sldMk cId="287100236" sldId="272"/>
            <ac:graphicFrameMk id="34" creationId="{CB2259E6-0863-4799-A41B-2EFFF70B6C82}"/>
          </ac:graphicFrameMkLst>
        </pc:graphicFrameChg>
        <pc:graphicFrameChg chg="add mod">
          <ac:chgData name="" userId="fc1d1725de2dd72f" providerId="LiveId" clId="{AE796089-519C-4295-B938-DACE2A8988EF}" dt="2018-08-03T20:44:49.399" v="556" actId="26606"/>
          <ac:graphicFrameMkLst>
            <pc:docMk/>
            <pc:sldMk cId="287100236" sldId="272"/>
            <ac:graphicFrameMk id="40" creationId="{05CB879C-77DC-48DA-BD4D-B3CC2A8EB17D}"/>
          </ac:graphicFrameMkLst>
        </pc:graphicFrameChg>
        <pc:picChg chg="add del">
          <ac:chgData name="" userId="fc1d1725de2dd72f" providerId="LiveId" clId="{AE796089-519C-4295-B938-DACE2A8988EF}" dt="2018-08-03T20:24:17.800" v="190" actId="26606"/>
          <ac:picMkLst>
            <pc:docMk/>
            <pc:sldMk cId="287100236" sldId="272"/>
            <ac:picMk id="14" creationId="{0D321D5F-FA18-4271-9EAA-0BEA14116BB5}"/>
          </ac:picMkLst>
        </pc:picChg>
        <pc:picChg chg="add del">
          <ac:chgData name="" userId="fc1d1725de2dd72f" providerId="LiveId" clId="{AE796089-519C-4295-B938-DACE2A8988EF}" dt="2018-08-03T20:24:29.111" v="196" actId="26606"/>
          <ac:picMkLst>
            <pc:docMk/>
            <pc:sldMk cId="287100236" sldId="272"/>
            <ac:picMk id="28" creationId="{0D321D5F-FA18-4271-9EAA-0BEA14116BB5}"/>
          </ac:picMkLst>
        </pc:picChg>
        <pc:picChg chg="add del">
          <ac:chgData name="" userId="fc1d1725de2dd72f" providerId="LiveId" clId="{AE796089-519C-4295-B938-DACE2A8988EF}" dt="2018-08-03T20:31:11.587" v="341"/>
          <ac:picMkLst>
            <pc:docMk/>
            <pc:sldMk cId="287100236" sldId="272"/>
            <ac:picMk id="38" creationId="{0D321D5F-FA18-4271-9EAA-0BEA14116BB5}"/>
          </ac:picMkLst>
        </pc:picChg>
        <pc:picChg chg="add">
          <ac:chgData name="" userId="fc1d1725de2dd72f" providerId="LiveId" clId="{AE796089-519C-4295-B938-DACE2A8988EF}" dt="2018-08-03T20:44:49.399" v="556" actId="26606"/>
          <ac:picMkLst>
            <pc:docMk/>
            <pc:sldMk cId="287100236" sldId="272"/>
            <ac:picMk id="49" creationId="{0D321D5F-FA18-4271-9EAA-0BEA14116BB5}"/>
          </ac:picMkLst>
        </pc:picChg>
        <pc:cxnChg chg="add del">
          <ac:chgData name="" userId="fc1d1725de2dd72f" providerId="LiveId" clId="{AE796089-519C-4295-B938-DACE2A8988EF}" dt="2018-08-03T20:24:11.254" v="188" actId="26606"/>
          <ac:cxnSpMkLst>
            <pc:docMk/>
            <pc:sldMk cId="287100236" sldId="272"/>
            <ac:cxnSpMk id="10" creationId="{30EFD79F-7790-479B-B7DB-BD0D8C101DDD}"/>
          </ac:cxnSpMkLst>
        </pc:cxnChg>
      </pc:sldChg>
      <pc:sldChg chg="modSp mod setBg">
        <pc:chgData name="" userId="fc1d1725de2dd72f" providerId="LiveId" clId="{AE796089-519C-4295-B938-DACE2A8988EF}" dt="2018-08-03T20:25:16.697" v="218" actId="26606"/>
        <pc:sldMkLst>
          <pc:docMk/>
          <pc:sldMk cId="2897636814" sldId="273"/>
        </pc:sldMkLst>
        <pc:spChg chg="mod">
          <ac:chgData name="" userId="fc1d1725de2dd72f" providerId="LiveId" clId="{AE796089-519C-4295-B938-DACE2A8988EF}" dt="2018-08-03T20:25:16.697" v="218" actId="26606"/>
          <ac:spMkLst>
            <pc:docMk/>
            <pc:sldMk cId="2897636814" sldId="273"/>
            <ac:spMk id="2" creationId="{00000000-0000-0000-0000-000000000000}"/>
          </ac:spMkLst>
        </pc:spChg>
        <pc:spChg chg="mod ord">
          <ac:chgData name="" userId="fc1d1725de2dd72f" providerId="LiveId" clId="{AE796089-519C-4295-B938-DACE2A8988EF}" dt="2018-08-03T20:25:16.697" v="218" actId="26606"/>
          <ac:spMkLst>
            <pc:docMk/>
            <pc:sldMk cId="2897636814" sldId="273"/>
            <ac:spMk id="3" creationId="{00000000-0000-0000-0000-000000000000}"/>
          </ac:spMkLst>
        </pc:spChg>
        <pc:picChg chg="mod">
          <ac:chgData name="" userId="fc1d1725de2dd72f" providerId="LiveId" clId="{AE796089-519C-4295-B938-DACE2A8988EF}" dt="2018-08-03T20:25:16.697" v="218" actId="26606"/>
          <ac:picMkLst>
            <pc:docMk/>
            <pc:sldMk cId="2897636814" sldId="273"/>
            <ac:picMk id="4" creationId="{00000000-0000-0000-0000-000000000000}"/>
          </ac:picMkLst>
        </pc:picChg>
      </pc:sldChg>
      <pc:sldChg chg="addSp delSp modSp mod setBg setClrOvrMap">
        <pc:chgData name="" userId="fc1d1725de2dd72f" providerId="LiveId" clId="{AE796089-519C-4295-B938-DACE2A8988EF}" dt="2018-08-03T20:32:41.320" v="369" actId="26606"/>
        <pc:sldMkLst>
          <pc:docMk/>
          <pc:sldMk cId="3420032367" sldId="274"/>
        </pc:sldMkLst>
        <pc:spChg chg="mod">
          <ac:chgData name="" userId="fc1d1725de2dd72f" providerId="LiveId" clId="{AE796089-519C-4295-B938-DACE2A8988EF}" dt="2018-08-03T20:32:41.320" v="369" actId="26606"/>
          <ac:spMkLst>
            <pc:docMk/>
            <pc:sldMk cId="3420032367" sldId="274"/>
            <ac:spMk id="2" creationId="{00000000-0000-0000-0000-000000000000}"/>
          </ac:spMkLst>
        </pc:spChg>
        <pc:spChg chg="add del">
          <ac:chgData name="" userId="fc1d1725de2dd72f" providerId="LiveId" clId="{AE796089-519C-4295-B938-DACE2A8988EF}" dt="2018-08-03T20:32:41.320" v="369" actId="26606"/>
          <ac:spMkLst>
            <pc:docMk/>
            <pc:sldMk cId="3420032367" sldId="274"/>
            <ac:spMk id="3" creationId="{00000000-0000-0000-0000-000000000000}"/>
          </ac:spMkLst>
        </pc:spChg>
        <pc:spChg chg="add del">
          <ac:chgData name="" userId="fc1d1725de2dd72f" providerId="LiveId" clId="{AE796089-519C-4295-B938-DACE2A8988EF}" dt="2018-08-03T20:32:36.962" v="366" actId="26606"/>
          <ac:spMkLst>
            <pc:docMk/>
            <pc:sldMk cId="3420032367" sldId="274"/>
            <ac:spMk id="8" creationId="{54309F57-B331-41A7-9154-15EC2AF45A60}"/>
          </ac:spMkLst>
        </pc:spChg>
        <pc:spChg chg="add del">
          <ac:chgData name="" userId="fc1d1725de2dd72f" providerId="LiveId" clId="{AE796089-519C-4295-B938-DACE2A8988EF}" dt="2018-08-03T20:32:25.139" v="358" actId="26606"/>
          <ac:spMkLst>
            <pc:docMk/>
            <pc:sldMk cId="3420032367" sldId="274"/>
            <ac:spMk id="10" creationId="{4117F0C1-BCBB-40C7-99D6-F703E7A4B5F3}"/>
          </ac:spMkLst>
        </pc:spChg>
        <pc:spChg chg="add del">
          <ac:chgData name="" userId="fc1d1725de2dd72f" providerId="LiveId" clId="{AE796089-519C-4295-B938-DACE2A8988EF}" dt="2018-08-03T20:32:25.139" v="358" actId="26606"/>
          <ac:spMkLst>
            <pc:docMk/>
            <pc:sldMk cId="3420032367" sldId="274"/>
            <ac:spMk id="12" creationId="{D1A5D8BC-B41A-4E96-91C4-D60F5162257E}"/>
          </ac:spMkLst>
        </pc:spChg>
        <pc:spChg chg="add del">
          <ac:chgData name="" userId="fc1d1725de2dd72f" providerId="LiveId" clId="{AE796089-519C-4295-B938-DACE2A8988EF}" dt="2018-08-03T20:32:25.139" v="358" actId="26606"/>
          <ac:spMkLst>
            <pc:docMk/>
            <pc:sldMk cId="3420032367" sldId="274"/>
            <ac:spMk id="16" creationId="{51287385-D3EA-47A8-A127-6061791ADBB6}"/>
          </ac:spMkLst>
        </pc:spChg>
        <pc:spChg chg="add del">
          <ac:chgData name="" userId="fc1d1725de2dd72f" providerId="LiveId" clId="{AE796089-519C-4295-B938-DACE2A8988EF}" dt="2018-08-03T20:32:30.051" v="362" actId="26606"/>
          <ac:spMkLst>
            <pc:docMk/>
            <pc:sldMk cId="3420032367" sldId="274"/>
            <ac:spMk id="20" creationId="{6A166780-9337-4437-95D3-5EA9D55AAAC5}"/>
          </ac:spMkLst>
        </pc:spChg>
        <pc:spChg chg="add del">
          <ac:chgData name="" userId="fc1d1725de2dd72f" providerId="LiveId" clId="{AE796089-519C-4295-B938-DACE2A8988EF}" dt="2018-08-03T20:32:30.051" v="362" actId="26606"/>
          <ac:spMkLst>
            <pc:docMk/>
            <pc:sldMk cId="3420032367" sldId="274"/>
            <ac:spMk id="21" creationId="{EB3D0F40-BF1F-4120-945D-90C5AAD6E35A}"/>
          </ac:spMkLst>
        </pc:spChg>
        <pc:spChg chg="add del">
          <ac:chgData name="" userId="fc1d1725de2dd72f" providerId="LiveId" clId="{AE796089-519C-4295-B938-DACE2A8988EF}" dt="2018-08-03T20:32:30.051" v="362" actId="26606"/>
          <ac:spMkLst>
            <pc:docMk/>
            <pc:sldMk cId="3420032367" sldId="274"/>
            <ac:spMk id="23" creationId="{66F4F323-644B-4A47-97E9-BFB73840F402}"/>
          </ac:spMkLst>
        </pc:spChg>
        <pc:spChg chg="add del">
          <ac:chgData name="" userId="fc1d1725de2dd72f" providerId="LiveId" clId="{AE796089-519C-4295-B938-DACE2A8988EF}" dt="2018-08-03T20:32:36.962" v="366" actId="26606"/>
          <ac:spMkLst>
            <pc:docMk/>
            <pc:sldMk cId="3420032367" sldId="274"/>
            <ac:spMk id="28" creationId="{00000000-0000-0000-0000-000000000000}"/>
          </ac:spMkLst>
        </pc:spChg>
        <pc:spChg chg="add del">
          <ac:chgData name="" userId="fc1d1725de2dd72f" providerId="LiveId" clId="{AE796089-519C-4295-B938-DACE2A8988EF}" dt="2018-08-03T20:32:41.269" v="368" actId="26606"/>
          <ac:spMkLst>
            <pc:docMk/>
            <pc:sldMk cId="3420032367" sldId="274"/>
            <ac:spMk id="30" creationId="{8B2A8B43-E288-418B-8561-C979F7B9CC4B}"/>
          </ac:spMkLst>
        </pc:spChg>
        <pc:spChg chg="add del">
          <ac:chgData name="" userId="fc1d1725de2dd72f" providerId="LiveId" clId="{AE796089-519C-4295-B938-DACE2A8988EF}" dt="2018-08-03T20:32:41.269" v="368" actId="26606"/>
          <ac:spMkLst>
            <pc:docMk/>
            <pc:sldMk cId="3420032367" sldId="274"/>
            <ac:spMk id="32" creationId="{F40D237A-4D9F-42DC-BAEB-E07EDD74BE26}"/>
          </ac:spMkLst>
        </pc:spChg>
        <pc:spChg chg="add del">
          <ac:chgData name="" userId="fc1d1725de2dd72f" providerId="LiveId" clId="{AE796089-519C-4295-B938-DACE2A8988EF}" dt="2018-08-03T20:32:41.269" v="368" actId="26606"/>
          <ac:spMkLst>
            <pc:docMk/>
            <pc:sldMk cId="3420032367" sldId="274"/>
            <ac:spMk id="33" creationId="{00000000-0000-0000-0000-000000000000}"/>
          </ac:spMkLst>
        </pc:spChg>
        <pc:spChg chg="add">
          <ac:chgData name="" userId="fc1d1725de2dd72f" providerId="LiveId" clId="{AE796089-519C-4295-B938-DACE2A8988EF}" dt="2018-08-03T20:32:41.320" v="369" actId="26606"/>
          <ac:spMkLst>
            <pc:docMk/>
            <pc:sldMk cId="3420032367" sldId="274"/>
            <ac:spMk id="35" creationId="{4117F0C1-BCBB-40C7-99D6-F703E7A4B5F3}"/>
          </ac:spMkLst>
        </pc:spChg>
        <pc:spChg chg="add">
          <ac:chgData name="" userId="fc1d1725de2dd72f" providerId="LiveId" clId="{AE796089-519C-4295-B938-DACE2A8988EF}" dt="2018-08-03T20:32:41.320" v="369" actId="26606"/>
          <ac:spMkLst>
            <pc:docMk/>
            <pc:sldMk cId="3420032367" sldId="274"/>
            <ac:spMk id="36" creationId="{D1A5D8BC-B41A-4E96-91C4-D60F5162257E}"/>
          </ac:spMkLst>
        </pc:spChg>
        <pc:spChg chg="add">
          <ac:chgData name="" userId="fc1d1725de2dd72f" providerId="LiveId" clId="{AE796089-519C-4295-B938-DACE2A8988EF}" dt="2018-08-03T20:32:41.320" v="369" actId="26606"/>
          <ac:spMkLst>
            <pc:docMk/>
            <pc:sldMk cId="3420032367" sldId="274"/>
            <ac:spMk id="38" creationId="{51287385-D3EA-47A8-A127-6061791ADBB6}"/>
          </ac:spMkLst>
        </pc:spChg>
        <pc:graphicFrameChg chg="add del">
          <ac:chgData name="" userId="fc1d1725de2dd72f" providerId="LiveId" clId="{AE796089-519C-4295-B938-DACE2A8988EF}" dt="2018-08-03T20:32:25.139" v="358" actId="26606"/>
          <ac:graphicFrameMkLst>
            <pc:docMk/>
            <pc:sldMk cId="3420032367" sldId="274"/>
            <ac:graphicFrameMk id="5" creationId="{55CAB03D-0D0B-40DB-9564-5BE666C0AAA7}"/>
          </ac:graphicFrameMkLst>
        </pc:graphicFrameChg>
        <pc:graphicFrameChg chg="add del">
          <ac:chgData name="" userId="fc1d1725de2dd72f" providerId="LiveId" clId="{AE796089-519C-4295-B938-DACE2A8988EF}" dt="2018-08-03T20:32:27.050" v="360" actId="26606"/>
          <ac:graphicFrameMkLst>
            <pc:docMk/>
            <pc:sldMk cId="3420032367" sldId="274"/>
            <ac:graphicFrameMk id="18" creationId="{0C5D3501-C071-49F8-B0A4-D38D8E9322BB}"/>
          </ac:graphicFrameMkLst>
        </pc:graphicFrameChg>
        <pc:graphicFrameChg chg="add del">
          <ac:chgData name="" userId="fc1d1725de2dd72f" providerId="LiveId" clId="{AE796089-519C-4295-B938-DACE2A8988EF}" dt="2018-08-03T20:32:30.051" v="362" actId="26606"/>
          <ac:graphicFrameMkLst>
            <pc:docMk/>
            <pc:sldMk cId="3420032367" sldId="274"/>
            <ac:graphicFrameMk id="24" creationId="{C8572192-753A-4222-9F05-3EB365BD1F90}"/>
          </ac:graphicFrameMkLst>
        </pc:graphicFrameChg>
        <pc:graphicFrameChg chg="add del">
          <ac:chgData name="" userId="fc1d1725de2dd72f" providerId="LiveId" clId="{AE796089-519C-4295-B938-DACE2A8988EF}" dt="2018-08-03T20:32:33.920" v="364" actId="26606"/>
          <ac:graphicFrameMkLst>
            <pc:docMk/>
            <pc:sldMk cId="3420032367" sldId="274"/>
            <ac:graphicFrameMk id="26" creationId="{F8B249F8-6983-4B60-BA04-77FC4BAE5495}"/>
          </ac:graphicFrameMkLst>
        </pc:graphicFrameChg>
        <pc:graphicFrameChg chg="add">
          <ac:chgData name="" userId="fc1d1725de2dd72f" providerId="LiveId" clId="{AE796089-519C-4295-B938-DACE2A8988EF}" dt="2018-08-03T20:32:41.320" v="369" actId="26606"/>
          <ac:graphicFrameMkLst>
            <pc:docMk/>
            <pc:sldMk cId="3420032367" sldId="274"/>
            <ac:graphicFrameMk id="39" creationId="{55CAB03D-0D0B-40DB-9564-5BE666C0AAA7}"/>
          </ac:graphicFrameMkLst>
        </pc:graphicFrameChg>
        <pc:picChg chg="add del">
          <ac:chgData name="" userId="fc1d1725de2dd72f" providerId="LiveId" clId="{AE796089-519C-4295-B938-DACE2A8988EF}" dt="2018-08-03T20:32:25.139" v="358" actId="26606"/>
          <ac:picMkLst>
            <pc:docMk/>
            <pc:sldMk cId="3420032367" sldId="274"/>
            <ac:picMk id="14" creationId="{0D321D5F-FA18-4271-9EAA-0BEA14116BB5}"/>
          </ac:picMkLst>
        </pc:picChg>
        <pc:picChg chg="add del">
          <ac:chgData name="" userId="fc1d1725de2dd72f" providerId="LiveId" clId="{AE796089-519C-4295-B938-DACE2A8988EF}" dt="2018-08-03T20:32:30.051" v="362" actId="26606"/>
          <ac:picMkLst>
            <pc:docMk/>
            <pc:sldMk cId="3420032367" sldId="274"/>
            <ac:picMk id="22" creationId="{15640A69-3748-450C-8DDB-B2051AC04BC7}"/>
          </ac:picMkLst>
        </pc:picChg>
        <pc:picChg chg="add del">
          <ac:chgData name="" userId="fc1d1725de2dd72f" providerId="LiveId" clId="{AE796089-519C-4295-B938-DACE2A8988EF}" dt="2018-08-03T20:32:41.269" v="368" actId="26606"/>
          <ac:picMkLst>
            <pc:docMk/>
            <pc:sldMk cId="3420032367" sldId="274"/>
            <ac:picMk id="31" creationId="{82584CD3-40DA-4BB8-B4B7-D8D04BB31B4D}"/>
          </ac:picMkLst>
        </pc:picChg>
        <pc:picChg chg="add">
          <ac:chgData name="" userId="fc1d1725de2dd72f" providerId="LiveId" clId="{AE796089-519C-4295-B938-DACE2A8988EF}" dt="2018-08-03T20:32:41.320" v="369" actId="26606"/>
          <ac:picMkLst>
            <pc:docMk/>
            <pc:sldMk cId="3420032367" sldId="274"/>
            <ac:picMk id="37" creationId="{0D321D5F-FA18-4271-9EAA-0BEA14116BB5}"/>
          </ac:picMkLst>
        </pc:picChg>
      </pc:sldChg>
      <pc:sldChg chg="addSp delSp modSp mod setBg setClrOvrMap">
        <pc:chgData name="" userId="fc1d1725de2dd72f" providerId="LiveId" clId="{AE796089-519C-4295-B938-DACE2A8988EF}" dt="2018-08-03T20:36:16.711" v="374" actId="26606"/>
        <pc:sldMkLst>
          <pc:docMk/>
          <pc:sldMk cId="3879431755" sldId="275"/>
        </pc:sldMkLst>
        <pc:spChg chg="mod">
          <ac:chgData name="" userId="fc1d1725de2dd72f" providerId="LiveId" clId="{AE796089-519C-4295-B938-DACE2A8988EF}" dt="2018-08-03T20:36:16.711" v="374" actId="26606"/>
          <ac:spMkLst>
            <pc:docMk/>
            <pc:sldMk cId="3879431755" sldId="275"/>
            <ac:spMk id="2" creationId="{00000000-0000-0000-0000-000000000000}"/>
          </ac:spMkLst>
        </pc:spChg>
        <pc:spChg chg="add del">
          <ac:chgData name="" userId="fc1d1725de2dd72f" providerId="LiveId" clId="{AE796089-519C-4295-B938-DACE2A8988EF}" dt="2018-08-03T20:36:16.711" v="374" actId="26606"/>
          <ac:spMkLst>
            <pc:docMk/>
            <pc:sldMk cId="3879431755" sldId="275"/>
            <ac:spMk id="3" creationId="{00000000-0000-0000-0000-000000000000}"/>
          </ac:spMkLst>
        </pc:spChg>
        <pc:spChg chg="add del">
          <ac:chgData name="" userId="fc1d1725de2dd72f" providerId="LiveId" clId="{AE796089-519C-4295-B938-DACE2A8988EF}" dt="2018-08-03T20:36:16.711" v="374" actId="26606"/>
          <ac:spMkLst>
            <pc:docMk/>
            <pc:sldMk cId="3879431755" sldId="275"/>
            <ac:spMk id="10" creationId="{4117F0C1-BCBB-40C7-99D6-F703E7A4B5F3}"/>
          </ac:spMkLst>
        </pc:spChg>
        <pc:spChg chg="add del">
          <ac:chgData name="" userId="fc1d1725de2dd72f" providerId="LiveId" clId="{AE796089-519C-4295-B938-DACE2A8988EF}" dt="2018-08-03T20:36:16.711" v="374" actId="26606"/>
          <ac:spMkLst>
            <pc:docMk/>
            <pc:sldMk cId="3879431755" sldId="275"/>
            <ac:spMk id="12" creationId="{D1A5D8BC-B41A-4E96-91C4-D60F5162257E}"/>
          </ac:spMkLst>
        </pc:spChg>
        <pc:spChg chg="add del">
          <ac:chgData name="" userId="fc1d1725de2dd72f" providerId="LiveId" clId="{AE796089-519C-4295-B938-DACE2A8988EF}" dt="2018-08-03T20:36:16.711" v="374" actId="26606"/>
          <ac:spMkLst>
            <pc:docMk/>
            <pc:sldMk cId="3879431755" sldId="275"/>
            <ac:spMk id="16" creationId="{51287385-D3EA-47A8-A127-6061791ADBB6}"/>
          </ac:spMkLst>
        </pc:spChg>
        <pc:graphicFrameChg chg="add del">
          <ac:chgData name="" userId="fc1d1725de2dd72f" providerId="LiveId" clId="{AE796089-519C-4295-B938-DACE2A8988EF}" dt="2018-08-03T20:36:16.711" v="374" actId="26606"/>
          <ac:graphicFrameMkLst>
            <pc:docMk/>
            <pc:sldMk cId="3879431755" sldId="275"/>
            <ac:graphicFrameMk id="5" creationId="{1DBA3816-6708-4C97-BCB7-D17C28678956}"/>
          </ac:graphicFrameMkLst>
        </pc:graphicFrameChg>
        <pc:picChg chg="add del">
          <ac:chgData name="" userId="fc1d1725de2dd72f" providerId="LiveId" clId="{AE796089-519C-4295-B938-DACE2A8988EF}" dt="2018-08-03T20:36:16.711" v="374" actId="26606"/>
          <ac:picMkLst>
            <pc:docMk/>
            <pc:sldMk cId="3879431755" sldId="275"/>
            <ac:picMk id="14" creationId="{0D321D5F-FA18-4271-9EAA-0BEA14116BB5}"/>
          </ac:picMkLst>
        </pc:picChg>
      </pc:sldChg>
      <pc:sldChg chg="addSp delSp modSp mod setBg setClrOvrMap delDesignElem">
        <pc:chgData name="" userId="fc1d1725de2dd72f" providerId="LiveId" clId="{AE796089-519C-4295-B938-DACE2A8988EF}" dt="2018-08-03T20:33:24.606" v="372" actId="26606"/>
        <pc:sldMkLst>
          <pc:docMk/>
          <pc:sldMk cId="523111014" sldId="276"/>
        </pc:sldMkLst>
        <pc:spChg chg="mod">
          <ac:chgData name="" userId="fc1d1725de2dd72f" providerId="LiveId" clId="{AE796089-519C-4295-B938-DACE2A8988EF}" dt="2018-08-03T20:33:24.573" v="371" actId="26606"/>
          <ac:spMkLst>
            <pc:docMk/>
            <pc:sldMk cId="523111014" sldId="276"/>
            <ac:spMk id="2" creationId="{00000000-0000-0000-0000-000000000000}"/>
          </ac:spMkLst>
        </pc:spChg>
        <pc:spChg chg="add del">
          <ac:chgData name="" userId="fc1d1725de2dd72f" providerId="LiveId" clId="{AE796089-519C-4295-B938-DACE2A8988EF}" dt="2018-08-03T20:25:48.172" v="221" actId="26606"/>
          <ac:spMkLst>
            <pc:docMk/>
            <pc:sldMk cId="523111014" sldId="276"/>
            <ac:spMk id="3" creationId="{00000000-0000-0000-0000-000000000000}"/>
          </ac:spMkLst>
        </pc:spChg>
        <pc:spChg chg="add del">
          <ac:chgData name="" userId="fc1d1725de2dd72f" providerId="LiveId" clId="{AE796089-519C-4295-B938-DACE2A8988EF}" dt="2018-08-03T20:33:24.573" v="371" actId="26606"/>
          <ac:spMkLst>
            <pc:docMk/>
            <pc:sldMk cId="523111014" sldId="276"/>
            <ac:spMk id="9" creationId="{6A166780-9337-4437-95D3-5EA9D55AAAC5}"/>
          </ac:spMkLst>
        </pc:spChg>
        <pc:spChg chg="add del">
          <ac:chgData name="" userId="fc1d1725de2dd72f" providerId="LiveId" clId="{AE796089-519C-4295-B938-DACE2A8988EF}" dt="2018-08-03T20:31:11.587" v="341"/>
          <ac:spMkLst>
            <pc:docMk/>
            <pc:sldMk cId="523111014" sldId="276"/>
            <ac:spMk id="10" creationId="{4117F0C1-BCBB-40C7-99D6-F703E7A4B5F3}"/>
          </ac:spMkLst>
        </pc:spChg>
        <pc:spChg chg="add del">
          <ac:chgData name="" userId="fc1d1725de2dd72f" providerId="LiveId" clId="{AE796089-519C-4295-B938-DACE2A8988EF}" dt="2018-08-03T20:33:24.573" v="371" actId="26606"/>
          <ac:spMkLst>
            <pc:docMk/>
            <pc:sldMk cId="523111014" sldId="276"/>
            <ac:spMk id="11" creationId="{EB3D0F40-BF1F-4120-945D-90C5AAD6E35A}"/>
          </ac:spMkLst>
        </pc:spChg>
        <pc:spChg chg="add del">
          <ac:chgData name="" userId="fc1d1725de2dd72f" providerId="LiveId" clId="{AE796089-519C-4295-B938-DACE2A8988EF}" dt="2018-08-03T20:31:11.587" v="341"/>
          <ac:spMkLst>
            <pc:docMk/>
            <pc:sldMk cId="523111014" sldId="276"/>
            <ac:spMk id="12" creationId="{D1A5D8BC-B41A-4E96-91C4-D60F5162257E}"/>
          </ac:spMkLst>
        </pc:spChg>
        <pc:spChg chg="add del">
          <ac:chgData name="" userId="fc1d1725de2dd72f" providerId="LiveId" clId="{AE796089-519C-4295-B938-DACE2A8988EF}" dt="2018-08-03T20:31:11.587" v="341"/>
          <ac:spMkLst>
            <pc:docMk/>
            <pc:sldMk cId="523111014" sldId="276"/>
            <ac:spMk id="16" creationId="{51287385-D3EA-47A8-A127-6061791ADBB6}"/>
          </ac:spMkLst>
        </pc:spChg>
        <pc:spChg chg="add del">
          <ac:chgData name="" userId="fc1d1725de2dd72f" providerId="LiveId" clId="{AE796089-519C-4295-B938-DACE2A8988EF}" dt="2018-08-03T20:33:24.573" v="371" actId="26606"/>
          <ac:spMkLst>
            <pc:docMk/>
            <pc:sldMk cId="523111014" sldId="276"/>
            <ac:spMk id="18" creationId="{66F4F323-644B-4A47-97E9-BFB73840F402}"/>
          </ac:spMkLst>
        </pc:spChg>
        <pc:spChg chg="add">
          <ac:chgData name="" userId="fc1d1725de2dd72f" providerId="LiveId" clId="{AE796089-519C-4295-B938-DACE2A8988EF}" dt="2018-08-03T20:33:24.606" v="372" actId="26606"/>
          <ac:spMkLst>
            <pc:docMk/>
            <pc:sldMk cId="523111014" sldId="276"/>
            <ac:spMk id="20" creationId="{4117F0C1-BCBB-40C7-99D6-F703E7A4B5F3}"/>
          </ac:spMkLst>
        </pc:spChg>
        <pc:spChg chg="add del">
          <ac:chgData name="" userId="fc1d1725de2dd72f" providerId="LiveId" clId="{AE796089-519C-4295-B938-DACE2A8988EF}" dt="2018-08-03T20:28:10.771" v="225" actId="26606"/>
          <ac:spMkLst>
            <pc:docMk/>
            <pc:sldMk cId="523111014" sldId="276"/>
            <ac:spMk id="21" creationId="{4117F0C1-BCBB-40C7-99D6-F703E7A4B5F3}"/>
          </ac:spMkLst>
        </pc:spChg>
        <pc:spChg chg="add">
          <ac:chgData name="" userId="fc1d1725de2dd72f" providerId="LiveId" clId="{AE796089-519C-4295-B938-DACE2A8988EF}" dt="2018-08-03T20:33:24.606" v="372" actId="26606"/>
          <ac:spMkLst>
            <pc:docMk/>
            <pc:sldMk cId="523111014" sldId="276"/>
            <ac:spMk id="22" creationId="{D1A5D8BC-B41A-4E96-91C4-D60F5162257E}"/>
          </ac:spMkLst>
        </pc:spChg>
        <pc:spChg chg="add del">
          <ac:chgData name="" userId="fc1d1725de2dd72f" providerId="LiveId" clId="{AE796089-519C-4295-B938-DACE2A8988EF}" dt="2018-08-03T20:28:10.771" v="225" actId="26606"/>
          <ac:spMkLst>
            <pc:docMk/>
            <pc:sldMk cId="523111014" sldId="276"/>
            <ac:spMk id="23" creationId="{D1A5D8BC-B41A-4E96-91C4-D60F5162257E}"/>
          </ac:spMkLst>
        </pc:spChg>
        <pc:spChg chg="add">
          <ac:chgData name="" userId="fc1d1725de2dd72f" providerId="LiveId" clId="{AE796089-519C-4295-B938-DACE2A8988EF}" dt="2018-08-03T20:33:24.606" v="372" actId="26606"/>
          <ac:spMkLst>
            <pc:docMk/>
            <pc:sldMk cId="523111014" sldId="276"/>
            <ac:spMk id="26" creationId="{51287385-D3EA-47A8-A127-6061791ADBB6}"/>
          </ac:spMkLst>
        </pc:spChg>
        <pc:spChg chg="add del">
          <ac:chgData name="" userId="fc1d1725de2dd72f" providerId="LiveId" clId="{AE796089-519C-4295-B938-DACE2A8988EF}" dt="2018-08-03T20:28:10.771" v="225" actId="26606"/>
          <ac:spMkLst>
            <pc:docMk/>
            <pc:sldMk cId="523111014" sldId="276"/>
            <ac:spMk id="27" creationId="{51287385-D3EA-47A8-A127-6061791ADBB6}"/>
          </ac:spMkLst>
        </pc:spChg>
        <pc:spChg chg="add del">
          <ac:chgData name="" userId="fc1d1725de2dd72f" providerId="LiveId" clId="{AE796089-519C-4295-B938-DACE2A8988EF}" dt="2018-08-03T20:28:13.294" v="227" actId="26606"/>
          <ac:spMkLst>
            <pc:docMk/>
            <pc:sldMk cId="523111014" sldId="276"/>
            <ac:spMk id="29" creationId="{4117F0C1-BCBB-40C7-99D6-F703E7A4B5F3}"/>
          </ac:spMkLst>
        </pc:spChg>
        <pc:spChg chg="add del">
          <ac:chgData name="" userId="fc1d1725de2dd72f" providerId="LiveId" clId="{AE796089-519C-4295-B938-DACE2A8988EF}" dt="2018-08-03T20:28:13.294" v="227" actId="26606"/>
          <ac:spMkLst>
            <pc:docMk/>
            <pc:sldMk cId="523111014" sldId="276"/>
            <ac:spMk id="30" creationId="{D1A5D8BC-B41A-4E96-91C4-D60F5162257E}"/>
          </ac:spMkLst>
        </pc:spChg>
        <pc:spChg chg="add del">
          <ac:chgData name="" userId="fc1d1725de2dd72f" providerId="LiveId" clId="{AE796089-519C-4295-B938-DACE2A8988EF}" dt="2018-08-03T20:28:13.294" v="227" actId="26606"/>
          <ac:spMkLst>
            <pc:docMk/>
            <pc:sldMk cId="523111014" sldId="276"/>
            <ac:spMk id="32" creationId="{51287385-D3EA-47A8-A127-6061791ADBB6}"/>
          </ac:spMkLst>
        </pc:spChg>
        <pc:spChg chg="add del">
          <ac:chgData name="" userId="fc1d1725de2dd72f" providerId="LiveId" clId="{AE796089-519C-4295-B938-DACE2A8988EF}" dt="2018-08-03T20:28:18.241" v="229" actId="26606"/>
          <ac:spMkLst>
            <pc:docMk/>
            <pc:sldMk cId="523111014" sldId="276"/>
            <ac:spMk id="34" creationId="{4117F0C1-BCBB-40C7-99D6-F703E7A4B5F3}"/>
          </ac:spMkLst>
        </pc:spChg>
        <pc:spChg chg="add del">
          <ac:chgData name="" userId="fc1d1725de2dd72f" providerId="LiveId" clId="{AE796089-519C-4295-B938-DACE2A8988EF}" dt="2018-08-03T20:28:18.241" v="229" actId="26606"/>
          <ac:spMkLst>
            <pc:docMk/>
            <pc:sldMk cId="523111014" sldId="276"/>
            <ac:spMk id="35" creationId="{D1A5D8BC-B41A-4E96-91C4-D60F5162257E}"/>
          </ac:spMkLst>
        </pc:spChg>
        <pc:spChg chg="add del">
          <ac:chgData name="" userId="fc1d1725de2dd72f" providerId="LiveId" clId="{AE796089-519C-4295-B938-DACE2A8988EF}" dt="2018-08-03T20:28:18.241" v="229" actId="26606"/>
          <ac:spMkLst>
            <pc:docMk/>
            <pc:sldMk cId="523111014" sldId="276"/>
            <ac:spMk id="37" creationId="{51287385-D3EA-47A8-A127-6061791ADBB6}"/>
          </ac:spMkLst>
        </pc:spChg>
        <pc:spChg chg="add del">
          <ac:chgData name="" userId="fc1d1725de2dd72f" providerId="LiveId" clId="{AE796089-519C-4295-B938-DACE2A8988EF}" dt="2018-08-03T20:28:19.508" v="231" actId="26606"/>
          <ac:spMkLst>
            <pc:docMk/>
            <pc:sldMk cId="523111014" sldId="276"/>
            <ac:spMk id="39" creationId="{4117F0C1-BCBB-40C7-99D6-F703E7A4B5F3}"/>
          </ac:spMkLst>
        </pc:spChg>
        <pc:spChg chg="add del">
          <ac:chgData name="" userId="fc1d1725de2dd72f" providerId="LiveId" clId="{AE796089-519C-4295-B938-DACE2A8988EF}" dt="2018-08-03T20:28:19.508" v="231" actId="26606"/>
          <ac:spMkLst>
            <pc:docMk/>
            <pc:sldMk cId="523111014" sldId="276"/>
            <ac:spMk id="40" creationId="{D1A5D8BC-B41A-4E96-91C4-D60F5162257E}"/>
          </ac:spMkLst>
        </pc:spChg>
        <pc:spChg chg="add del">
          <ac:chgData name="" userId="fc1d1725de2dd72f" providerId="LiveId" clId="{AE796089-519C-4295-B938-DACE2A8988EF}" dt="2018-08-03T20:28:19.508" v="231" actId="26606"/>
          <ac:spMkLst>
            <pc:docMk/>
            <pc:sldMk cId="523111014" sldId="276"/>
            <ac:spMk id="42" creationId="{51287385-D3EA-47A8-A127-6061791ADBB6}"/>
          </ac:spMkLst>
        </pc:spChg>
        <pc:graphicFrameChg chg="add del">
          <ac:chgData name="" userId="fc1d1725de2dd72f" providerId="LiveId" clId="{AE796089-519C-4295-B938-DACE2A8988EF}" dt="2018-08-03T20:25:48.115" v="220" actId="26606"/>
          <ac:graphicFrameMkLst>
            <pc:docMk/>
            <pc:sldMk cId="523111014" sldId="276"/>
            <ac:graphicFrameMk id="5" creationId="{4E8EB550-7976-462B-B5A1-3451C2A30210}"/>
          </ac:graphicFrameMkLst>
        </pc:graphicFrameChg>
        <pc:graphicFrameChg chg="add mod modGraphic">
          <ac:chgData name="" userId="fc1d1725de2dd72f" providerId="LiveId" clId="{AE796089-519C-4295-B938-DACE2A8988EF}" dt="2018-08-03T20:33:24.606" v="372" actId="26606"/>
          <ac:graphicFrameMkLst>
            <pc:docMk/>
            <pc:sldMk cId="523111014" sldId="276"/>
            <ac:graphicFrameMk id="7" creationId="{4B491F32-FC50-40D2-99A8-AD06726BB9CA}"/>
          </ac:graphicFrameMkLst>
        </pc:graphicFrameChg>
        <pc:picChg chg="add del">
          <ac:chgData name="" userId="fc1d1725de2dd72f" providerId="LiveId" clId="{AE796089-519C-4295-B938-DACE2A8988EF}" dt="2018-08-03T20:33:24.573" v="371" actId="26606"/>
          <ac:picMkLst>
            <pc:docMk/>
            <pc:sldMk cId="523111014" sldId="276"/>
            <ac:picMk id="13" creationId="{15640A69-3748-450C-8DDB-B2051AC04BC7}"/>
          </ac:picMkLst>
        </pc:picChg>
        <pc:picChg chg="add del">
          <ac:chgData name="" userId="fc1d1725de2dd72f" providerId="LiveId" clId="{AE796089-519C-4295-B938-DACE2A8988EF}" dt="2018-08-03T20:31:11.587" v="341"/>
          <ac:picMkLst>
            <pc:docMk/>
            <pc:sldMk cId="523111014" sldId="276"/>
            <ac:picMk id="14" creationId="{0D321D5F-FA18-4271-9EAA-0BEA14116BB5}"/>
          </ac:picMkLst>
        </pc:picChg>
        <pc:picChg chg="add">
          <ac:chgData name="" userId="fc1d1725de2dd72f" providerId="LiveId" clId="{AE796089-519C-4295-B938-DACE2A8988EF}" dt="2018-08-03T20:33:24.606" v="372" actId="26606"/>
          <ac:picMkLst>
            <pc:docMk/>
            <pc:sldMk cId="523111014" sldId="276"/>
            <ac:picMk id="24" creationId="{0D321D5F-FA18-4271-9EAA-0BEA14116BB5}"/>
          </ac:picMkLst>
        </pc:picChg>
        <pc:picChg chg="add del">
          <ac:chgData name="" userId="fc1d1725de2dd72f" providerId="LiveId" clId="{AE796089-519C-4295-B938-DACE2A8988EF}" dt="2018-08-03T20:28:10.771" v="225" actId="26606"/>
          <ac:picMkLst>
            <pc:docMk/>
            <pc:sldMk cId="523111014" sldId="276"/>
            <ac:picMk id="25" creationId="{0D321D5F-FA18-4271-9EAA-0BEA14116BB5}"/>
          </ac:picMkLst>
        </pc:picChg>
        <pc:picChg chg="add del">
          <ac:chgData name="" userId="fc1d1725de2dd72f" providerId="LiveId" clId="{AE796089-519C-4295-B938-DACE2A8988EF}" dt="2018-08-03T20:28:13.294" v="227" actId="26606"/>
          <ac:picMkLst>
            <pc:docMk/>
            <pc:sldMk cId="523111014" sldId="276"/>
            <ac:picMk id="31" creationId="{0D321D5F-FA18-4271-9EAA-0BEA14116BB5}"/>
          </ac:picMkLst>
        </pc:picChg>
        <pc:picChg chg="add del">
          <ac:chgData name="" userId="fc1d1725de2dd72f" providerId="LiveId" clId="{AE796089-519C-4295-B938-DACE2A8988EF}" dt="2018-08-03T20:28:18.241" v="229" actId="26606"/>
          <ac:picMkLst>
            <pc:docMk/>
            <pc:sldMk cId="523111014" sldId="276"/>
            <ac:picMk id="36" creationId="{0D321D5F-FA18-4271-9EAA-0BEA14116BB5}"/>
          </ac:picMkLst>
        </pc:picChg>
        <pc:picChg chg="add del">
          <ac:chgData name="" userId="fc1d1725de2dd72f" providerId="LiveId" clId="{AE796089-519C-4295-B938-DACE2A8988EF}" dt="2018-08-03T20:28:19.508" v="231" actId="26606"/>
          <ac:picMkLst>
            <pc:docMk/>
            <pc:sldMk cId="523111014" sldId="276"/>
            <ac:picMk id="41" creationId="{0D321D5F-FA18-4271-9EAA-0BEA14116BB5}"/>
          </ac:picMkLst>
        </pc:picChg>
      </pc:sldChg>
      <pc:sldChg chg="addSp delSp modSp add mod setBg setClrOvrMap">
        <pc:chgData name="" userId="fc1d1725de2dd72f" providerId="LiveId" clId="{AE796089-519C-4295-B938-DACE2A8988EF}" dt="2018-08-03T20:31:38.728" v="356" actId="26606"/>
        <pc:sldMkLst>
          <pc:docMk/>
          <pc:sldMk cId="1624968250" sldId="278"/>
        </pc:sldMkLst>
        <pc:spChg chg="mod">
          <ac:chgData name="" userId="fc1d1725de2dd72f" providerId="LiveId" clId="{AE796089-519C-4295-B938-DACE2A8988EF}" dt="2018-08-03T20:31:38.728" v="356" actId="26606"/>
          <ac:spMkLst>
            <pc:docMk/>
            <pc:sldMk cId="1624968250" sldId="278"/>
            <ac:spMk id="2" creationId="{7662ED47-4532-4922-ADEB-B91966B96CF8}"/>
          </ac:spMkLst>
        </pc:spChg>
        <pc:spChg chg="add del mod">
          <ac:chgData name="" userId="fc1d1725de2dd72f" providerId="LiveId" clId="{AE796089-519C-4295-B938-DACE2A8988EF}" dt="2018-08-03T20:31:38.728" v="356" actId="26606"/>
          <ac:spMkLst>
            <pc:docMk/>
            <pc:sldMk cId="1624968250" sldId="278"/>
            <ac:spMk id="3" creationId="{3FA56A5E-1E9D-4207-BD51-2B652E4ABCCE}"/>
          </ac:spMkLst>
        </pc:spChg>
        <pc:spChg chg="add del">
          <ac:chgData name="" userId="fc1d1725de2dd72f" providerId="LiveId" clId="{AE796089-519C-4295-B938-DACE2A8988EF}" dt="2018-08-03T20:31:25.024" v="347" actId="26606"/>
          <ac:spMkLst>
            <pc:docMk/>
            <pc:sldMk cId="1624968250" sldId="278"/>
            <ac:spMk id="7" creationId="{4117F0C1-BCBB-40C7-99D6-F703E7A4B5F3}"/>
          </ac:spMkLst>
        </pc:spChg>
        <pc:spChg chg="add del">
          <ac:chgData name="" userId="fc1d1725de2dd72f" providerId="LiveId" clId="{AE796089-519C-4295-B938-DACE2A8988EF}" dt="2018-08-03T20:31:19.727" v="343" actId="26606"/>
          <ac:spMkLst>
            <pc:docMk/>
            <pc:sldMk cId="1624968250" sldId="278"/>
            <ac:spMk id="8" creationId="{50E53EDA-3B94-4F6B-9E86-D3BB9EBB9616}"/>
          </ac:spMkLst>
        </pc:spChg>
        <pc:spChg chg="add del">
          <ac:chgData name="" userId="fc1d1725de2dd72f" providerId="LiveId" clId="{AE796089-519C-4295-B938-DACE2A8988EF}" dt="2018-08-03T20:31:25.024" v="347" actId="26606"/>
          <ac:spMkLst>
            <pc:docMk/>
            <pc:sldMk cId="1624968250" sldId="278"/>
            <ac:spMk id="12" creationId="{D1A5D8BC-B41A-4E96-91C4-D60F5162257E}"/>
          </ac:spMkLst>
        </pc:spChg>
        <pc:spChg chg="add del">
          <ac:chgData name="" userId="fc1d1725de2dd72f" providerId="LiveId" clId="{AE796089-519C-4295-B938-DACE2A8988EF}" dt="2018-08-03T20:31:25.024" v="347" actId="26606"/>
          <ac:spMkLst>
            <pc:docMk/>
            <pc:sldMk cId="1624968250" sldId="278"/>
            <ac:spMk id="16" creationId="{51287385-D3EA-47A8-A127-6061791ADBB6}"/>
          </ac:spMkLst>
        </pc:spChg>
        <pc:spChg chg="add del">
          <ac:chgData name="" userId="fc1d1725de2dd72f" providerId="LiveId" clId="{AE796089-519C-4295-B938-DACE2A8988EF}" dt="2018-08-03T20:31:32.633" v="351" actId="26606"/>
          <ac:spMkLst>
            <pc:docMk/>
            <pc:sldMk cId="1624968250" sldId="278"/>
            <ac:spMk id="20" creationId="{3FA56A5E-1E9D-4207-BD51-2B652E4ABCCE}"/>
          </ac:spMkLst>
        </pc:spChg>
        <pc:spChg chg="add del">
          <ac:chgData name="" userId="fc1d1725de2dd72f" providerId="LiveId" clId="{AE796089-519C-4295-B938-DACE2A8988EF}" dt="2018-08-03T20:31:34.271" v="353" actId="26606"/>
          <ac:spMkLst>
            <pc:docMk/>
            <pc:sldMk cId="1624968250" sldId="278"/>
            <ac:spMk id="22" creationId="{4117F0C1-BCBB-40C7-99D6-F703E7A4B5F3}"/>
          </ac:spMkLst>
        </pc:spChg>
        <pc:spChg chg="add del">
          <ac:chgData name="" userId="fc1d1725de2dd72f" providerId="LiveId" clId="{AE796089-519C-4295-B938-DACE2A8988EF}" dt="2018-08-03T20:31:34.271" v="353" actId="26606"/>
          <ac:spMkLst>
            <pc:docMk/>
            <pc:sldMk cId="1624968250" sldId="278"/>
            <ac:spMk id="23" creationId="{D1A5D8BC-B41A-4E96-91C4-D60F5162257E}"/>
          </ac:spMkLst>
        </pc:spChg>
        <pc:spChg chg="add del">
          <ac:chgData name="" userId="fc1d1725de2dd72f" providerId="LiveId" clId="{AE796089-519C-4295-B938-DACE2A8988EF}" dt="2018-08-03T20:31:34.271" v="353" actId="26606"/>
          <ac:spMkLst>
            <pc:docMk/>
            <pc:sldMk cId="1624968250" sldId="278"/>
            <ac:spMk id="25" creationId="{51287385-D3EA-47A8-A127-6061791ADBB6}"/>
          </ac:spMkLst>
        </pc:spChg>
        <pc:spChg chg="add del">
          <ac:chgData name="" userId="fc1d1725de2dd72f" providerId="LiveId" clId="{AE796089-519C-4295-B938-DACE2A8988EF}" dt="2018-08-03T20:31:38.689" v="355" actId="26606"/>
          <ac:spMkLst>
            <pc:docMk/>
            <pc:sldMk cId="1624968250" sldId="278"/>
            <ac:spMk id="28" creationId="{54309F57-B331-41A7-9154-15EC2AF45A60}"/>
          </ac:spMkLst>
        </pc:spChg>
        <pc:spChg chg="add del">
          <ac:chgData name="" userId="fc1d1725de2dd72f" providerId="LiveId" clId="{AE796089-519C-4295-B938-DACE2A8988EF}" dt="2018-08-03T20:31:38.689" v="355" actId="26606"/>
          <ac:spMkLst>
            <pc:docMk/>
            <pc:sldMk cId="1624968250" sldId="278"/>
            <ac:spMk id="29" creationId="{3FA56A5E-1E9D-4207-BD51-2B652E4ABCCE}"/>
          </ac:spMkLst>
        </pc:spChg>
        <pc:graphicFrameChg chg="add del">
          <ac:chgData name="" userId="fc1d1725de2dd72f" providerId="LiveId" clId="{AE796089-519C-4295-B938-DACE2A8988EF}" dt="2018-08-03T20:31:23.464" v="345" actId="26606"/>
          <ac:graphicFrameMkLst>
            <pc:docMk/>
            <pc:sldMk cId="1624968250" sldId="278"/>
            <ac:graphicFrameMk id="5" creationId="{A0DB11F8-5C97-4CB8-8714-900477D9840D}"/>
          </ac:graphicFrameMkLst>
        </pc:graphicFrameChg>
        <pc:graphicFrameChg chg="add del">
          <ac:chgData name="" userId="fc1d1725de2dd72f" providerId="LiveId" clId="{AE796089-519C-4295-B938-DACE2A8988EF}" dt="2018-08-03T20:31:25.024" v="347" actId="26606"/>
          <ac:graphicFrameMkLst>
            <pc:docMk/>
            <pc:sldMk cId="1624968250" sldId="278"/>
            <ac:graphicFrameMk id="9" creationId="{435B8158-985A-41CE-8A62-99974BA0F556}"/>
          </ac:graphicFrameMkLst>
        </pc:graphicFrameChg>
        <pc:graphicFrameChg chg="add del">
          <ac:chgData name="" userId="fc1d1725de2dd72f" providerId="LiveId" clId="{AE796089-519C-4295-B938-DACE2A8988EF}" dt="2018-08-03T20:31:30.365" v="349" actId="26606"/>
          <ac:graphicFrameMkLst>
            <pc:docMk/>
            <pc:sldMk cId="1624968250" sldId="278"/>
            <ac:graphicFrameMk id="18" creationId="{DF478424-8999-4A16-890C-62EEB60A84E3}"/>
          </ac:graphicFrameMkLst>
        </pc:graphicFrameChg>
        <pc:graphicFrameChg chg="add del">
          <ac:chgData name="" userId="fc1d1725de2dd72f" providerId="LiveId" clId="{AE796089-519C-4295-B938-DACE2A8988EF}" dt="2018-08-03T20:31:34.271" v="353" actId="26606"/>
          <ac:graphicFrameMkLst>
            <pc:docMk/>
            <pc:sldMk cId="1624968250" sldId="278"/>
            <ac:graphicFrameMk id="26" creationId="{9E2B2A99-27F1-46D0-9D9A-12F798BB0745}"/>
          </ac:graphicFrameMkLst>
        </pc:graphicFrameChg>
        <pc:graphicFrameChg chg="add">
          <ac:chgData name="" userId="fc1d1725de2dd72f" providerId="LiveId" clId="{AE796089-519C-4295-B938-DACE2A8988EF}" dt="2018-08-03T20:31:38.728" v="356" actId="26606"/>
          <ac:graphicFrameMkLst>
            <pc:docMk/>
            <pc:sldMk cId="1624968250" sldId="278"/>
            <ac:graphicFrameMk id="31" creationId="{A0DB11F8-5C97-4CB8-8714-900477D9840D}"/>
          </ac:graphicFrameMkLst>
        </pc:graphicFrameChg>
        <pc:picChg chg="add del">
          <ac:chgData name="" userId="fc1d1725de2dd72f" providerId="LiveId" clId="{AE796089-519C-4295-B938-DACE2A8988EF}" dt="2018-08-03T20:31:25.024" v="347" actId="26606"/>
          <ac:picMkLst>
            <pc:docMk/>
            <pc:sldMk cId="1624968250" sldId="278"/>
            <ac:picMk id="14" creationId="{0D321D5F-FA18-4271-9EAA-0BEA14116BB5}"/>
          </ac:picMkLst>
        </pc:picChg>
        <pc:picChg chg="add del">
          <ac:chgData name="" userId="fc1d1725de2dd72f" providerId="LiveId" clId="{AE796089-519C-4295-B938-DACE2A8988EF}" dt="2018-08-03T20:31:34.271" v="353" actId="26606"/>
          <ac:picMkLst>
            <pc:docMk/>
            <pc:sldMk cId="1624968250" sldId="278"/>
            <ac:picMk id="24" creationId="{0D321D5F-FA18-4271-9EAA-0BEA14116BB5}"/>
          </ac:picMkLst>
        </pc:picChg>
        <pc:cxnChg chg="add del">
          <ac:chgData name="" userId="fc1d1725de2dd72f" providerId="LiveId" clId="{AE796089-519C-4295-B938-DACE2A8988EF}" dt="2018-08-03T20:31:19.727" v="343" actId="26606"/>
          <ac:cxnSpMkLst>
            <pc:docMk/>
            <pc:sldMk cId="1624968250" sldId="278"/>
            <ac:cxnSpMk id="10" creationId="{30EFD79F-7790-479B-B7DB-BD0D8C101DDD}"/>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1" Type="http://schemas.openxmlformats.org/officeDocument/2006/relationships/hyperlink" Target="https://www.microsoft.com/en-us/download/details.aspx?id=7826&amp;aliId=105018491"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1" Type="http://schemas.openxmlformats.org/officeDocument/2006/relationships/hyperlink" Target="https://www.microsoft.com/en-us/download/details.aspx?id=7826&amp;aliId=10501849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126CD-F579-4D11-B9C5-23500C299A4C}" type="doc">
      <dgm:prSet loTypeId="urn:microsoft.com/office/officeart/2016/7/layout/RepeatingBendingProcessNew" loCatId="process" qsTypeId="urn:microsoft.com/office/officeart/2005/8/quickstyle/simple4" qsCatId="simple" csTypeId="urn:microsoft.com/office/officeart/2005/8/colors/colorful2" csCatId="colorful"/>
      <dgm:spPr/>
      <dgm:t>
        <a:bodyPr/>
        <a:lstStyle/>
        <a:p>
          <a:endParaRPr lang="en-US"/>
        </a:p>
      </dgm:t>
    </dgm:pt>
    <dgm:pt modelId="{2E57A091-EA89-4F62-A6FE-643B53A41C5E}">
      <dgm:prSet/>
      <dgm:spPr/>
      <dgm:t>
        <a:bodyPr/>
        <a:lstStyle/>
        <a:p>
          <a:r>
            <a:rPr lang="en-US"/>
            <a:t>Why migrate?</a:t>
          </a:r>
        </a:p>
      </dgm:t>
    </dgm:pt>
    <dgm:pt modelId="{9486A24C-92B5-4D98-89E3-726DD8A2B840}" type="parTrans" cxnId="{1F2090AA-EC89-48C1-ABBE-69ABD9E9F79F}">
      <dgm:prSet/>
      <dgm:spPr/>
      <dgm:t>
        <a:bodyPr/>
        <a:lstStyle/>
        <a:p>
          <a:endParaRPr lang="en-US"/>
        </a:p>
      </dgm:t>
    </dgm:pt>
    <dgm:pt modelId="{82930A90-20A2-4ED4-A57F-2CB266E42AA0}" type="sibTrans" cxnId="{1F2090AA-EC89-48C1-ABBE-69ABD9E9F79F}">
      <dgm:prSet/>
      <dgm:spPr/>
      <dgm:t>
        <a:bodyPr/>
        <a:lstStyle/>
        <a:p>
          <a:endParaRPr lang="en-US"/>
        </a:p>
      </dgm:t>
    </dgm:pt>
    <dgm:pt modelId="{EF8963C3-61F3-46B1-ADCB-AB9BB744FAD5}">
      <dgm:prSet/>
      <dgm:spPr/>
      <dgm:t>
        <a:bodyPr/>
        <a:lstStyle/>
        <a:p>
          <a:r>
            <a:rPr lang="en-US"/>
            <a:t>The checklist</a:t>
          </a:r>
        </a:p>
      </dgm:t>
    </dgm:pt>
    <dgm:pt modelId="{EDE0DDB4-94E2-4870-A484-1F80FC228AC0}" type="parTrans" cxnId="{675CE89D-0403-4F43-8328-01B128217F33}">
      <dgm:prSet/>
      <dgm:spPr/>
      <dgm:t>
        <a:bodyPr/>
        <a:lstStyle/>
        <a:p>
          <a:endParaRPr lang="en-US"/>
        </a:p>
      </dgm:t>
    </dgm:pt>
    <dgm:pt modelId="{3FC5B9F5-0C59-4464-879A-2EC7413BF5F0}" type="sibTrans" cxnId="{675CE89D-0403-4F43-8328-01B128217F33}">
      <dgm:prSet/>
      <dgm:spPr/>
      <dgm:t>
        <a:bodyPr/>
        <a:lstStyle/>
        <a:p>
          <a:endParaRPr lang="en-US"/>
        </a:p>
      </dgm:t>
    </dgm:pt>
    <dgm:pt modelId="{1B7F2270-22DA-4C27-ADD0-30E2D2D2D8BC}">
      <dgm:prSet/>
      <dgm:spPr/>
      <dgm:t>
        <a:bodyPr/>
        <a:lstStyle/>
        <a:p>
          <a:r>
            <a:rPr lang="en-US"/>
            <a:t>Discovery</a:t>
          </a:r>
        </a:p>
      </dgm:t>
    </dgm:pt>
    <dgm:pt modelId="{42265759-D6E5-4CFA-98CC-9FBE42572B4E}" type="parTrans" cxnId="{CD3D6054-9B90-4341-A81E-8DBB23C5742D}">
      <dgm:prSet/>
      <dgm:spPr/>
      <dgm:t>
        <a:bodyPr/>
        <a:lstStyle/>
        <a:p>
          <a:endParaRPr lang="en-US"/>
        </a:p>
      </dgm:t>
    </dgm:pt>
    <dgm:pt modelId="{9EBE906D-9459-46A6-BF36-1F58AB790C23}" type="sibTrans" cxnId="{CD3D6054-9B90-4341-A81E-8DBB23C5742D}">
      <dgm:prSet/>
      <dgm:spPr/>
      <dgm:t>
        <a:bodyPr/>
        <a:lstStyle/>
        <a:p>
          <a:endParaRPr lang="en-US"/>
        </a:p>
      </dgm:t>
    </dgm:pt>
    <dgm:pt modelId="{CC57228E-BF57-4002-8FF7-6288BFC2D7A1}">
      <dgm:prSet/>
      <dgm:spPr/>
      <dgm:t>
        <a:bodyPr/>
        <a:lstStyle/>
        <a:p>
          <a:r>
            <a:rPr lang="en-US"/>
            <a:t>Migration work prep</a:t>
          </a:r>
        </a:p>
      </dgm:t>
    </dgm:pt>
    <dgm:pt modelId="{94C1A596-FBFA-461E-9DF5-9D61332C7EEC}" type="parTrans" cxnId="{A64FDEF9-BAB6-48DC-A6F0-9AEFE7762B26}">
      <dgm:prSet/>
      <dgm:spPr/>
      <dgm:t>
        <a:bodyPr/>
        <a:lstStyle/>
        <a:p>
          <a:endParaRPr lang="en-US"/>
        </a:p>
      </dgm:t>
    </dgm:pt>
    <dgm:pt modelId="{B6224349-79F3-4B49-AAF4-AD3F84824DFD}" type="sibTrans" cxnId="{A64FDEF9-BAB6-48DC-A6F0-9AEFE7762B26}">
      <dgm:prSet/>
      <dgm:spPr/>
      <dgm:t>
        <a:bodyPr/>
        <a:lstStyle/>
        <a:p>
          <a:endParaRPr lang="en-US"/>
        </a:p>
      </dgm:t>
    </dgm:pt>
    <dgm:pt modelId="{2F7D8BF6-59A9-44D0-B979-311B1B581ECC}">
      <dgm:prSet/>
      <dgm:spPr/>
      <dgm:t>
        <a:bodyPr/>
        <a:lstStyle/>
        <a:p>
          <a:r>
            <a:rPr lang="en-US"/>
            <a:t>What to do a week before the migration</a:t>
          </a:r>
        </a:p>
      </dgm:t>
    </dgm:pt>
    <dgm:pt modelId="{78CD0299-428D-4D3E-80D0-B26BC43E4151}" type="parTrans" cxnId="{70CF831F-1F1A-42BA-9030-F720BF644DE2}">
      <dgm:prSet/>
      <dgm:spPr/>
      <dgm:t>
        <a:bodyPr/>
        <a:lstStyle/>
        <a:p>
          <a:endParaRPr lang="en-US"/>
        </a:p>
      </dgm:t>
    </dgm:pt>
    <dgm:pt modelId="{B37D34D4-A2C2-4693-92D6-1B9878D330CD}" type="sibTrans" cxnId="{70CF831F-1F1A-42BA-9030-F720BF644DE2}">
      <dgm:prSet/>
      <dgm:spPr/>
      <dgm:t>
        <a:bodyPr/>
        <a:lstStyle/>
        <a:p>
          <a:endParaRPr lang="en-US"/>
        </a:p>
      </dgm:t>
    </dgm:pt>
    <dgm:pt modelId="{29A1B997-4A71-41AE-8DAA-6548B231F396}">
      <dgm:prSet/>
      <dgm:spPr/>
      <dgm:t>
        <a:bodyPr/>
        <a:lstStyle/>
        <a:p>
          <a:r>
            <a:rPr lang="en-US"/>
            <a:t>What to do the day of the migration</a:t>
          </a:r>
        </a:p>
      </dgm:t>
    </dgm:pt>
    <dgm:pt modelId="{D2B6DAE8-D689-46E6-9AA4-5595DC5FAF08}" type="parTrans" cxnId="{C64D0415-B911-4FC6-AB4F-BD8A3657B656}">
      <dgm:prSet/>
      <dgm:spPr/>
      <dgm:t>
        <a:bodyPr/>
        <a:lstStyle/>
        <a:p>
          <a:endParaRPr lang="en-US"/>
        </a:p>
      </dgm:t>
    </dgm:pt>
    <dgm:pt modelId="{D7E37E79-44F1-4297-ADA2-7572DDBEB435}" type="sibTrans" cxnId="{C64D0415-B911-4FC6-AB4F-BD8A3657B656}">
      <dgm:prSet/>
      <dgm:spPr/>
      <dgm:t>
        <a:bodyPr/>
        <a:lstStyle/>
        <a:p>
          <a:endParaRPr lang="en-US"/>
        </a:p>
      </dgm:t>
    </dgm:pt>
    <dgm:pt modelId="{2F2A20B7-0962-4A5C-89E7-5BE71F950CCC}" type="pres">
      <dgm:prSet presAssocID="{544126CD-F579-4D11-B9C5-23500C299A4C}" presName="Name0" presStyleCnt="0">
        <dgm:presLayoutVars>
          <dgm:dir/>
          <dgm:resizeHandles val="exact"/>
        </dgm:presLayoutVars>
      </dgm:prSet>
      <dgm:spPr/>
    </dgm:pt>
    <dgm:pt modelId="{2D7C2C11-ACBC-442A-91FB-E60D7DAF9D1C}" type="pres">
      <dgm:prSet presAssocID="{2E57A091-EA89-4F62-A6FE-643B53A41C5E}" presName="node" presStyleLbl="node1" presStyleIdx="0" presStyleCnt="6">
        <dgm:presLayoutVars>
          <dgm:bulletEnabled val="1"/>
        </dgm:presLayoutVars>
      </dgm:prSet>
      <dgm:spPr/>
    </dgm:pt>
    <dgm:pt modelId="{85C2B414-0222-40F0-8D12-D9549AD58563}" type="pres">
      <dgm:prSet presAssocID="{82930A90-20A2-4ED4-A57F-2CB266E42AA0}" presName="sibTrans" presStyleLbl="sibTrans1D1" presStyleIdx="0" presStyleCnt="5"/>
      <dgm:spPr/>
    </dgm:pt>
    <dgm:pt modelId="{F609C683-1745-4D70-A368-9A4E3399054B}" type="pres">
      <dgm:prSet presAssocID="{82930A90-20A2-4ED4-A57F-2CB266E42AA0}" presName="connectorText" presStyleLbl="sibTrans1D1" presStyleIdx="0" presStyleCnt="5"/>
      <dgm:spPr/>
    </dgm:pt>
    <dgm:pt modelId="{76FD7500-D60C-4B7C-A2A4-3EC5F9B7218A}" type="pres">
      <dgm:prSet presAssocID="{EF8963C3-61F3-46B1-ADCB-AB9BB744FAD5}" presName="node" presStyleLbl="node1" presStyleIdx="1" presStyleCnt="6">
        <dgm:presLayoutVars>
          <dgm:bulletEnabled val="1"/>
        </dgm:presLayoutVars>
      </dgm:prSet>
      <dgm:spPr/>
    </dgm:pt>
    <dgm:pt modelId="{EEEA26BD-967D-4637-B107-42DB1221885F}" type="pres">
      <dgm:prSet presAssocID="{3FC5B9F5-0C59-4464-879A-2EC7413BF5F0}" presName="sibTrans" presStyleLbl="sibTrans1D1" presStyleIdx="1" presStyleCnt="5"/>
      <dgm:spPr/>
    </dgm:pt>
    <dgm:pt modelId="{A73C2BD2-A74F-4F02-A065-FA4C8C39902D}" type="pres">
      <dgm:prSet presAssocID="{3FC5B9F5-0C59-4464-879A-2EC7413BF5F0}" presName="connectorText" presStyleLbl="sibTrans1D1" presStyleIdx="1" presStyleCnt="5"/>
      <dgm:spPr/>
    </dgm:pt>
    <dgm:pt modelId="{2440B2A1-B7A2-4A47-A002-7BCF320D38F4}" type="pres">
      <dgm:prSet presAssocID="{1B7F2270-22DA-4C27-ADD0-30E2D2D2D8BC}" presName="node" presStyleLbl="node1" presStyleIdx="2" presStyleCnt="6">
        <dgm:presLayoutVars>
          <dgm:bulletEnabled val="1"/>
        </dgm:presLayoutVars>
      </dgm:prSet>
      <dgm:spPr/>
    </dgm:pt>
    <dgm:pt modelId="{3F536418-9490-423D-A2D6-D536EA4206AD}" type="pres">
      <dgm:prSet presAssocID="{9EBE906D-9459-46A6-BF36-1F58AB790C23}" presName="sibTrans" presStyleLbl="sibTrans1D1" presStyleIdx="2" presStyleCnt="5"/>
      <dgm:spPr/>
    </dgm:pt>
    <dgm:pt modelId="{BD8B47A9-5828-478E-B163-CD4E89349301}" type="pres">
      <dgm:prSet presAssocID="{9EBE906D-9459-46A6-BF36-1F58AB790C23}" presName="connectorText" presStyleLbl="sibTrans1D1" presStyleIdx="2" presStyleCnt="5"/>
      <dgm:spPr/>
    </dgm:pt>
    <dgm:pt modelId="{72B70E31-7C28-42DE-8DA0-9F6FD7F3D526}" type="pres">
      <dgm:prSet presAssocID="{CC57228E-BF57-4002-8FF7-6288BFC2D7A1}" presName="node" presStyleLbl="node1" presStyleIdx="3" presStyleCnt="6">
        <dgm:presLayoutVars>
          <dgm:bulletEnabled val="1"/>
        </dgm:presLayoutVars>
      </dgm:prSet>
      <dgm:spPr/>
    </dgm:pt>
    <dgm:pt modelId="{77EEAC7B-36D1-4BBE-8A01-7889436994A0}" type="pres">
      <dgm:prSet presAssocID="{B6224349-79F3-4B49-AAF4-AD3F84824DFD}" presName="sibTrans" presStyleLbl="sibTrans1D1" presStyleIdx="3" presStyleCnt="5"/>
      <dgm:spPr/>
    </dgm:pt>
    <dgm:pt modelId="{51F26252-96BA-4EE6-9FE3-BE301AE6B3E4}" type="pres">
      <dgm:prSet presAssocID="{B6224349-79F3-4B49-AAF4-AD3F84824DFD}" presName="connectorText" presStyleLbl="sibTrans1D1" presStyleIdx="3" presStyleCnt="5"/>
      <dgm:spPr/>
    </dgm:pt>
    <dgm:pt modelId="{1E11C98E-8D7F-4FD3-8BC4-2467371C5E55}" type="pres">
      <dgm:prSet presAssocID="{2F7D8BF6-59A9-44D0-B979-311B1B581ECC}" presName="node" presStyleLbl="node1" presStyleIdx="4" presStyleCnt="6">
        <dgm:presLayoutVars>
          <dgm:bulletEnabled val="1"/>
        </dgm:presLayoutVars>
      </dgm:prSet>
      <dgm:spPr/>
    </dgm:pt>
    <dgm:pt modelId="{4BE0690B-2BED-44DE-93BE-68788C5DEA6B}" type="pres">
      <dgm:prSet presAssocID="{B37D34D4-A2C2-4693-92D6-1B9878D330CD}" presName="sibTrans" presStyleLbl="sibTrans1D1" presStyleIdx="4" presStyleCnt="5"/>
      <dgm:spPr/>
    </dgm:pt>
    <dgm:pt modelId="{EAFAEE02-9360-4CDB-9479-5382D34C0CEA}" type="pres">
      <dgm:prSet presAssocID="{B37D34D4-A2C2-4693-92D6-1B9878D330CD}" presName="connectorText" presStyleLbl="sibTrans1D1" presStyleIdx="4" presStyleCnt="5"/>
      <dgm:spPr/>
    </dgm:pt>
    <dgm:pt modelId="{B0BCD199-3D34-4823-AB20-1C09DC9BF39D}" type="pres">
      <dgm:prSet presAssocID="{29A1B997-4A71-41AE-8DAA-6548B231F396}" presName="node" presStyleLbl="node1" presStyleIdx="5" presStyleCnt="6">
        <dgm:presLayoutVars>
          <dgm:bulletEnabled val="1"/>
        </dgm:presLayoutVars>
      </dgm:prSet>
      <dgm:spPr/>
    </dgm:pt>
  </dgm:ptLst>
  <dgm:cxnLst>
    <dgm:cxn modelId="{C8539514-6DBB-4961-B8CC-2D53BD76CD9C}" type="presOf" srcId="{29A1B997-4A71-41AE-8DAA-6548B231F396}" destId="{B0BCD199-3D34-4823-AB20-1C09DC9BF39D}" srcOrd="0" destOrd="0" presId="urn:microsoft.com/office/officeart/2016/7/layout/RepeatingBendingProcessNew"/>
    <dgm:cxn modelId="{C64D0415-B911-4FC6-AB4F-BD8A3657B656}" srcId="{544126CD-F579-4D11-B9C5-23500C299A4C}" destId="{29A1B997-4A71-41AE-8DAA-6548B231F396}" srcOrd="5" destOrd="0" parTransId="{D2B6DAE8-D689-46E6-9AA4-5595DC5FAF08}" sibTransId="{D7E37E79-44F1-4297-ADA2-7572DDBEB435}"/>
    <dgm:cxn modelId="{0E44BC16-97E5-4CA2-8D8D-D168830EE554}" type="presOf" srcId="{1B7F2270-22DA-4C27-ADD0-30E2D2D2D8BC}" destId="{2440B2A1-B7A2-4A47-A002-7BCF320D38F4}" srcOrd="0" destOrd="0" presId="urn:microsoft.com/office/officeart/2016/7/layout/RepeatingBendingProcessNew"/>
    <dgm:cxn modelId="{AD5F2B1A-7AAF-4810-831A-14C026F6DD7C}" type="presOf" srcId="{2E57A091-EA89-4F62-A6FE-643B53A41C5E}" destId="{2D7C2C11-ACBC-442A-91FB-E60D7DAF9D1C}" srcOrd="0" destOrd="0" presId="urn:microsoft.com/office/officeart/2016/7/layout/RepeatingBendingProcessNew"/>
    <dgm:cxn modelId="{70CF831F-1F1A-42BA-9030-F720BF644DE2}" srcId="{544126CD-F579-4D11-B9C5-23500C299A4C}" destId="{2F7D8BF6-59A9-44D0-B979-311B1B581ECC}" srcOrd="4" destOrd="0" parTransId="{78CD0299-428D-4D3E-80D0-B26BC43E4151}" sibTransId="{B37D34D4-A2C2-4693-92D6-1B9878D330CD}"/>
    <dgm:cxn modelId="{97A1892F-1AD0-49C9-8F1C-EAD6F2B8A947}" type="presOf" srcId="{B37D34D4-A2C2-4693-92D6-1B9878D330CD}" destId="{EAFAEE02-9360-4CDB-9479-5382D34C0CEA}" srcOrd="1" destOrd="0" presId="urn:microsoft.com/office/officeart/2016/7/layout/RepeatingBendingProcessNew"/>
    <dgm:cxn modelId="{4338B631-CE03-4E46-A3EA-ED6E2EBED662}" type="presOf" srcId="{CC57228E-BF57-4002-8FF7-6288BFC2D7A1}" destId="{72B70E31-7C28-42DE-8DA0-9F6FD7F3D526}" srcOrd="0" destOrd="0" presId="urn:microsoft.com/office/officeart/2016/7/layout/RepeatingBendingProcessNew"/>
    <dgm:cxn modelId="{B959B038-9091-462D-8A71-86465228AE2C}" type="presOf" srcId="{9EBE906D-9459-46A6-BF36-1F58AB790C23}" destId="{BD8B47A9-5828-478E-B163-CD4E89349301}" srcOrd="1" destOrd="0" presId="urn:microsoft.com/office/officeart/2016/7/layout/RepeatingBendingProcessNew"/>
    <dgm:cxn modelId="{9C26824D-5921-4353-BE45-4A0BBE867B78}" type="presOf" srcId="{B6224349-79F3-4B49-AAF4-AD3F84824DFD}" destId="{77EEAC7B-36D1-4BBE-8A01-7889436994A0}" srcOrd="0" destOrd="0" presId="urn:microsoft.com/office/officeart/2016/7/layout/RepeatingBendingProcessNew"/>
    <dgm:cxn modelId="{CD3D6054-9B90-4341-A81E-8DBB23C5742D}" srcId="{544126CD-F579-4D11-B9C5-23500C299A4C}" destId="{1B7F2270-22DA-4C27-ADD0-30E2D2D2D8BC}" srcOrd="2" destOrd="0" parTransId="{42265759-D6E5-4CFA-98CC-9FBE42572B4E}" sibTransId="{9EBE906D-9459-46A6-BF36-1F58AB790C23}"/>
    <dgm:cxn modelId="{A611C386-BBA5-43EE-8AD4-4A1443F0F8DA}" type="presOf" srcId="{B6224349-79F3-4B49-AAF4-AD3F84824DFD}" destId="{51F26252-96BA-4EE6-9FE3-BE301AE6B3E4}" srcOrd="1" destOrd="0" presId="urn:microsoft.com/office/officeart/2016/7/layout/RepeatingBendingProcessNew"/>
    <dgm:cxn modelId="{599FB59C-CA5D-48B3-926D-193B67D2E045}" type="presOf" srcId="{3FC5B9F5-0C59-4464-879A-2EC7413BF5F0}" destId="{EEEA26BD-967D-4637-B107-42DB1221885F}" srcOrd="0" destOrd="0" presId="urn:microsoft.com/office/officeart/2016/7/layout/RepeatingBendingProcessNew"/>
    <dgm:cxn modelId="{675CE89D-0403-4F43-8328-01B128217F33}" srcId="{544126CD-F579-4D11-B9C5-23500C299A4C}" destId="{EF8963C3-61F3-46B1-ADCB-AB9BB744FAD5}" srcOrd="1" destOrd="0" parTransId="{EDE0DDB4-94E2-4870-A484-1F80FC228AC0}" sibTransId="{3FC5B9F5-0C59-4464-879A-2EC7413BF5F0}"/>
    <dgm:cxn modelId="{1F2090AA-EC89-48C1-ABBE-69ABD9E9F79F}" srcId="{544126CD-F579-4D11-B9C5-23500C299A4C}" destId="{2E57A091-EA89-4F62-A6FE-643B53A41C5E}" srcOrd="0" destOrd="0" parTransId="{9486A24C-92B5-4D98-89E3-726DD8A2B840}" sibTransId="{82930A90-20A2-4ED4-A57F-2CB266E42AA0}"/>
    <dgm:cxn modelId="{21E3C1C9-78C6-4DFB-B93E-1948A658883B}" type="presOf" srcId="{3FC5B9F5-0C59-4464-879A-2EC7413BF5F0}" destId="{A73C2BD2-A74F-4F02-A065-FA4C8C39902D}" srcOrd="1" destOrd="0" presId="urn:microsoft.com/office/officeart/2016/7/layout/RepeatingBendingProcessNew"/>
    <dgm:cxn modelId="{A62601EB-1876-4F4B-8DD2-B555AF97EA5E}" type="presOf" srcId="{B37D34D4-A2C2-4693-92D6-1B9878D330CD}" destId="{4BE0690B-2BED-44DE-93BE-68788C5DEA6B}" srcOrd="0" destOrd="0" presId="urn:microsoft.com/office/officeart/2016/7/layout/RepeatingBendingProcessNew"/>
    <dgm:cxn modelId="{623A4DEB-C175-4BAB-99CC-CD2DCDF7E8F2}" type="presOf" srcId="{82930A90-20A2-4ED4-A57F-2CB266E42AA0}" destId="{85C2B414-0222-40F0-8D12-D9549AD58563}" srcOrd="0" destOrd="0" presId="urn:microsoft.com/office/officeart/2016/7/layout/RepeatingBendingProcessNew"/>
    <dgm:cxn modelId="{17CF8CF3-B045-4CD3-80D9-2A73EEF5F1BC}" type="presOf" srcId="{544126CD-F579-4D11-B9C5-23500C299A4C}" destId="{2F2A20B7-0962-4A5C-89E7-5BE71F950CCC}" srcOrd="0" destOrd="0" presId="urn:microsoft.com/office/officeart/2016/7/layout/RepeatingBendingProcessNew"/>
    <dgm:cxn modelId="{A64FDEF9-BAB6-48DC-A6F0-9AEFE7762B26}" srcId="{544126CD-F579-4D11-B9C5-23500C299A4C}" destId="{CC57228E-BF57-4002-8FF7-6288BFC2D7A1}" srcOrd="3" destOrd="0" parTransId="{94C1A596-FBFA-461E-9DF5-9D61332C7EEC}" sibTransId="{B6224349-79F3-4B49-AAF4-AD3F84824DFD}"/>
    <dgm:cxn modelId="{309BDBFB-D6FF-4D97-AAE4-497CB0700985}" type="presOf" srcId="{EF8963C3-61F3-46B1-ADCB-AB9BB744FAD5}" destId="{76FD7500-D60C-4B7C-A2A4-3EC5F9B7218A}" srcOrd="0" destOrd="0" presId="urn:microsoft.com/office/officeart/2016/7/layout/RepeatingBendingProcessNew"/>
    <dgm:cxn modelId="{283137FC-A5BC-4163-AEE6-5E17903F736D}" type="presOf" srcId="{2F7D8BF6-59A9-44D0-B979-311B1B581ECC}" destId="{1E11C98E-8D7F-4FD3-8BC4-2467371C5E55}" srcOrd="0" destOrd="0" presId="urn:microsoft.com/office/officeart/2016/7/layout/RepeatingBendingProcessNew"/>
    <dgm:cxn modelId="{68A3F4FC-217E-4EF4-A38F-5EE736F82B43}" type="presOf" srcId="{9EBE906D-9459-46A6-BF36-1F58AB790C23}" destId="{3F536418-9490-423D-A2D6-D536EA4206AD}" srcOrd="0" destOrd="0" presId="urn:microsoft.com/office/officeart/2016/7/layout/RepeatingBendingProcessNew"/>
    <dgm:cxn modelId="{BCE72EFF-BF11-4C44-B00F-3F4630AC1399}" type="presOf" srcId="{82930A90-20A2-4ED4-A57F-2CB266E42AA0}" destId="{F609C683-1745-4D70-A368-9A4E3399054B}" srcOrd="1" destOrd="0" presId="urn:microsoft.com/office/officeart/2016/7/layout/RepeatingBendingProcessNew"/>
    <dgm:cxn modelId="{4CA831F7-4DA0-43C7-98C5-DEA7BB79E909}" type="presParOf" srcId="{2F2A20B7-0962-4A5C-89E7-5BE71F950CCC}" destId="{2D7C2C11-ACBC-442A-91FB-E60D7DAF9D1C}" srcOrd="0" destOrd="0" presId="urn:microsoft.com/office/officeart/2016/7/layout/RepeatingBendingProcessNew"/>
    <dgm:cxn modelId="{4F132EB3-A6D3-425E-BD69-89753F3FEC3E}" type="presParOf" srcId="{2F2A20B7-0962-4A5C-89E7-5BE71F950CCC}" destId="{85C2B414-0222-40F0-8D12-D9549AD58563}" srcOrd="1" destOrd="0" presId="urn:microsoft.com/office/officeart/2016/7/layout/RepeatingBendingProcessNew"/>
    <dgm:cxn modelId="{E2D2C1B0-6592-4A1C-B3EB-7F036F9BDD9A}" type="presParOf" srcId="{85C2B414-0222-40F0-8D12-D9549AD58563}" destId="{F609C683-1745-4D70-A368-9A4E3399054B}" srcOrd="0" destOrd="0" presId="urn:microsoft.com/office/officeart/2016/7/layout/RepeatingBendingProcessNew"/>
    <dgm:cxn modelId="{D42FE6CE-3412-44AF-B5B1-8637F9C8EA2D}" type="presParOf" srcId="{2F2A20B7-0962-4A5C-89E7-5BE71F950CCC}" destId="{76FD7500-D60C-4B7C-A2A4-3EC5F9B7218A}" srcOrd="2" destOrd="0" presId="urn:microsoft.com/office/officeart/2016/7/layout/RepeatingBendingProcessNew"/>
    <dgm:cxn modelId="{F5F98869-B11A-40B3-A607-1812F4C10C86}" type="presParOf" srcId="{2F2A20B7-0962-4A5C-89E7-5BE71F950CCC}" destId="{EEEA26BD-967D-4637-B107-42DB1221885F}" srcOrd="3" destOrd="0" presId="urn:microsoft.com/office/officeart/2016/7/layout/RepeatingBendingProcessNew"/>
    <dgm:cxn modelId="{77E02B91-FC6C-4C60-AA29-2A2FDD672870}" type="presParOf" srcId="{EEEA26BD-967D-4637-B107-42DB1221885F}" destId="{A73C2BD2-A74F-4F02-A065-FA4C8C39902D}" srcOrd="0" destOrd="0" presId="urn:microsoft.com/office/officeart/2016/7/layout/RepeatingBendingProcessNew"/>
    <dgm:cxn modelId="{9F09FE2B-C393-414C-BF15-60DDC7028267}" type="presParOf" srcId="{2F2A20B7-0962-4A5C-89E7-5BE71F950CCC}" destId="{2440B2A1-B7A2-4A47-A002-7BCF320D38F4}" srcOrd="4" destOrd="0" presId="urn:microsoft.com/office/officeart/2016/7/layout/RepeatingBendingProcessNew"/>
    <dgm:cxn modelId="{DEAC6054-D486-4A8E-8C75-B0AD2CFFC9C4}" type="presParOf" srcId="{2F2A20B7-0962-4A5C-89E7-5BE71F950CCC}" destId="{3F536418-9490-423D-A2D6-D536EA4206AD}" srcOrd="5" destOrd="0" presId="urn:microsoft.com/office/officeart/2016/7/layout/RepeatingBendingProcessNew"/>
    <dgm:cxn modelId="{992E1278-970A-41FE-85F5-BA1503FEB730}" type="presParOf" srcId="{3F536418-9490-423D-A2D6-D536EA4206AD}" destId="{BD8B47A9-5828-478E-B163-CD4E89349301}" srcOrd="0" destOrd="0" presId="urn:microsoft.com/office/officeart/2016/7/layout/RepeatingBendingProcessNew"/>
    <dgm:cxn modelId="{0FDFC6CA-A555-4958-9C9B-1D060CF47430}" type="presParOf" srcId="{2F2A20B7-0962-4A5C-89E7-5BE71F950CCC}" destId="{72B70E31-7C28-42DE-8DA0-9F6FD7F3D526}" srcOrd="6" destOrd="0" presId="urn:microsoft.com/office/officeart/2016/7/layout/RepeatingBendingProcessNew"/>
    <dgm:cxn modelId="{0AB92263-D1FE-4EA8-9F3B-9053A2FF46B7}" type="presParOf" srcId="{2F2A20B7-0962-4A5C-89E7-5BE71F950CCC}" destId="{77EEAC7B-36D1-4BBE-8A01-7889436994A0}" srcOrd="7" destOrd="0" presId="urn:microsoft.com/office/officeart/2016/7/layout/RepeatingBendingProcessNew"/>
    <dgm:cxn modelId="{CE490BC5-CA6B-4C67-8BDC-AB3CF95521E8}" type="presParOf" srcId="{77EEAC7B-36D1-4BBE-8A01-7889436994A0}" destId="{51F26252-96BA-4EE6-9FE3-BE301AE6B3E4}" srcOrd="0" destOrd="0" presId="urn:microsoft.com/office/officeart/2016/7/layout/RepeatingBendingProcessNew"/>
    <dgm:cxn modelId="{D9D0B1EB-E592-4BE9-A870-B6A94361EB8A}" type="presParOf" srcId="{2F2A20B7-0962-4A5C-89E7-5BE71F950CCC}" destId="{1E11C98E-8D7F-4FD3-8BC4-2467371C5E55}" srcOrd="8" destOrd="0" presId="urn:microsoft.com/office/officeart/2016/7/layout/RepeatingBendingProcessNew"/>
    <dgm:cxn modelId="{B6809D8F-ADA9-422A-82F9-43D7FE624F00}" type="presParOf" srcId="{2F2A20B7-0962-4A5C-89E7-5BE71F950CCC}" destId="{4BE0690B-2BED-44DE-93BE-68788C5DEA6B}" srcOrd="9" destOrd="0" presId="urn:microsoft.com/office/officeart/2016/7/layout/RepeatingBendingProcessNew"/>
    <dgm:cxn modelId="{CB7B49C8-3E2C-4AF7-AC71-2078F7D286C0}" type="presParOf" srcId="{4BE0690B-2BED-44DE-93BE-68788C5DEA6B}" destId="{EAFAEE02-9360-4CDB-9479-5382D34C0CEA}" srcOrd="0" destOrd="0" presId="urn:microsoft.com/office/officeart/2016/7/layout/RepeatingBendingProcessNew"/>
    <dgm:cxn modelId="{85666DCE-84CE-409C-8E84-CC16992DF22D}" type="presParOf" srcId="{2F2A20B7-0962-4A5C-89E7-5BE71F950CCC}" destId="{B0BCD199-3D34-4823-AB20-1C09DC9BF39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D91C1-A112-41C1-9EB1-96B3B894D41E}"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273AEB6E-50C4-44F7-B5A8-D35FDD7AB109}">
      <dgm:prSet/>
      <dgm:spPr/>
      <dgm:t>
        <a:bodyPr/>
        <a:lstStyle/>
        <a:p>
          <a:pPr>
            <a:lnSpc>
              <a:spcPct val="100000"/>
            </a:lnSpc>
          </a:pPr>
          <a:r>
            <a:rPr lang="en-US"/>
            <a:t>4 major areas of checklist</a:t>
          </a:r>
        </a:p>
      </dgm:t>
    </dgm:pt>
    <dgm:pt modelId="{FBFA9461-A11B-44A7-B03F-62EEC204A4E6}" type="parTrans" cxnId="{8561B947-DF91-4731-A51C-D3060E0DFB15}">
      <dgm:prSet/>
      <dgm:spPr/>
      <dgm:t>
        <a:bodyPr/>
        <a:lstStyle/>
        <a:p>
          <a:endParaRPr lang="en-US"/>
        </a:p>
      </dgm:t>
    </dgm:pt>
    <dgm:pt modelId="{053E5B71-A2A9-464B-9F9D-3C0E1013D1A5}" type="sibTrans" cxnId="{8561B947-DF91-4731-A51C-D3060E0DFB15}">
      <dgm:prSet/>
      <dgm:spPr/>
      <dgm:t>
        <a:bodyPr/>
        <a:lstStyle/>
        <a:p>
          <a:endParaRPr lang="en-US"/>
        </a:p>
      </dgm:t>
    </dgm:pt>
    <dgm:pt modelId="{BD09D980-E137-4AB7-84D2-274282E41577}">
      <dgm:prSet/>
      <dgm:spPr/>
      <dgm:t>
        <a:bodyPr/>
        <a:lstStyle/>
        <a:p>
          <a:pPr>
            <a:lnSpc>
              <a:spcPct val="100000"/>
            </a:lnSpc>
          </a:pPr>
          <a:r>
            <a:rPr lang="en-US"/>
            <a:t>Should be broad enough to cover every condition in environment</a:t>
          </a:r>
        </a:p>
      </dgm:t>
    </dgm:pt>
    <dgm:pt modelId="{CD58DFCC-BB7C-48A8-9B3A-C3BB05430699}" type="parTrans" cxnId="{0296903C-C45C-416E-A895-6D226EA165F7}">
      <dgm:prSet/>
      <dgm:spPr/>
      <dgm:t>
        <a:bodyPr/>
        <a:lstStyle/>
        <a:p>
          <a:endParaRPr lang="en-US"/>
        </a:p>
      </dgm:t>
    </dgm:pt>
    <dgm:pt modelId="{D702AC31-5658-43AB-B805-73D707D17B9C}" type="sibTrans" cxnId="{0296903C-C45C-416E-A895-6D226EA165F7}">
      <dgm:prSet/>
      <dgm:spPr/>
      <dgm:t>
        <a:bodyPr/>
        <a:lstStyle/>
        <a:p>
          <a:endParaRPr lang="en-US"/>
        </a:p>
      </dgm:t>
    </dgm:pt>
    <dgm:pt modelId="{C2E82672-1AC2-4303-9CDA-F2139CCD59BE}">
      <dgm:prSet/>
      <dgm:spPr/>
      <dgm:t>
        <a:bodyPr/>
        <a:lstStyle/>
        <a:p>
          <a:pPr>
            <a:lnSpc>
              <a:spcPct val="100000"/>
            </a:lnSpc>
          </a:pPr>
          <a:r>
            <a:rPr lang="en-US"/>
            <a:t>Should be a living document</a:t>
          </a:r>
        </a:p>
      </dgm:t>
    </dgm:pt>
    <dgm:pt modelId="{6F9FB0D7-E42E-46CF-A80B-CC9323E8535D}" type="parTrans" cxnId="{0E5D67C2-F550-4DD8-ACEB-27DD0673CD63}">
      <dgm:prSet/>
      <dgm:spPr/>
      <dgm:t>
        <a:bodyPr/>
        <a:lstStyle/>
        <a:p>
          <a:endParaRPr lang="en-US"/>
        </a:p>
      </dgm:t>
    </dgm:pt>
    <dgm:pt modelId="{3B071BFF-7B3E-454E-9B00-8D785DCDCA20}" type="sibTrans" cxnId="{0E5D67C2-F550-4DD8-ACEB-27DD0673CD63}">
      <dgm:prSet/>
      <dgm:spPr/>
      <dgm:t>
        <a:bodyPr/>
        <a:lstStyle/>
        <a:p>
          <a:endParaRPr lang="en-US"/>
        </a:p>
      </dgm:t>
    </dgm:pt>
    <dgm:pt modelId="{1812FCEE-F99E-4842-8E20-5525A93369AF}">
      <dgm:prSet/>
      <dgm:spPr/>
      <dgm:t>
        <a:bodyPr/>
        <a:lstStyle/>
        <a:p>
          <a:pPr>
            <a:lnSpc>
              <a:spcPct val="100000"/>
            </a:lnSpc>
          </a:pPr>
          <a:r>
            <a:rPr lang="en-US"/>
            <a:t>Should be applicable to single database or all databases on a server</a:t>
          </a:r>
        </a:p>
      </dgm:t>
    </dgm:pt>
    <dgm:pt modelId="{62C58BFA-BEA6-47CC-B008-25F8BFE40EF6}" type="parTrans" cxnId="{06FD5896-32C6-47F9-979D-348A376FF86E}">
      <dgm:prSet/>
      <dgm:spPr/>
      <dgm:t>
        <a:bodyPr/>
        <a:lstStyle/>
        <a:p>
          <a:endParaRPr lang="en-US"/>
        </a:p>
      </dgm:t>
    </dgm:pt>
    <dgm:pt modelId="{CD32801B-DC1B-4760-B851-CD36C8ACF6D0}" type="sibTrans" cxnId="{06FD5896-32C6-47F9-979D-348A376FF86E}">
      <dgm:prSet/>
      <dgm:spPr/>
      <dgm:t>
        <a:bodyPr/>
        <a:lstStyle/>
        <a:p>
          <a:endParaRPr lang="en-US"/>
        </a:p>
      </dgm:t>
    </dgm:pt>
    <dgm:pt modelId="{ABFC2ED3-2C89-4CDE-81D0-23DEE7A8E2F2}" type="pres">
      <dgm:prSet presAssocID="{9B7D91C1-A112-41C1-9EB1-96B3B894D41E}" presName="root" presStyleCnt="0">
        <dgm:presLayoutVars>
          <dgm:dir/>
          <dgm:resizeHandles val="exact"/>
        </dgm:presLayoutVars>
      </dgm:prSet>
      <dgm:spPr/>
    </dgm:pt>
    <dgm:pt modelId="{B94FCA9D-4825-4FA1-9AB9-C780B4FFA6EA}" type="pres">
      <dgm:prSet presAssocID="{273AEB6E-50C4-44F7-B5A8-D35FDD7AB109}" presName="compNode" presStyleCnt="0"/>
      <dgm:spPr/>
    </dgm:pt>
    <dgm:pt modelId="{DE1C3A44-A77C-4B59-9EB2-C65C4A9BD27D}" type="pres">
      <dgm:prSet presAssocID="{273AEB6E-50C4-44F7-B5A8-D35FDD7AB109}" presName="bgRect" presStyleLbl="bgShp" presStyleIdx="0" presStyleCnt="4"/>
      <dgm:spPr/>
    </dgm:pt>
    <dgm:pt modelId="{D11A310F-9B2E-4F0F-8AE1-AD148D6B5A5A}" type="pres">
      <dgm:prSet presAssocID="{273AEB6E-50C4-44F7-B5A8-D35FDD7AB1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EDBCAA4-3215-4FEB-B589-28950C1FFF5C}" type="pres">
      <dgm:prSet presAssocID="{273AEB6E-50C4-44F7-B5A8-D35FDD7AB109}" presName="spaceRect" presStyleCnt="0"/>
      <dgm:spPr/>
    </dgm:pt>
    <dgm:pt modelId="{512EE63A-256D-4B3C-BA6E-7933519AB204}" type="pres">
      <dgm:prSet presAssocID="{273AEB6E-50C4-44F7-B5A8-D35FDD7AB109}" presName="parTx" presStyleLbl="revTx" presStyleIdx="0" presStyleCnt="4">
        <dgm:presLayoutVars>
          <dgm:chMax val="0"/>
          <dgm:chPref val="0"/>
        </dgm:presLayoutVars>
      </dgm:prSet>
      <dgm:spPr/>
    </dgm:pt>
    <dgm:pt modelId="{18657E48-5023-40D8-AC1F-15E80D8F1C8D}" type="pres">
      <dgm:prSet presAssocID="{053E5B71-A2A9-464B-9F9D-3C0E1013D1A5}" presName="sibTrans" presStyleCnt="0"/>
      <dgm:spPr/>
    </dgm:pt>
    <dgm:pt modelId="{9007E7DD-7E36-4B0D-8F56-F8072E4134D9}" type="pres">
      <dgm:prSet presAssocID="{BD09D980-E137-4AB7-84D2-274282E41577}" presName="compNode" presStyleCnt="0"/>
      <dgm:spPr/>
    </dgm:pt>
    <dgm:pt modelId="{863AA0A0-6E55-4D08-AA4C-E59BD22DF374}" type="pres">
      <dgm:prSet presAssocID="{BD09D980-E137-4AB7-84D2-274282E41577}" presName="bgRect" presStyleLbl="bgShp" presStyleIdx="1" presStyleCnt="4"/>
      <dgm:spPr/>
    </dgm:pt>
    <dgm:pt modelId="{1A91338F-A91C-42AF-B218-2A92BE51DE57}" type="pres">
      <dgm:prSet presAssocID="{BD09D980-E137-4AB7-84D2-274282E415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w"/>
        </a:ext>
      </dgm:extLst>
    </dgm:pt>
    <dgm:pt modelId="{6C9A2D8D-DE15-4CF1-B90F-4F7C88C16665}" type="pres">
      <dgm:prSet presAssocID="{BD09D980-E137-4AB7-84D2-274282E41577}" presName="spaceRect" presStyleCnt="0"/>
      <dgm:spPr/>
    </dgm:pt>
    <dgm:pt modelId="{5116F969-1E82-458D-9DBC-F8F8466C4B93}" type="pres">
      <dgm:prSet presAssocID="{BD09D980-E137-4AB7-84D2-274282E41577}" presName="parTx" presStyleLbl="revTx" presStyleIdx="1" presStyleCnt="4">
        <dgm:presLayoutVars>
          <dgm:chMax val="0"/>
          <dgm:chPref val="0"/>
        </dgm:presLayoutVars>
      </dgm:prSet>
      <dgm:spPr/>
    </dgm:pt>
    <dgm:pt modelId="{B094FDCF-9CF6-4560-834B-755C27743A13}" type="pres">
      <dgm:prSet presAssocID="{D702AC31-5658-43AB-B805-73D707D17B9C}" presName="sibTrans" presStyleCnt="0"/>
      <dgm:spPr/>
    </dgm:pt>
    <dgm:pt modelId="{31DDCEEA-6BC9-4CE0-83F3-2BF6A7DEBCC0}" type="pres">
      <dgm:prSet presAssocID="{C2E82672-1AC2-4303-9CDA-F2139CCD59BE}" presName="compNode" presStyleCnt="0"/>
      <dgm:spPr/>
    </dgm:pt>
    <dgm:pt modelId="{8F5E92C4-9858-4250-B0BA-2C0F988F03A5}" type="pres">
      <dgm:prSet presAssocID="{C2E82672-1AC2-4303-9CDA-F2139CCD59BE}" presName="bgRect" presStyleLbl="bgShp" presStyleIdx="2" presStyleCnt="4"/>
      <dgm:spPr/>
    </dgm:pt>
    <dgm:pt modelId="{7617B6A9-B41A-495E-A418-E90073D67F98}" type="pres">
      <dgm:prSet presAssocID="{C2E82672-1AC2-4303-9CDA-F2139CCD59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78E8AE34-99E6-43D8-B2BB-16D5145CB224}" type="pres">
      <dgm:prSet presAssocID="{C2E82672-1AC2-4303-9CDA-F2139CCD59BE}" presName="spaceRect" presStyleCnt="0"/>
      <dgm:spPr/>
    </dgm:pt>
    <dgm:pt modelId="{75101034-43DF-4A61-80EF-EF050D56AF4E}" type="pres">
      <dgm:prSet presAssocID="{C2E82672-1AC2-4303-9CDA-F2139CCD59BE}" presName="parTx" presStyleLbl="revTx" presStyleIdx="2" presStyleCnt="4">
        <dgm:presLayoutVars>
          <dgm:chMax val="0"/>
          <dgm:chPref val="0"/>
        </dgm:presLayoutVars>
      </dgm:prSet>
      <dgm:spPr/>
    </dgm:pt>
    <dgm:pt modelId="{BC565A31-3F9B-439F-9BD5-75FA3184B5D0}" type="pres">
      <dgm:prSet presAssocID="{3B071BFF-7B3E-454E-9B00-8D785DCDCA20}" presName="sibTrans" presStyleCnt="0"/>
      <dgm:spPr/>
    </dgm:pt>
    <dgm:pt modelId="{8D63DF33-5C1D-464C-B958-422487432738}" type="pres">
      <dgm:prSet presAssocID="{1812FCEE-F99E-4842-8E20-5525A93369AF}" presName="compNode" presStyleCnt="0"/>
      <dgm:spPr/>
    </dgm:pt>
    <dgm:pt modelId="{05D33CF1-A90B-4A78-9E34-D7B11D6426F9}" type="pres">
      <dgm:prSet presAssocID="{1812FCEE-F99E-4842-8E20-5525A93369AF}" presName="bgRect" presStyleLbl="bgShp" presStyleIdx="3" presStyleCnt="4"/>
      <dgm:spPr/>
    </dgm:pt>
    <dgm:pt modelId="{59CDD844-C516-414B-A33C-8F4514C0F361}" type="pres">
      <dgm:prSet presAssocID="{1812FCEE-F99E-4842-8E20-5525A93369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69150EE-9EDB-4FDA-8397-8827946A3731}" type="pres">
      <dgm:prSet presAssocID="{1812FCEE-F99E-4842-8E20-5525A93369AF}" presName="spaceRect" presStyleCnt="0"/>
      <dgm:spPr/>
    </dgm:pt>
    <dgm:pt modelId="{10018B3A-0027-4066-9F47-FC7DB2BF1901}" type="pres">
      <dgm:prSet presAssocID="{1812FCEE-F99E-4842-8E20-5525A93369AF}" presName="parTx" presStyleLbl="revTx" presStyleIdx="3" presStyleCnt="4">
        <dgm:presLayoutVars>
          <dgm:chMax val="0"/>
          <dgm:chPref val="0"/>
        </dgm:presLayoutVars>
      </dgm:prSet>
      <dgm:spPr/>
    </dgm:pt>
  </dgm:ptLst>
  <dgm:cxnLst>
    <dgm:cxn modelId="{3EAA3F17-A78F-41DE-8FD4-4D7A4F871E53}" type="presOf" srcId="{9B7D91C1-A112-41C1-9EB1-96B3B894D41E}" destId="{ABFC2ED3-2C89-4CDE-81D0-23DEE7A8E2F2}" srcOrd="0" destOrd="0" presId="urn:microsoft.com/office/officeart/2018/2/layout/IconVerticalSolidList"/>
    <dgm:cxn modelId="{0296903C-C45C-416E-A895-6D226EA165F7}" srcId="{9B7D91C1-A112-41C1-9EB1-96B3B894D41E}" destId="{BD09D980-E137-4AB7-84D2-274282E41577}" srcOrd="1" destOrd="0" parTransId="{CD58DFCC-BB7C-48A8-9B3A-C3BB05430699}" sibTransId="{D702AC31-5658-43AB-B805-73D707D17B9C}"/>
    <dgm:cxn modelId="{D30C8041-E9F7-4B3C-9956-BF9E5F203275}" type="presOf" srcId="{C2E82672-1AC2-4303-9CDA-F2139CCD59BE}" destId="{75101034-43DF-4A61-80EF-EF050D56AF4E}" srcOrd="0" destOrd="0" presId="urn:microsoft.com/office/officeart/2018/2/layout/IconVerticalSolidList"/>
    <dgm:cxn modelId="{8561B947-DF91-4731-A51C-D3060E0DFB15}" srcId="{9B7D91C1-A112-41C1-9EB1-96B3B894D41E}" destId="{273AEB6E-50C4-44F7-B5A8-D35FDD7AB109}" srcOrd="0" destOrd="0" parTransId="{FBFA9461-A11B-44A7-B03F-62EEC204A4E6}" sibTransId="{053E5B71-A2A9-464B-9F9D-3C0E1013D1A5}"/>
    <dgm:cxn modelId="{8318638F-4A00-40E6-AFFF-26E07C6F25C1}" type="presOf" srcId="{273AEB6E-50C4-44F7-B5A8-D35FDD7AB109}" destId="{512EE63A-256D-4B3C-BA6E-7933519AB204}" srcOrd="0" destOrd="0" presId="urn:microsoft.com/office/officeart/2018/2/layout/IconVerticalSolidList"/>
    <dgm:cxn modelId="{06FD5896-32C6-47F9-979D-348A376FF86E}" srcId="{9B7D91C1-A112-41C1-9EB1-96B3B894D41E}" destId="{1812FCEE-F99E-4842-8E20-5525A93369AF}" srcOrd="3" destOrd="0" parTransId="{62C58BFA-BEA6-47CC-B008-25F8BFE40EF6}" sibTransId="{CD32801B-DC1B-4760-B851-CD36C8ACF6D0}"/>
    <dgm:cxn modelId="{0E5D67C2-F550-4DD8-ACEB-27DD0673CD63}" srcId="{9B7D91C1-A112-41C1-9EB1-96B3B894D41E}" destId="{C2E82672-1AC2-4303-9CDA-F2139CCD59BE}" srcOrd="2" destOrd="0" parTransId="{6F9FB0D7-E42E-46CF-A80B-CC9323E8535D}" sibTransId="{3B071BFF-7B3E-454E-9B00-8D785DCDCA20}"/>
    <dgm:cxn modelId="{730B44E2-7024-471F-A086-43816AC32C33}" type="presOf" srcId="{BD09D980-E137-4AB7-84D2-274282E41577}" destId="{5116F969-1E82-458D-9DBC-F8F8466C4B93}" srcOrd="0" destOrd="0" presId="urn:microsoft.com/office/officeart/2018/2/layout/IconVerticalSolidList"/>
    <dgm:cxn modelId="{612837EB-3434-4622-BF62-055C15DAC285}" type="presOf" srcId="{1812FCEE-F99E-4842-8E20-5525A93369AF}" destId="{10018B3A-0027-4066-9F47-FC7DB2BF1901}" srcOrd="0" destOrd="0" presId="urn:microsoft.com/office/officeart/2018/2/layout/IconVerticalSolidList"/>
    <dgm:cxn modelId="{8008E9E2-2254-419C-9B70-A0EB4A542D6F}" type="presParOf" srcId="{ABFC2ED3-2C89-4CDE-81D0-23DEE7A8E2F2}" destId="{B94FCA9D-4825-4FA1-9AB9-C780B4FFA6EA}" srcOrd="0" destOrd="0" presId="urn:microsoft.com/office/officeart/2018/2/layout/IconVerticalSolidList"/>
    <dgm:cxn modelId="{BE8F804D-8FF6-48D9-8FF3-74AE40CC8180}" type="presParOf" srcId="{B94FCA9D-4825-4FA1-9AB9-C780B4FFA6EA}" destId="{DE1C3A44-A77C-4B59-9EB2-C65C4A9BD27D}" srcOrd="0" destOrd="0" presId="urn:microsoft.com/office/officeart/2018/2/layout/IconVerticalSolidList"/>
    <dgm:cxn modelId="{44AB06EB-E7B5-4169-BF26-7777CBF16E04}" type="presParOf" srcId="{B94FCA9D-4825-4FA1-9AB9-C780B4FFA6EA}" destId="{D11A310F-9B2E-4F0F-8AE1-AD148D6B5A5A}" srcOrd="1" destOrd="0" presId="urn:microsoft.com/office/officeart/2018/2/layout/IconVerticalSolidList"/>
    <dgm:cxn modelId="{EF0AAAB3-7F60-4DCC-A4A8-D361F14A2EB4}" type="presParOf" srcId="{B94FCA9D-4825-4FA1-9AB9-C780B4FFA6EA}" destId="{3EDBCAA4-3215-4FEB-B589-28950C1FFF5C}" srcOrd="2" destOrd="0" presId="urn:microsoft.com/office/officeart/2018/2/layout/IconVerticalSolidList"/>
    <dgm:cxn modelId="{F2B11954-AB7A-47C1-A597-095371805176}" type="presParOf" srcId="{B94FCA9D-4825-4FA1-9AB9-C780B4FFA6EA}" destId="{512EE63A-256D-4B3C-BA6E-7933519AB204}" srcOrd="3" destOrd="0" presId="urn:microsoft.com/office/officeart/2018/2/layout/IconVerticalSolidList"/>
    <dgm:cxn modelId="{31AA5294-CEF5-4FB5-9A5D-06FAC88A360A}" type="presParOf" srcId="{ABFC2ED3-2C89-4CDE-81D0-23DEE7A8E2F2}" destId="{18657E48-5023-40D8-AC1F-15E80D8F1C8D}" srcOrd="1" destOrd="0" presId="urn:microsoft.com/office/officeart/2018/2/layout/IconVerticalSolidList"/>
    <dgm:cxn modelId="{608495AB-D255-4E2B-B86A-CEE7395140BC}" type="presParOf" srcId="{ABFC2ED3-2C89-4CDE-81D0-23DEE7A8E2F2}" destId="{9007E7DD-7E36-4B0D-8F56-F8072E4134D9}" srcOrd="2" destOrd="0" presId="urn:microsoft.com/office/officeart/2018/2/layout/IconVerticalSolidList"/>
    <dgm:cxn modelId="{980D837C-A588-4116-80AB-1A870746C7AE}" type="presParOf" srcId="{9007E7DD-7E36-4B0D-8F56-F8072E4134D9}" destId="{863AA0A0-6E55-4D08-AA4C-E59BD22DF374}" srcOrd="0" destOrd="0" presId="urn:microsoft.com/office/officeart/2018/2/layout/IconVerticalSolidList"/>
    <dgm:cxn modelId="{D95C7D11-9076-4534-85DE-D2ABFEEAC82C}" type="presParOf" srcId="{9007E7DD-7E36-4B0D-8F56-F8072E4134D9}" destId="{1A91338F-A91C-42AF-B218-2A92BE51DE57}" srcOrd="1" destOrd="0" presId="urn:microsoft.com/office/officeart/2018/2/layout/IconVerticalSolidList"/>
    <dgm:cxn modelId="{66C613CB-F04C-495A-8589-09DE47BCA0BE}" type="presParOf" srcId="{9007E7DD-7E36-4B0D-8F56-F8072E4134D9}" destId="{6C9A2D8D-DE15-4CF1-B90F-4F7C88C16665}" srcOrd="2" destOrd="0" presId="urn:microsoft.com/office/officeart/2018/2/layout/IconVerticalSolidList"/>
    <dgm:cxn modelId="{DE262930-6535-47D9-8CFE-98A2532CD999}" type="presParOf" srcId="{9007E7DD-7E36-4B0D-8F56-F8072E4134D9}" destId="{5116F969-1E82-458D-9DBC-F8F8466C4B93}" srcOrd="3" destOrd="0" presId="urn:microsoft.com/office/officeart/2018/2/layout/IconVerticalSolidList"/>
    <dgm:cxn modelId="{AC25D9B1-5AA2-4170-8A31-B172DD574623}" type="presParOf" srcId="{ABFC2ED3-2C89-4CDE-81D0-23DEE7A8E2F2}" destId="{B094FDCF-9CF6-4560-834B-755C27743A13}" srcOrd="3" destOrd="0" presId="urn:microsoft.com/office/officeart/2018/2/layout/IconVerticalSolidList"/>
    <dgm:cxn modelId="{A9414CB5-2981-4F1E-A21E-F7CA80E68F18}" type="presParOf" srcId="{ABFC2ED3-2C89-4CDE-81D0-23DEE7A8E2F2}" destId="{31DDCEEA-6BC9-4CE0-83F3-2BF6A7DEBCC0}" srcOrd="4" destOrd="0" presId="urn:microsoft.com/office/officeart/2018/2/layout/IconVerticalSolidList"/>
    <dgm:cxn modelId="{FFF81B53-B48A-4424-977A-3C9835A89EC3}" type="presParOf" srcId="{31DDCEEA-6BC9-4CE0-83F3-2BF6A7DEBCC0}" destId="{8F5E92C4-9858-4250-B0BA-2C0F988F03A5}" srcOrd="0" destOrd="0" presId="urn:microsoft.com/office/officeart/2018/2/layout/IconVerticalSolidList"/>
    <dgm:cxn modelId="{9915FF1D-0865-4F1F-BE37-B2CB2F0A2A31}" type="presParOf" srcId="{31DDCEEA-6BC9-4CE0-83F3-2BF6A7DEBCC0}" destId="{7617B6A9-B41A-495E-A418-E90073D67F98}" srcOrd="1" destOrd="0" presId="urn:microsoft.com/office/officeart/2018/2/layout/IconVerticalSolidList"/>
    <dgm:cxn modelId="{50992E7A-1116-4D00-ABF7-43DEF75F4000}" type="presParOf" srcId="{31DDCEEA-6BC9-4CE0-83F3-2BF6A7DEBCC0}" destId="{78E8AE34-99E6-43D8-B2BB-16D5145CB224}" srcOrd="2" destOrd="0" presId="urn:microsoft.com/office/officeart/2018/2/layout/IconVerticalSolidList"/>
    <dgm:cxn modelId="{4E002BEC-5AB4-493C-A82F-40904EA66AB0}" type="presParOf" srcId="{31DDCEEA-6BC9-4CE0-83F3-2BF6A7DEBCC0}" destId="{75101034-43DF-4A61-80EF-EF050D56AF4E}" srcOrd="3" destOrd="0" presId="urn:microsoft.com/office/officeart/2018/2/layout/IconVerticalSolidList"/>
    <dgm:cxn modelId="{3429CD5C-6549-47BD-A884-0C008FAB2F53}" type="presParOf" srcId="{ABFC2ED3-2C89-4CDE-81D0-23DEE7A8E2F2}" destId="{BC565A31-3F9B-439F-9BD5-75FA3184B5D0}" srcOrd="5" destOrd="0" presId="urn:microsoft.com/office/officeart/2018/2/layout/IconVerticalSolidList"/>
    <dgm:cxn modelId="{BE8E98DA-9EDD-4C49-83BD-BED9CF9505D2}" type="presParOf" srcId="{ABFC2ED3-2C89-4CDE-81D0-23DEE7A8E2F2}" destId="{8D63DF33-5C1D-464C-B958-422487432738}" srcOrd="6" destOrd="0" presId="urn:microsoft.com/office/officeart/2018/2/layout/IconVerticalSolidList"/>
    <dgm:cxn modelId="{74055866-A70F-4B12-A7D0-A27FB327BADA}" type="presParOf" srcId="{8D63DF33-5C1D-464C-B958-422487432738}" destId="{05D33CF1-A90B-4A78-9E34-D7B11D6426F9}" srcOrd="0" destOrd="0" presId="urn:microsoft.com/office/officeart/2018/2/layout/IconVerticalSolidList"/>
    <dgm:cxn modelId="{607EF594-F6A1-4AC8-A97C-353B977D108E}" type="presParOf" srcId="{8D63DF33-5C1D-464C-B958-422487432738}" destId="{59CDD844-C516-414B-A33C-8F4514C0F361}" srcOrd="1" destOrd="0" presId="urn:microsoft.com/office/officeart/2018/2/layout/IconVerticalSolidList"/>
    <dgm:cxn modelId="{199CB259-A700-41E8-ABEF-F9E3C37C7B80}" type="presParOf" srcId="{8D63DF33-5C1D-464C-B958-422487432738}" destId="{769150EE-9EDB-4FDA-8397-8827946A3731}" srcOrd="2" destOrd="0" presId="urn:microsoft.com/office/officeart/2018/2/layout/IconVerticalSolidList"/>
    <dgm:cxn modelId="{02A9BB4F-EAF3-41AF-B990-DD5ACF79168A}" type="presParOf" srcId="{8D63DF33-5C1D-464C-B958-422487432738}" destId="{10018B3A-0027-4066-9F47-FC7DB2BF190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F86A13-1A2B-4B56-9B10-1466CAA42CB1}" type="doc">
      <dgm:prSet loTypeId="urn:microsoft.com/office/officeart/2005/8/layout/chevron1" loCatId="process" qsTypeId="urn:microsoft.com/office/officeart/2005/8/quickstyle/simple2" qsCatId="simple" csTypeId="urn:microsoft.com/office/officeart/2005/8/colors/colorful5" csCatId="colorful"/>
      <dgm:spPr/>
      <dgm:t>
        <a:bodyPr/>
        <a:lstStyle/>
        <a:p>
          <a:endParaRPr lang="en-US"/>
        </a:p>
      </dgm:t>
    </dgm:pt>
    <dgm:pt modelId="{AC8616F3-DD06-4D64-948C-322715938B7F}">
      <dgm:prSet/>
      <dgm:spPr/>
      <dgm:t>
        <a:bodyPr/>
        <a:lstStyle/>
        <a:p>
          <a:r>
            <a:rPr lang="en-US"/>
            <a:t>Discovery</a:t>
          </a:r>
        </a:p>
      </dgm:t>
    </dgm:pt>
    <dgm:pt modelId="{9AA277D3-5F50-4A47-910F-75961EB9C34B}" type="parTrans" cxnId="{4A3B2962-0EE5-48AF-89D5-1AE1D8959161}">
      <dgm:prSet/>
      <dgm:spPr/>
      <dgm:t>
        <a:bodyPr/>
        <a:lstStyle/>
        <a:p>
          <a:endParaRPr lang="en-US"/>
        </a:p>
      </dgm:t>
    </dgm:pt>
    <dgm:pt modelId="{BF59AA76-D50F-4A6C-8052-2F0CFA33B981}" type="sibTrans" cxnId="{4A3B2962-0EE5-48AF-89D5-1AE1D8959161}">
      <dgm:prSet/>
      <dgm:spPr/>
      <dgm:t>
        <a:bodyPr/>
        <a:lstStyle/>
        <a:p>
          <a:endParaRPr lang="en-US"/>
        </a:p>
      </dgm:t>
    </dgm:pt>
    <dgm:pt modelId="{E0C8CF45-26F0-4F5C-9001-BC666F0B8C41}">
      <dgm:prSet/>
      <dgm:spPr/>
      <dgm:t>
        <a:bodyPr/>
        <a:lstStyle/>
        <a:p>
          <a:r>
            <a:rPr lang="en-US"/>
            <a:t>Migration Preparation</a:t>
          </a:r>
        </a:p>
      </dgm:t>
    </dgm:pt>
    <dgm:pt modelId="{497A0D8A-ADA6-40D9-AD8A-52107E499343}" type="parTrans" cxnId="{D406CF28-90AF-4717-9C9B-C39A0ED748C5}">
      <dgm:prSet/>
      <dgm:spPr/>
      <dgm:t>
        <a:bodyPr/>
        <a:lstStyle/>
        <a:p>
          <a:endParaRPr lang="en-US"/>
        </a:p>
      </dgm:t>
    </dgm:pt>
    <dgm:pt modelId="{635DAF78-A934-400D-8D13-63587D093FC8}" type="sibTrans" cxnId="{D406CF28-90AF-4717-9C9B-C39A0ED748C5}">
      <dgm:prSet/>
      <dgm:spPr/>
      <dgm:t>
        <a:bodyPr/>
        <a:lstStyle/>
        <a:p>
          <a:endParaRPr lang="en-US"/>
        </a:p>
      </dgm:t>
    </dgm:pt>
    <dgm:pt modelId="{AF3025E0-6B95-4094-8742-E6287D76ABA1}">
      <dgm:prSet/>
      <dgm:spPr/>
      <dgm:t>
        <a:bodyPr/>
        <a:lstStyle/>
        <a:p>
          <a:r>
            <a:rPr lang="en-US"/>
            <a:t>Migration Week</a:t>
          </a:r>
        </a:p>
      </dgm:t>
    </dgm:pt>
    <dgm:pt modelId="{B4A1172D-0143-4B80-AE21-DBD9149FBE08}" type="parTrans" cxnId="{F627E6B8-C862-47F4-ADD1-131DAA5ED219}">
      <dgm:prSet/>
      <dgm:spPr/>
      <dgm:t>
        <a:bodyPr/>
        <a:lstStyle/>
        <a:p>
          <a:endParaRPr lang="en-US"/>
        </a:p>
      </dgm:t>
    </dgm:pt>
    <dgm:pt modelId="{0B91178C-7505-4949-88B0-53CA47D3B222}" type="sibTrans" cxnId="{F627E6B8-C862-47F4-ADD1-131DAA5ED219}">
      <dgm:prSet/>
      <dgm:spPr/>
      <dgm:t>
        <a:bodyPr/>
        <a:lstStyle/>
        <a:p>
          <a:endParaRPr lang="en-US"/>
        </a:p>
      </dgm:t>
    </dgm:pt>
    <dgm:pt modelId="{8521C1F6-A2E7-4143-B2E3-D0FB8441B1F3}">
      <dgm:prSet/>
      <dgm:spPr/>
      <dgm:t>
        <a:bodyPr/>
        <a:lstStyle/>
        <a:p>
          <a:r>
            <a:rPr lang="en-US"/>
            <a:t>Migration Day</a:t>
          </a:r>
        </a:p>
      </dgm:t>
    </dgm:pt>
    <dgm:pt modelId="{43E533EF-BE34-4CD4-9BEC-96B04762705F}" type="parTrans" cxnId="{9254E280-2A70-4EB4-9EB5-04FAF8F6E8E5}">
      <dgm:prSet/>
      <dgm:spPr/>
      <dgm:t>
        <a:bodyPr/>
        <a:lstStyle/>
        <a:p>
          <a:endParaRPr lang="en-US"/>
        </a:p>
      </dgm:t>
    </dgm:pt>
    <dgm:pt modelId="{1E0CD450-013A-4887-B520-42EAA4A4AF38}" type="sibTrans" cxnId="{9254E280-2A70-4EB4-9EB5-04FAF8F6E8E5}">
      <dgm:prSet/>
      <dgm:spPr/>
      <dgm:t>
        <a:bodyPr/>
        <a:lstStyle/>
        <a:p>
          <a:endParaRPr lang="en-US"/>
        </a:p>
      </dgm:t>
    </dgm:pt>
    <dgm:pt modelId="{65683477-890E-4BD5-AA64-2F5BEB167B59}" type="pres">
      <dgm:prSet presAssocID="{5CF86A13-1A2B-4B56-9B10-1466CAA42CB1}" presName="Name0" presStyleCnt="0">
        <dgm:presLayoutVars>
          <dgm:dir/>
          <dgm:animLvl val="lvl"/>
          <dgm:resizeHandles val="exact"/>
        </dgm:presLayoutVars>
      </dgm:prSet>
      <dgm:spPr/>
    </dgm:pt>
    <dgm:pt modelId="{014CE390-4707-4B3E-85AE-56356988F111}" type="pres">
      <dgm:prSet presAssocID="{AC8616F3-DD06-4D64-948C-322715938B7F}" presName="parTxOnly" presStyleLbl="node1" presStyleIdx="0" presStyleCnt="4">
        <dgm:presLayoutVars>
          <dgm:chMax val="0"/>
          <dgm:chPref val="0"/>
          <dgm:bulletEnabled val="1"/>
        </dgm:presLayoutVars>
      </dgm:prSet>
      <dgm:spPr/>
    </dgm:pt>
    <dgm:pt modelId="{D9864823-0229-4807-BA26-2910A0C701C5}" type="pres">
      <dgm:prSet presAssocID="{BF59AA76-D50F-4A6C-8052-2F0CFA33B981}" presName="parTxOnlySpace" presStyleCnt="0"/>
      <dgm:spPr/>
    </dgm:pt>
    <dgm:pt modelId="{3F0C201A-265D-4F15-87AF-2CD8A8D587DF}" type="pres">
      <dgm:prSet presAssocID="{E0C8CF45-26F0-4F5C-9001-BC666F0B8C41}" presName="parTxOnly" presStyleLbl="node1" presStyleIdx="1" presStyleCnt="4">
        <dgm:presLayoutVars>
          <dgm:chMax val="0"/>
          <dgm:chPref val="0"/>
          <dgm:bulletEnabled val="1"/>
        </dgm:presLayoutVars>
      </dgm:prSet>
      <dgm:spPr/>
    </dgm:pt>
    <dgm:pt modelId="{DA8FBC37-621E-42E8-99B1-B76EB8CE079D}" type="pres">
      <dgm:prSet presAssocID="{635DAF78-A934-400D-8D13-63587D093FC8}" presName="parTxOnlySpace" presStyleCnt="0"/>
      <dgm:spPr/>
    </dgm:pt>
    <dgm:pt modelId="{D8E8092F-7129-4463-BD09-9207E678BCE5}" type="pres">
      <dgm:prSet presAssocID="{AF3025E0-6B95-4094-8742-E6287D76ABA1}" presName="parTxOnly" presStyleLbl="node1" presStyleIdx="2" presStyleCnt="4">
        <dgm:presLayoutVars>
          <dgm:chMax val="0"/>
          <dgm:chPref val="0"/>
          <dgm:bulletEnabled val="1"/>
        </dgm:presLayoutVars>
      </dgm:prSet>
      <dgm:spPr/>
    </dgm:pt>
    <dgm:pt modelId="{07B4C7EC-5073-4C25-AF69-23454F13A52B}" type="pres">
      <dgm:prSet presAssocID="{0B91178C-7505-4949-88B0-53CA47D3B222}" presName="parTxOnlySpace" presStyleCnt="0"/>
      <dgm:spPr/>
    </dgm:pt>
    <dgm:pt modelId="{84E700F4-5335-4FA6-8BD9-B0B680FBA14C}" type="pres">
      <dgm:prSet presAssocID="{8521C1F6-A2E7-4143-B2E3-D0FB8441B1F3}" presName="parTxOnly" presStyleLbl="node1" presStyleIdx="3" presStyleCnt="4">
        <dgm:presLayoutVars>
          <dgm:chMax val="0"/>
          <dgm:chPref val="0"/>
          <dgm:bulletEnabled val="1"/>
        </dgm:presLayoutVars>
      </dgm:prSet>
      <dgm:spPr/>
    </dgm:pt>
  </dgm:ptLst>
  <dgm:cxnLst>
    <dgm:cxn modelId="{68C7F806-61E8-49AF-A6D9-D487150EB3AE}" type="presOf" srcId="{E0C8CF45-26F0-4F5C-9001-BC666F0B8C41}" destId="{3F0C201A-265D-4F15-87AF-2CD8A8D587DF}" srcOrd="0" destOrd="0" presId="urn:microsoft.com/office/officeart/2005/8/layout/chevron1"/>
    <dgm:cxn modelId="{8A09A117-C965-4383-B387-ACF50EC51C0C}" type="presOf" srcId="{AC8616F3-DD06-4D64-948C-322715938B7F}" destId="{014CE390-4707-4B3E-85AE-56356988F111}" srcOrd="0" destOrd="0" presId="urn:microsoft.com/office/officeart/2005/8/layout/chevron1"/>
    <dgm:cxn modelId="{D406CF28-90AF-4717-9C9B-C39A0ED748C5}" srcId="{5CF86A13-1A2B-4B56-9B10-1466CAA42CB1}" destId="{E0C8CF45-26F0-4F5C-9001-BC666F0B8C41}" srcOrd="1" destOrd="0" parTransId="{497A0D8A-ADA6-40D9-AD8A-52107E499343}" sibTransId="{635DAF78-A934-400D-8D13-63587D093FC8}"/>
    <dgm:cxn modelId="{E953FC3A-083F-409F-8B8E-3E392798C212}" type="presOf" srcId="{AF3025E0-6B95-4094-8742-E6287D76ABA1}" destId="{D8E8092F-7129-4463-BD09-9207E678BCE5}" srcOrd="0" destOrd="0" presId="urn:microsoft.com/office/officeart/2005/8/layout/chevron1"/>
    <dgm:cxn modelId="{4A3B2962-0EE5-48AF-89D5-1AE1D8959161}" srcId="{5CF86A13-1A2B-4B56-9B10-1466CAA42CB1}" destId="{AC8616F3-DD06-4D64-948C-322715938B7F}" srcOrd="0" destOrd="0" parTransId="{9AA277D3-5F50-4A47-910F-75961EB9C34B}" sibTransId="{BF59AA76-D50F-4A6C-8052-2F0CFA33B981}"/>
    <dgm:cxn modelId="{98572651-6D82-4305-B933-9AE28A759EAB}" type="presOf" srcId="{8521C1F6-A2E7-4143-B2E3-D0FB8441B1F3}" destId="{84E700F4-5335-4FA6-8BD9-B0B680FBA14C}" srcOrd="0" destOrd="0" presId="urn:microsoft.com/office/officeart/2005/8/layout/chevron1"/>
    <dgm:cxn modelId="{8FAE9D5A-DD6D-4D3E-A905-5E5363F8B827}" type="presOf" srcId="{5CF86A13-1A2B-4B56-9B10-1466CAA42CB1}" destId="{65683477-890E-4BD5-AA64-2F5BEB167B59}" srcOrd="0" destOrd="0" presId="urn:microsoft.com/office/officeart/2005/8/layout/chevron1"/>
    <dgm:cxn modelId="{9254E280-2A70-4EB4-9EB5-04FAF8F6E8E5}" srcId="{5CF86A13-1A2B-4B56-9B10-1466CAA42CB1}" destId="{8521C1F6-A2E7-4143-B2E3-D0FB8441B1F3}" srcOrd="3" destOrd="0" parTransId="{43E533EF-BE34-4CD4-9BEC-96B04762705F}" sibTransId="{1E0CD450-013A-4887-B520-42EAA4A4AF38}"/>
    <dgm:cxn modelId="{F627E6B8-C862-47F4-ADD1-131DAA5ED219}" srcId="{5CF86A13-1A2B-4B56-9B10-1466CAA42CB1}" destId="{AF3025E0-6B95-4094-8742-E6287D76ABA1}" srcOrd="2" destOrd="0" parTransId="{B4A1172D-0143-4B80-AE21-DBD9149FBE08}" sibTransId="{0B91178C-7505-4949-88B0-53CA47D3B222}"/>
    <dgm:cxn modelId="{D8B95D0B-062B-48A1-9B0B-E264E8A8B085}" type="presParOf" srcId="{65683477-890E-4BD5-AA64-2F5BEB167B59}" destId="{014CE390-4707-4B3E-85AE-56356988F111}" srcOrd="0" destOrd="0" presId="urn:microsoft.com/office/officeart/2005/8/layout/chevron1"/>
    <dgm:cxn modelId="{B13F2E26-AACD-41FA-A64A-857F0F33035C}" type="presParOf" srcId="{65683477-890E-4BD5-AA64-2F5BEB167B59}" destId="{D9864823-0229-4807-BA26-2910A0C701C5}" srcOrd="1" destOrd="0" presId="urn:microsoft.com/office/officeart/2005/8/layout/chevron1"/>
    <dgm:cxn modelId="{B7A4E6A5-F734-4AF5-ABD6-283F54BEFE45}" type="presParOf" srcId="{65683477-890E-4BD5-AA64-2F5BEB167B59}" destId="{3F0C201A-265D-4F15-87AF-2CD8A8D587DF}" srcOrd="2" destOrd="0" presId="urn:microsoft.com/office/officeart/2005/8/layout/chevron1"/>
    <dgm:cxn modelId="{36FE4ABE-7BA1-4D24-85AD-898317897A23}" type="presParOf" srcId="{65683477-890E-4BD5-AA64-2F5BEB167B59}" destId="{DA8FBC37-621E-42E8-99B1-B76EB8CE079D}" srcOrd="3" destOrd="0" presId="urn:microsoft.com/office/officeart/2005/8/layout/chevron1"/>
    <dgm:cxn modelId="{DE2E2AB0-6A10-4DBB-9C5C-2A73B0187F6E}" type="presParOf" srcId="{65683477-890E-4BD5-AA64-2F5BEB167B59}" destId="{D8E8092F-7129-4463-BD09-9207E678BCE5}" srcOrd="4" destOrd="0" presId="urn:microsoft.com/office/officeart/2005/8/layout/chevron1"/>
    <dgm:cxn modelId="{F82B39B5-25CE-4D53-AD6F-19FFF551C878}" type="presParOf" srcId="{65683477-890E-4BD5-AA64-2F5BEB167B59}" destId="{07B4C7EC-5073-4C25-AF69-23454F13A52B}" srcOrd="5" destOrd="0" presId="urn:microsoft.com/office/officeart/2005/8/layout/chevron1"/>
    <dgm:cxn modelId="{134E4782-44AE-418B-82C2-E27D6061D61C}" type="presParOf" srcId="{65683477-890E-4BD5-AA64-2F5BEB167B59}" destId="{84E700F4-5335-4FA6-8BD9-B0B680FBA14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D4F144-744C-4925-8A08-6981EF27E0DE}" type="doc">
      <dgm:prSet loTypeId="urn:microsoft.com/office/officeart/2005/8/layout/default" loCatId="list" qsTypeId="urn:microsoft.com/office/officeart/2005/8/quickstyle/simple5" qsCatId="simple" csTypeId="urn:microsoft.com/office/officeart/2005/8/colors/accent3_2" csCatId="accent3"/>
      <dgm:spPr/>
      <dgm:t>
        <a:bodyPr/>
        <a:lstStyle/>
        <a:p>
          <a:endParaRPr lang="en-US"/>
        </a:p>
      </dgm:t>
    </dgm:pt>
    <dgm:pt modelId="{48057661-502B-4697-B594-F682B9DE8E8C}">
      <dgm:prSet/>
      <dgm:spPr/>
      <dgm:t>
        <a:bodyPr/>
        <a:lstStyle/>
        <a:p>
          <a:r>
            <a:rPr lang="en-US">
              <a:hlinkClick xmlns:r="http://schemas.openxmlformats.org/officeDocument/2006/relationships" r:id="rId1"/>
            </a:rPr>
            <a:t>Microsoft Assessment and Planning Toolkit</a:t>
          </a:r>
          <a:r>
            <a:rPr lang="en-US"/>
            <a:t> (MAPS)</a:t>
          </a:r>
        </a:p>
      </dgm:t>
    </dgm:pt>
    <dgm:pt modelId="{2DCE9BCD-C0E0-4221-ABE3-855859689791}" type="parTrans" cxnId="{21CC31B6-7296-482B-A399-989411B44B24}">
      <dgm:prSet/>
      <dgm:spPr/>
      <dgm:t>
        <a:bodyPr/>
        <a:lstStyle/>
        <a:p>
          <a:endParaRPr lang="en-US"/>
        </a:p>
      </dgm:t>
    </dgm:pt>
    <dgm:pt modelId="{F201ACC0-2C17-485F-9745-8FED56076C6A}" type="sibTrans" cxnId="{21CC31B6-7296-482B-A399-989411B44B24}">
      <dgm:prSet/>
      <dgm:spPr/>
      <dgm:t>
        <a:bodyPr/>
        <a:lstStyle/>
        <a:p>
          <a:endParaRPr lang="en-US"/>
        </a:p>
      </dgm:t>
    </dgm:pt>
    <dgm:pt modelId="{BBAFA68B-6553-428F-8EE0-48A43E351BE4}">
      <dgm:prSet/>
      <dgm:spPr/>
      <dgm:t>
        <a:bodyPr/>
        <a:lstStyle/>
        <a:p>
          <a:r>
            <a:rPr lang="en-US"/>
            <a:t>How many SQL Servers do you have?</a:t>
          </a:r>
        </a:p>
      </dgm:t>
    </dgm:pt>
    <dgm:pt modelId="{9EAB368D-4B40-4673-9927-B9399836C930}" type="parTrans" cxnId="{E1260F70-75F4-4A3D-BC2C-3F4C959EBE9E}">
      <dgm:prSet/>
      <dgm:spPr/>
      <dgm:t>
        <a:bodyPr/>
        <a:lstStyle/>
        <a:p>
          <a:endParaRPr lang="en-US"/>
        </a:p>
      </dgm:t>
    </dgm:pt>
    <dgm:pt modelId="{C15AD2A9-4D88-408A-8C1D-66CA5B387440}" type="sibTrans" cxnId="{E1260F70-75F4-4A3D-BC2C-3F4C959EBE9E}">
      <dgm:prSet/>
      <dgm:spPr/>
      <dgm:t>
        <a:bodyPr/>
        <a:lstStyle/>
        <a:p>
          <a:endParaRPr lang="en-US"/>
        </a:p>
      </dgm:t>
    </dgm:pt>
    <dgm:pt modelId="{53B98D2E-3E07-4184-8D80-CB1AB1A02EEB}">
      <dgm:prSet/>
      <dgm:spPr/>
      <dgm:t>
        <a:bodyPr/>
        <a:lstStyle/>
        <a:p>
          <a:r>
            <a:rPr lang="en-US"/>
            <a:t>How many databases do you have?</a:t>
          </a:r>
        </a:p>
      </dgm:t>
    </dgm:pt>
    <dgm:pt modelId="{7420EF23-5A0E-481B-8A13-8FC0CF81144B}" type="parTrans" cxnId="{2629B773-371C-41A8-9B3C-282F2FA83EA7}">
      <dgm:prSet/>
      <dgm:spPr/>
      <dgm:t>
        <a:bodyPr/>
        <a:lstStyle/>
        <a:p>
          <a:endParaRPr lang="en-US"/>
        </a:p>
      </dgm:t>
    </dgm:pt>
    <dgm:pt modelId="{8FC9F9D7-63D6-4D0B-9E04-D6A3A3DCD786}" type="sibTrans" cxnId="{2629B773-371C-41A8-9B3C-282F2FA83EA7}">
      <dgm:prSet/>
      <dgm:spPr/>
      <dgm:t>
        <a:bodyPr/>
        <a:lstStyle/>
        <a:p>
          <a:endParaRPr lang="en-US"/>
        </a:p>
      </dgm:t>
    </dgm:pt>
    <dgm:pt modelId="{0233268C-2721-4909-8CDD-19332D440820}">
      <dgm:prSet/>
      <dgm:spPr/>
      <dgm:t>
        <a:bodyPr/>
        <a:lstStyle/>
        <a:p>
          <a:r>
            <a:rPr lang="en-US"/>
            <a:t>Who are the users?</a:t>
          </a:r>
        </a:p>
      </dgm:t>
    </dgm:pt>
    <dgm:pt modelId="{07647DF5-F647-4ED6-A3DD-0DEEE72B5DE5}" type="parTrans" cxnId="{7D03C871-5D10-4210-9C1F-C5278F6E1B94}">
      <dgm:prSet/>
      <dgm:spPr/>
      <dgm:t>
        <a:bodyPr/>
        <a:lstStyle/>
        <a:p>
          <a:endParaRPr lang="en-US"/>
        </a:p>
      </dgm:t>
    </dgm:pt>
    <dgm:pt modelId="{7CA788DF-0CAA-4F4F-BFD9-EAB9ECB7B732}" type="sibTrans" cxnId="{7D03C871-5D10-4210-9C1F-C5278F6E1B94}">
      <dgm:prSet/>
      <dgm:spPr/>
      <dgm:t>
        <a:bodyPr/>
        <a:lstStyle/>
        <a:p>
          <a:endParaRPr lang="en-US"/>
        </a:p>
      </dgm:t>
    </dgm:pt>
    <dgm:pt modelId="{23428DF4-561F-425F-AD95-FF9BDD68C2BA}">
      <dgm:prSet/>
      <dgm:spPr/>
      <dgm:t>
        <a:bodyPr/>
        <a:lstStyle/>
        <a:p>
          <a:r>
            <a:rPr lang="en-US"/>
            <a:t>Who are the owners?</a:t>
          </a:r>
        </a:p>
      </dgm:t>
    </dgm:pt>
    <dgm:pt modelId="{13C13038-D0A1-47DE-B949-E8704FD9634B}" type="parTrans" cxnId="{54A2E206-6479-4A1B-A794-2BA9543E61D3}">
      <dgm:prSet/>
      <dgm:spPr/>
      <dgm:t>
        <a:bodyPr/>
        <a:lstStyle/>
        <a:p>
          <a:endParaRPr lang="en-US"/>
        </a:p>
      </dgm:t>
    </dgm:pt>
    <dgm:pt modelId="{F002A0CA-F1FB-44EB-977C-6D944BD6AAFF}" type="sibTrans" cxnId="{54A2E206-6479-4A1B-A794-2BA9543E61D3}">
      <dgm:prSet/>
      <dgm:spPr/>
      <dgm:t>
        <a:bodyPr/>
        <a:lstStyle/>
        <a:p>
          <a:endParaRPr lang="en-US"/>
        </a:p>
      </dgm:t>
    </dgm:pt>
    <dgm:pt modelId="{99BCF4A7-5310-49CA-9DF7-EDEDD439F991}">
      <dgm:prSet/>
      <dgm:spPr/>
      <dgm:t>
        <a:bodyPr/>
        <a:lstStyle/>
        <a:p>
          <a:r>
            <a:rPr lang="en-US"/>
            <a:t>How many databases are not even used any more?</a:t>
          </a:r>
        </a:p>
      </dgm:t>
    </dgm:pt>
    <dgm:pt modelId="{5D42FA75-7633-41DD-BB5E-6E5978C695C8}" type="parTrans" cxnId="{80B4E338-DB9D-4EE6-809C-502A119F4204}">
      <dgm:prSet/>
      <dgm:spPr/>
      <dgm:t>
        <a:bodyPr/>
        <a:lstStyle/>
        <a:p>
          <a:endParaRPr lang="en-US"/>
        </a:p>
      </dgm:t>
    </dgm:pt>
    <dgm:pt modelId="{0E379CBE-EF2D-4683-99B9-41DB58928369}" type="sibTrans" cxnId="{80B4E338-DB9D-4EE6-809C-502A119F4204}">
      <dgm:prSet/>
      <dgm:spPr/>
      <dgm:t>
        <a:bodyPr/>
        <a:lstStyle/>
        <a:p>
          <a:endParaRPr lang="en-US"/>
        </a:p>
      </dgm:t>
    </dgm:pt>
    <dgm:pt modelId="{F92A86DB-9025-45D5-A0D8-E2DA09E17BEC}" type="pres">
      <dgm:prSet presAssocID="{C7D4F144-744C-4925-8A08-6981EF27E0DE}" presName="diagram" presStyleCnt="0">
        <dgm:presLayoutVars>
          <dgm:dir/>
          <dgm:resizeHandles val="exact"/>
        </dgm:presLayoutVars>
      </dgm:prSet>
      <dgm:spPr/>
    </dgm:pt>
    <dgm:pt modelId="{808EAC55-8B0A-4D1C-B4C6-5A04E42A1C26}" type="pres">
      <dgm:prSet presAssocID="{48057661-502B-4697-B594-F682B9DE8E8C}" presName="node" presStyleLbl="node1" presStyleIdx="0" presStyleCnt="6">
        <dgm:presLayoutVars>
          <dgm:bulletEnabled val="1"/>
        </dgm:presLayoutVars>
      </dgm:prSet>
      <dgm:spPr/>
    </dgm:pt>
    <dgm:pt modelId="{C28FDF4B-BDB2-4C00-837E-701A323F9A5B}" type="pres">
      <dgm:prSet presAssocID="{F201ACC0-2C17-485F-9745-8FED56076C6A}" presName="sibTrans" presStyleCnt="0"/>
      <dgm:spPr/>
    </dgm:pt>
    <dgm:pt modelId="{35765612-7831-4B33-8D63-C7BEEA9306BB}" type="pres">
      <dgm:prSet presAssocID="{BBAFA68B-6553-428F-8EE0-48A43E351BE4}" presName="node" presStyleLbl="node1" presStyleIdx="1" presStyleCnt="6">
        <dgm:presLayoutVars>
          <dgm:bulletEnabled val="1"/>
        </dgm:presLayoutVars>
      </dgm:prSet>
      <dgm:spPr/>
    </dgm:pt>
    <dgm:pt modelId="{B56D0F67-0896-4055-B8D9-5AA94C40C863}" type="pres">
      <dgm:prSet presAssocID="{C15AD2A9-4D88-408A-8C1D-66CA5B387440}" presName="sibTrans" presStyleCnt="0"/>
      <dgm:spPr/>
    </dgm:pt>
    <dgm:pt modelId="{154905FE-FDAF-4B57-B238-3F49F24ECF84}" type="pres">
      <dgm:prSet presAssocID="{53B98D2E-3E07-4184-8D80-CB1AB1A02EEB}" presName="node" presStyleLbl="node1" presStyleIdx="2" presStyleCnt="6">
        <dgm:presLayoutVars>
          <dgm:bulletEnabled val="1"/>
        </dgm:presLayoutVars>
      </dgm:prSet>
      <dgm:spPr/>
    </dgm:pt>
    <dgm:pt modelId="{EDA933D1-CDA7-4C5E-AC5D-73F1FD7F13CD}" type="pres">
      <dgm:prSet presAssocID="{8FC9F9D7-63D6-4D0B-9E04-D6A3A3DCD786}" presName="sibTrans" presStyleCnt="0"/>
      <dgm:spPr/>
    </dgm:pt>
    <dgm:pt modelId="{A754F945-8E24-4244-A903-BDF8F50350D1}" type="pres">
      <dgm:prSet presAssocID="{0233268C-2721-4909-8CDD-19332D440820}" presName="node" presStyleLbl="node1" presStyleIdx="3" presStyleCnt="6">
        <dgm:presLayoutVars>
          <dgm:bulletEnabled val="1"/>
        </dgm:presLayoutVars>
      </dgm:prSet>
      <dgm:spPr/>
    </dgm:pt>
    <dgm:pt modelId="{ADAE8B45-A4A6-4CDA-9217-97260130724D}" type="pres">
      <dgm:prSet presAssocID="{7CA788DF-0CAA-4F4F-BFD9-EAB9ECB7B732}" presName="sibTrans" presStyleCnt="0"/>
      <dgm:spPr/>
    </dgm:pt>
    <dgm:pt modelId="{804136D0-520E-4B65-B02B-2375C93E5FA6}" type="pres">
      <dgm:prSet presAssocID="{23428DF4-561F-425F-AD95-FF9BDD68C2BA}" presName="node" presStyleLbl="node1" presStyleIdx="4" presStyleCnt="6">
        <dgm:presLayoutVars>
          <dgm:bulletEnabled val="1"/>
        </dgm:presLayoutVars>
      </dgm:prSet>
      <dgm:spPr/>
    </dgm:pt>
    <dgm:pt modelId="{7B8C3D28-AB02-47B8-878F-80A804A8533D}" type="pres">
      <dgm:prSet presAssocID="{F002A0CA-F1FB-44EB-977C-6D944BD6AAFF}" presName="sibTrans" presStyleCnt="0"/>
      <dgm:spPr/>
    </dgm:pt>
    <dgm:pt modelId="{740DE30F-D7AA-4C0D-BCEB-690BAB2866A5}" type="pres">
      <dgm:prSet presAssocID="{99BCF4A7-5310-49CA-9DF7-EDEDD439F991}" presName="node" presStyleLbl="node1" presStyleIdx="5" presStyleCnt="6">
        <dgm:presLayoutVars>
          <dgm:bulletEnabled val="1"/>
        </dgm:presLayoutVars>
      </dgm:prSet>
      <dgm:spPr/>
    </dgm:pt>
  </dgm:ptLst>
  <dgm:cxnLst>
    <dgm:cxn modelId="{54A2E206-6479-4A1B-A794-2BA9543E61D3}" srcId="{C7D4F144-744C-4925-8A08-6981EF27E0DE}" destId="{23428DF4-561F-425F-AD95-FF9BDD68C2BA}" srcOrd="4" destOrd="0" parTransId="{13C13038-D0A1-47DE-B949-E8704FD9634B}" sibTransId="{F002A0CA-F1FB-44EB-977C-6D944BD6AAFF}"/>
    <dgm:cxn modelId="{23B5BE30-1365-4BD1-AD8B-1033CC660D77}" type="presOf" srcId="{23428DF4-561F-425F-AD95-FF9BDD68C2BA}" destId="{804136D0-520E-4B65-B02B-2375C93E5FA6}" srcOrd="0" destOrd="0" presId="urn:microsoft.com/office/officeart/2005/8/layout/default"/>
    <dgm:cxn modelId="{80B4E338-DB9D-4EE6-809C-502A119F4204}" srcId="{C7D4F144-744C-4925-8A08-6981EF27E0DE}" destId="{99BCF4A7-5310-49CA-9DF7-EDEDD439F991}" srcOrd="5" destOrd="0" parTransId="{5D42FA75-7633-41DD-BB5E-6E5978C695C8}" sibTransId="{0E379CBE-EF2D-4683-99B9-41DB58928369}"/>
    <dgm:cxn modelId="{DCF49348-47C3-4768-A2E4-8029936FDC4F}" type="presOf" srcId="{99BCF4A7-5310-49CA-9DF7-EDEDD439F991}" destId="{740DE30F-D7AA-4C0D-BCEB-690BAB2866A5}" srcOrd="0" destOrd="0" presId="urn:microsoft.com/office/officeart/2005/8/layout/default"/>
    <dgm:cxn modelId="{E1260F70-75F4-4A3D-BC2C-3F4C959EBE9E}" srcId="{C7D4F144-744C-4925-8A08-6981EF27E0DE}" destId="{BBAFA68B-6553-428F-8EE0-48A43E351BE4}" srcOrd="1" destOrd="0" parTransId="{9EAB368D-4B40-4673-9927-B9399836C930}" sibTransId="{C15AD2A9-4D88-408A-8C1D-66CA5B387440}"/>
    <dgm:cxn modelId="{196B7F51-35A8-4A7B-8D6C-CF0769998EE3}" type="presOf" srcId="{BBAFA68B-6553-428F-8EE0-48A43E351BE4}" destId="{35765612-7831-4B33-8D63-C7BEEA9306BB}" srcOrd="0" destOrd="0" presId="urn:microsoft.com/office/officeart/2005/8/layout/default"/>
    <dgm:cxn modelId="{7D03C871-5D10-4210-9C1F-C5278F6E1B94}" srcId="{C7D4F144-744C-4925-8A08-6981EF27E0DE}" destId="{0233268C-2721-4909-8CDD-19332D440820}" srcOrd="3" destOrd="0" parTransId="{07647DF5-F647-4ED6-A3DD-0DEEE72B5DE5}" sibTransId="{7CA788DF-0CAA-4F4F-BFD9-EAB9ECB7B732}"/>
    <dgm:cxn modelId="{2629B773-371C-41A8-9B3C-282F2FA83EA7}" srcId="{C7D4F144-744C-4925-8A08-6981EF27E0DE}" destId="{53B98D2E-3E07-4184-8D80-CB1AB1A02EEB}" srcOrd="2" destOrd="0" parTransId="{7420EF23-5A0E-481B-8A13-8FC0CF81144B}" sibTransId="{8FC9F9D7-63D6-4D0B-9E04-D6A3A3DCD786}"/>
    <dgm:cxn modelId="{6FC32EA4-097A-4716-8E49-BEC4DEE973AF}" type="presOf" srcId="{C7D4F144-744C-4925-8A08-6981EF27E0DE}" destId="{F92A86DB-9025-45D5-A0D8-E2DA09E17BEC}" srcOrd="0" destOrd="0" presId="urn:microsoft.com/office/officeart/2005/8/layout/default"/>
    <dgm:cxn modelId="{2C06F5AC-F810-47CE-8C7A-2DCD292EF7A0}" type="presOf" srcId="{0233268C-2721-4909-8CDD-19332D440820}" destId="{A754F945-8E24-4244-A903-BDF8F50350D1}" srcOrd="0" destOrd="0" presId="urn:microsoft.com/office/officeart/2005/8/layout/default"/>
    <dgm:cxn modelId="{21CC31B6-7296-482B-A399-989411B44B24}" srcId="{C7D4F144-744C-4925-8A08-6981EF27E0DE}" destId="{48057661-502B-4697-B594-F682B9DE8E8C}" srcOrd="0" destOrd="0" parTransId="{2DCE9BCD-C0E0-4221-ABE3-855859689791}" sibTransId="{F201ACC0-2C17-485F-9745-8FED56076C6A}"/>
    <dgm:cxn modelId="{018755C2-DFD1-49D9-BBA3-6EB96699B573}" type="presOf" srcId="{48057661-502B-4697-B594-F682B9DE8E8C}" destId="{808EAC55-8B0A-4D1C-B4C6-5A04E42A1C26}" srcOrd="0" destOrd="0" presId="urn:microsoft.com/office/officeart/2005/8/layout/default"/>
    <dgm:cxn modelId="{90B997E0-C1BA-4C46-9C63-E403E1F351F5}" type="presOf" srcId="{53B98D2E-3E07-4184-8D80-CB1AB1A02EEB}" destId="{154905FE-FDAF-4B57-B238-3F49F24ECF84}" srcOrd="0" destOrd="0" presId="urn:microsoft.com/office/officeart/2005/8/layout/default"/>
    <dgm:cxn modelId="{A8041538-C648-44DD-8485-DEC03E78182A}" type="presParOf" srcId="{F92A86DB-9025-45D5-A0D8-E2DA09E17BEC}" destId="{808EAC55-8B0A-4D1C-B4C6-5A04E42A1C26}" srcOrd="0" destOrd="0" presId="urn:microsoft.com/office/officeart/2005/8/layout/default"/>
    <dgm:cxn modelId="{7685468D-616D-4468-8AAB-AC077CB32FE3}" type="presParOf" srcId="{F92A86DB-9025-45D5-A0D8-E2DA09E17BEC}" destId="{C28FDF4B-BDB2-4C00-837E-701A323F9A5B}" srcOrd="1" destOrd="0" presId="urn:microsoft.com/office/officeart/2005/8/layout/default"/>
    <dgm:cxn modelId="{50580081-9FBB-4101-8C64-DCED5F10C083}" type="presParOf" srcId="{F92A86DB-9025-45D5-A0D8-E2DA09E17BEC}" destId="{35765612-7831-4B33-8D63-C7BEEA9306BB}" srcOrd="2" destOrd="0" presId="urn:microsoft.com/office/officeart/2005/8/layout/default"/>
    <dgm:cxn modelId="{262EAEA4-B38D-4EF6-8B17-A8FD4F006535}" type="presParOf" srcId="{F92A86DB-9025-45D5-A0D8-E2DA09E17BEC}" destId="{B56D0F67-0896-4055-B8D9-5AA94C40C863}" srcOrd="3" destOrd="0" presId="urn:microsoft.com/office/officeart/2005/8/layout/default"/>
    <dgm:cxn modelId="{CCCFDE18-5090-4FCC-B8D3-A029FC3620B5}" type="presParOf" srcId="{F92A86DB-9025-45D5-A0D8-E2DA09E17BEC}" destId="{154905FE-FDAF-4B57-B238-3F49F24ECF84}" srcOrd="4" destOrd="0" presId="urn:microsoft.com/office/officeart/2005/8/layout/default"/>
    <dgm:cxn modelId="{E6C0FF03-8FA8-4975-B146-B6BF5E040545}" type="presParOf" srcId="{F92A86DB-9025-45D5-A0D8-E2DA09E17BEC}" destId="{EDA933D1-CDA7-4C5E-AC5D-73F1FD7F13CD}" srcOrd="5" destOrd="0" presId="urn:microsoft.com/office/officeart/2005/8/layout/default"/>
    <dgm:cxn modelId="{B5338E39-D270-4D1D-97CE-0725BB7FA4AD}" type="presParOf" srcId="{F92A86DB-9025-45D5-A0D8-E2DA09E17BEC}" destId="{A754F945-8E24-4244-A903-BDF8F50350D1}" srcOrd="6" destOrd="0" presId="urn:microsoft.com/office/officeart/2005/8/layout/default"/>
    <dgm:cxn modelId="{6A7FFB2E-0566-4A18-8AE6-409CDB51ADA0}" type="presParOf" srcId="{F92A86DB-9025-45D5-A0D8-E2DA09E17BEC}" destId="{ADAE8B45-A4A6-4CDA-9217-97260130724D}" srcOrd="7" destOrd="0" presId="urn:microsoft.com/office/officeart/2005/8/layout/default"/>
    <dgm:cxn modelId="{03B9B935-602F-4B0D-8109-2E6E9C770CF0}" type="presParOf" srcId="{F92A86DB-9025-45D5-A0D8-E2DA09E17BEC}" destId="{804136D0-520E-4B65-B02B-2375C93E5FA6}" srcOrd="8" destOrd="0" presId="urn:microsoft.com/office/officeart/2005/8/layout/default"/>
    <dgm:cxn modelId="{99CADD86-3BBA-4C04-B27D-063E358007AD}" type="presParOf" srcId="{F92A86DB-9025-45D5-A0D8-E2DA09E17BEC}" destId="{7B8C3D28-AB02-47B8-878F-80A804A8533D}" srcOrd="9" destOrd="0" presId="urn:microsoft.com/office/officeart/2005/8/layout/default"/>
    <dgm:cxn modelId="{5D01BE82-0DE2-4FAA-A064-B9D0E48B2E9B}" type="presParOf" srcId="{F92A86DB-9025-45D5-A0D8-E2DA09E17BEC}" destId="{740DE30F-D7AA-4C0D-BCEB-690BAB2866A5}"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2B414-0222-40F0-8D12-D9549AD58563}">
      <dsp:nvSpPr>
        <dsp:cNvPr id="0" name=""/>
        <dsp:cNvSpPr/>
      </dsp:nvSpPr>
      <dsp:spPr>
        <a:xfrm>
          <a:off x="2605888" y="641028"/>
          <a:ext cx="495557" cy="91440"/>
        </a:xfrm>
        <a:custGeom>
          <a:avLst/>
          <a:gdLst/>
          <a:ahLst/>
          <a:cxnLst/>
          <a:rect l="0" t="0" r="0" b="0"/>
          <a:pathLst>
            <a:path>
              <a:moveTo>
                <a:pt x="0" y="45720"/>
              </a:moveTo>
              <a:lnTo>
                <a:pt x="495557"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0513" y="684117"/>
        <a:ext cx="26307" cy="5261"/>
      </dsp:txXfrm>
    </dsp:sp>
    <dsp:sp modelId="{2D7C2C11-ACBC-442A-91FB-E60D7DAF9D1C}">
      <dsp:nvSpPr>
        <dsp:cNvPr id="0" name=""/>
        <dsp:cNvSpPr/>
      </dsp:nvSpPr>
      <dsp:spPr>
        <a:xfrm>
          <a:off x="320045" y="455"/>
          <a:ext cx="2287642" cy="1372585"/>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96" tIns="117665" rIns="112096" bIns="117665" numCol="1" spcCol="1270" anchor="ctr" anchorCtr="0">
          <a:noAutofit/>
        </a:bodyPr>
        <a:lstStyle/>
        <a:p>
          <a:pPr marL="0" lvl="0" indent="0" algn="ctr" defTabSz="1200150">
            <a:lnSpc>
              <a:spcPct val="90000"/>
            </a:lnSpc>
            <a:spcBef>
              <a:spcPct val="0"/>
            </a:spcBef>
            <a:spcAft>
              <a:spcPct val="35000"/>
            </a:spcAft>
            <a:buNone/>
          </a:pPr>
          <a:r>
            <a:rPr lang="en-US" sz="2700" kern="1200"/>
            <a:t>Why migrate?</a:t>
          </a:r>
        </a:p>
      </dsp:txBody>
      <dsp:txXfrm>
        <a:off x="320045" y="455"/>
        <a:ext cx="2287642" cy="1372585"/>
      </dsp:txXfrm>
    </dsp:sp>
    <dsp:sp modelId="{EEEA26BD-967D-4637-B107-42DB1221885F}">
      <dsp:nvSpPr>
        <dsp:cNvPr id="0" name=""/>
        <dsp:cNvSpPr/>
      </dsp:nvSpPr>
      <dsp:spPr>
        <a:xfrm>
          <a:off x="1463866" y="1371240"/>
          <a:ext cx="2813800" cy="495557"/>
        </a:xfrm>
        <a:custGeom>
          <a:avLst/>
          <a:gdLst/>
          <a:ahLst/>
          <a:cxnLst/>
          <a:rect l="0" t="0" r="0" b="0"/>
          <a:pathLst>
            <a:path>
              <a:moveTo>
                <a:pt x="2813800" y="0"/>
              </a:moveTo>
              <a:lnTo>
                <a:pt x="2813800" y="264878"/>
              </a:lnTo>
              <a:lnTo>
                <a:pt x="0" y="264878"/>
              </a:lnTo>
              <a:lnTo>
                <a:pt x="0" y="495557"/>
              </a:lnTo>
            </a:path>
          </a:pathLst>
        </a:custGeom>
        <a:noFill/>
        <a:ln w="9525" cap="rnd" cmpd="sng" algn="ctr">
          <a:solidFill>
            <a:schemeClr val="accent2">
              <a:hueOff val="-777537"/>
              <a:satOff val="-4113"/>
              <a:lumOff val="-156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202" y="1616389"/>
        <a:ext cx="143128" cy="5261"/>
      </dsp:txXfrm>
    </dsp:sp>
    <dsp:sp modelId="{76FD7500-D60C-4B7C-A2A4-3EC5F9B7218A}">
      <dsp:nvSpPr>
        <dsp:cNvPr id="0" name=""/>
        <dsp:cNvSpPr/>
      </dsp:nvSpPr>
      <dsp:spPr>
        <a:xfrm>
          <a:off x="3133845" y="455"/>
          <a:ext cx="2287642" cy="1372585"/>
        </a:xfrm>
        <a:prstGeom prst="rect">
          <a:avLst/>
        </a:prstGeom>
        <a:gradFill rotWithShape="0">
          <a:gsLst>
            <a:gs pos="0">
              <a:schemeClr val="accent2">
                <a:hueOff val="-622030"/>
                <a:satOff val="-3291"/>
                <a:lumOff val="-1255"/>
                <a:alphaOff val="0"/>
                <a:tint val="98000"/>
                <a:lumMod val="100000"/>
              </a:schemeClr>
            </a:gs>
            <a:gs pos="100000">
              <a:schemeClr val="accent2">
                <a:hueOff val="-622030"/>
                <a:satOff val="-3291"/>
                <a:lumOff val="-125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96" tIns="117665" rIns="112096" bIns="117665" numCol="1" spcCol="1270" anchor="ctr" anchorCtr="0">
          <a:noAutofit/>
        </a:bodyPr>
        <a:lstStyle/>
        <a:p>
          <a:pPr marL="0" lvl="0" indent="0" algn="ctr" defTabSz="1200150">
            <a:lnSpc>
              <a:spcPct val="90000"/>
            </a:lnSpc>
            <a:spcBef>
              <a:spcPct val="0"/>
            </a:spcBef>
            <a:spcAft>
              <a:spcPct val="35000"/>
            </a:spcAft>
            <a:buNone/>
          </a:pPr>
          <a:r>
            <a:rPr lang="en-US" sz="2700" kern="1200"/>
            <a:t>The checklist</a:t>
          </a:r>
        </a:p>
      </dsp:txBody>
      <dsp:txXfrm>
        <a:off x="3133845" y="455"/>
        <a:ext cx="2287642" cy="1372585"/>
      </dsp:txXfrm>
    </dsp:sp>
    <dsp:sp modelId="{3F536418-9490-423D-A2D6-D536EA4206AD}">
      <dsp:nvSpPr>
        <dsp:cNvPr id="0" name=""/>
        <dsp:cNvSpPr/>
      </dsp:nvSpPr>
      <dsp:spPr>
        <a:xfrm>
          <a:off x="2605888" y="2539771"/>
          <a:ext cx="495557" cy="91440"/>
        </a:xfrm>
        <a:custGeom>
          <a:avLst/>
          <a:gdLst/>
          <a:ahLst/>
          <a:cxnLst/>
          <a:rect l="0" t="0" r="0" b="0"/>
          <a:pathLst>
            <a:path>
              <a:moveTo>
                <a:pt x="0" y="45720"/>
              </a:moveTo>
              <a:lnTo>
                <a:pt x="495557" y="45720"/>
              </a:lnTo>
            </a:path>
          </a:pathLst>
        </a:custGeom>
        <a:noFill/>
        <a:ln w="9525" cap="rnd" cmpd="sng" algn="ctr">
          <a:solidFill>
            <a:schemeClr val="accent2">
              <a:hueOff val="-1555074"/>
              <a:satOff val="-8227"/>
              <a:lumOff val="-31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0513" y="2582860"/>
        <a:ext cx="26307" cy="5261"/>
      </dsp:txXfrm>
    </dsp:sp>
    <dsp:sp modelId="{2440B2A1-B7A2-4A47-A002-7BCF320D38F4}">
      <dsp:nvSpPr>
        <dsp:cNvPr id="0" name=""/>
        <dsp:cNvSpPr/>
      </dsp:nvSpPr>
      <dsp:spPr>
        <a:xfrm>
          <a:off x="320045" y="1899198"/>
          <a:ext cx="2287642" cy="1372585"/>
        </a:xfrm>
        <a:prstGeom prst="rect">
          <a:avLst/>
        </a:prstGeom>
        <a:gradFill rotWithShape="0">
          <a:gsLst>
            <a:gs pos="0">
              <a:schemeClr val="accent2">
                <a:hueOff val="-1244059"/>
                <a:satOff val="-6581"/>
                <a:lumOff val="-2510"/>
                <a:alphaOff val="0"/>
                <a:tint val="98000"/>
                <a:lumMod val="100000"/>
              </a:schemeClr>
            </a:gs>
            <a:gs pos="100000">
              <a:schemeClr val="accent2">
                <a:hueOff val="-1244059"/>
                <a:satOff val="-6581"/>
                <a:lumOff val="-251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96" tIns="117665" rIns="112096" bIns="117665" numCol="1" spcCol="1270" anchor="ctr" anchorCtr="0">
          <a:noAutofit/>
        </a:bodyPr>
        <a:lstStyle/>
        <a:p>
          <a:pPr marL="0" lvl="0" indent="0" algn="ctr" defTabSz="1200150">
            <a:lnSpc>
              <a:spcPct val="90000"/>
            </a:lnSpc>
            <a:spcBef>
              <a:spcPct val="0"/>
            </a:spcBef>
            <a:spcAft>
              <a:spcPct val="35000"/>
            </a:spcAft>
            <a:buNone/>
          </a:pPr>
          <a:r>
            <a:rPr lang="en-US" sz="2700" kern="1200"/>
            <a:t>Discovery</a:t>
          </a:r>
        </a:p>
      </dsp:txBody>
      <dsp:txXfrm>
        <a:off x="320045" y="1899198"/>
        <a:ext cx="2287642" cy="1372585"/>
      </dsp:txXfrm>
    </dsp:sp>
    <dsp:sp modelId="{77EEAC7B-36D1-4BBE-8A01-7889436994A0}">
      <dsp:nvSpPr>
        <dsp:cNvPr id="0" name=""/>
        <dsp:cNvSpPr/>
      </dsp:nvSpPr>
      <dsp:spPr>
        <a:xfrm>
          <a:off x="1463866" y="3269984"/>
          <a:ext cx="2813800" cy="495557"/>
        </a:xfrm>
        <a:custGeom>
          <a:avLst/>
          <a:gdLst/>
          <a:ahLst/>
          <a:cxnLst/>
          <a:rect l="0" t="0" r="0" b="0"/>
          <a:pathLst>
            <a:path>
              <a:moveTo>
                <a:pt x="2813800" y="0"/>
              </a:moveTo>
              <a:lnTo>
                <a:pt x="2813800" y="264878"/>
              </a:lnTo>
              <a:lnTo>
                <a:pt x="0" y="264878"/>
              </a:lnTo>
              <a:lnTo>
                <a:pt x="0" y="495557"/>
              </a:lnTo>
            </a:path>
          </a:pathLst>
        </a:custGeom>
        <a:noFill/>
        <a:ln w="9525" cap="rnd" cmpd="sng" algn="ctr">
          <a:solidFill>
            <a:schemeClr val="accent2">
              <a:hueOff val="-2332611"/>
              <a:satOff val="-12340"/>
              <a:lumOff val="-470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202" y="3515132"/>
        <a:ext cx="143128" cy="5261"/>
      </dsp:txXfrm>
    </dsp:sp>
    <dsp:sp modelId="{72B70E31-7C28-42DE-8DA0-9F6FD7F3D526}">
      <dsp:nvSpPr>
        <dsp:cNvPr id="0" name=""/>
        <dsp:cNvSpPr/>
      </dsp:nvSpPr>
      <dsp:spPr>
        <a:xfrm>
          <a:off x="3133845" y="1899198"/>
          <a:ext cx="2287642" cy="1372585"/>
        </a:xfrm>
        <a:prstGeom prst="rect">
          <a:avLst/>
        </a:prstGeom>
        <a:gradFill rotWithShape="0">
          <a:gsLst>
            <a:gs pos="0">
              <a:schemeClr val="accent2">
                <a:hueOff val="-1866089"/>
                <a:satOff val="-9872"/>
                <a:lumOff val="-3764"/>
                <a:alphaOff val="0"/>
                <a:tint val="98000"/>
                <a:lumMod val="100000"/>
              </a:schemeClr>
            </a:gs>
            <a:gs pos="100000">
              <a:schemeClr val="accent2">
                <a:hueOff val="-1866089"/>
                <a:satOff val="-9872"/>
                <a:lumOff val="-376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96" tIns="117665" rIns="112096" bIns="117665" numCol="1" spcCol="1270" anchor="ctr" anchorCtr="0">
          <a:noAutofit/>
        </a:bodyPr>
        <a:lstStyle/>
        <a:p>
          <a:pPr marL="0" lvl="0" indent="0" algn="ctr" defTabSz="1200150">
            <a:lnSpc>
              <a:spcPct val="90000"/>
            </a:lnSpc>
            <a:spcBef>
              <a:spcPct val="0"/>
            </a:spcBef>
            <a:spcAft>
              <a:spcPct val="35000"/>
            </a:spcAft>
            <a:buNone/>
          </a:pPr>
          <a:r>
            <a:rPr lang="en-US" sz="2700" kern="1200"/>
            <a:t>Migration work prep</a:t>
          </a:r>
        </a:p>
      </dsp:txBody>
      <dsp:txXfrm>
        <a:off x="3133845" y="1899198"/>
        <a:ext cx="2287642" cy="1372585"/>
      </dsp:txXfrm>
    </dsp:sp>
    <dsp:sp modelId="{4BE0690B-2BED-44DE-93BE-68788C5DEA6B}">
      <dsp:nvSpPr>
        <dsp:cNvPr id="0" name=""/>
        <dsp:cNvSpPr/>
      </dsp:nvSpPr>
      <dsp:spPr>
        <a:xfrm>
          <a:off x="2605888" y="4438514"/>
          <a:ext cx="495557" cy="91440"/>
        </a:xfrm>
        <a:custGeom>
          <a:avLst/>
          <a:gdLst/>
          <a:ahLst/>
          <a:cxnLst/>
          <a:rect l="0" t="0" r="0" b="0"/>
          <a:pathLst>
            <a:path>
              <a:moveTo>
                <a:pt x="0" y="45720"/>
              </a:moveTo>
              <a:lnTo>
                <a:pt x="495557" y="45720"/>
              </a:lnTo>
            </a:path>
          </a:pathLst>
        </a:custGeom>
        <a:noFill/>
        <a:ln w="9525" cap="rnd" cmpd="sng" algn="ctr">
          <a:solidFill>
            <a:schemeClr val="accent2">
              <a:hueOff val="-3110148"/>
              <a:satOff val="-16453"/>
              <a:lumOff val="-627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0513" y="4481603"/>
        <a:ext cx="26307" cy="5261"/>
      </dsp:txXfrm>
    </dsp:sp>
    <dsp:sp modelId="{1E11C98E-8D7F-4FD3-8BC4-2467371C5E55}">
      <dsp:nvSpPr>
        <dsp:cNvPr id="0" name=""/>
        <dsp:cNvSpPr/>
      </dsp:nvSpPr>
      <dsp:spPr>
        <a:xfrm>
          <a:off x="320045" y="3797942"/>
          <a:ext cx="2287642" cy="1372585"/>
        </a:xfrm>
        <a:prstGeom prst="rect">
          <a:avLst/>
        </a:prstGeom>
        <a:gradFill rotWithShape="0">
          <a:gsLst>
            <a:gs pos="0">
              <a:schemeClr val="accent2">
                <a:hueOff val="-2488118"/>
                <a:satOff val="-13162"/>
                <a:lumOff val="-5019"/>
                <a:alphaOff val="0"/>
                <a:tint val="98000"/>
                <a:lumMod val="100000"/>
              </a:schemeClr>
            </a:gs>
            <a:gs pos="100000">
              <a:schemeClr val="accent2">
                <a:hueOff val="-2488118"/>
                <a:satOff val="-13162"/>
                <a:lumOff val="-501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96" tIns="117665" rIns="112096" bIns="117665" numCol="1" spcCol="1270" anchor="ctr" anchorCtr="0">
          <a:noAutofit/>
        </a:bodyPr>
        <a:lstStyle/>
        <a:p>
          <a:pPr marL="0" lvl="0" indent="0" algn="ctr" defTabSz="1200150">
            <a:lnSpc>
              <a:spcPct val="90000"/>
            </a:lnSpc>
            <a:spcBef>
              <a:spcPct val="0"/>
            </a:spcBef>
            <a:spcAft>
              <a:spcPct val="35000"/>
            </a:spcAft>
            <a:buNone/>
          </a:pPr>
          <a:r>
            <a:rPr lang="en-US" sz="2700" kern="1200"/>
            <a:t>What to do a week before the migration</a:t>
          </a:r>
        </a:p>
      </dsp:txBody>
      <dsp:txXfrm>
        <a:off x="320045" y="3797942"/>
        <a:ext cx="2287642" cy="1372585"/>
      </dsp:txXfrm>
    </dsp:sp>
    <dsp:sp modelId="{B0BCD199-3D34-4823-AB20-1C09DC9BF39D}">
      <dsp:nvSpPr>
        <dsp:cNvPr id="0" name=""/>
        <dsp:cNvSpPr/>
      </dsp:nvSpPr>
      <dsp:spPr>
        <a:xfrm>
          <a:off x="3133845" y="3797942"/>
          <a:ext cx="2287642" cy="1372585"/>
        </a:xfrm>
        <a:prstGeom prst="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2096" tIns="117665" rIns="112096" bIns="117665" numCol="1" spcCol="1270" anchor="ctr" anchorCtr="0">
          <a:noAutofit/>
        </a:bodyPr>
        <a:lstStyle/>
        <a:p>
          <a:pPr marL="0" lvl="0" indent="0" algn="ctr" defTabSz="1200150">
            <a:lnSpc>
              <a:spcPct val="90000"/>
            </a:lnSpc>
            <a:spcBef>
              <a:spcPct val="0"/>
            </a:spcBef>
            <a:spcAft>
              <a:spcPct val="35000"/>
            </a:spcAft>
            <a:buNone/>
          </a:pPr>
          <a:r>
            <a:rPr lang="en-US" sz="2700" kern="1200"/>
            <a:t>What to do the day of the migration</a:t>
          </a:r>
        </a:p>
      </dsp:txBody>
      <dsp:txXfrm>
        <a:off x="3133845" y="3797942"/>
        <a:ext cx="2287642" cy="1372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C3A44-A77C-4B59-9EB2-C65C4A9BD27D}">
      <dsp:nvSpPr>
        <dsp:cNvPr id="0" name=""/>
        <dsp:cNvSpPr/>
      </dsp:nvSpPr>
      <dsp:spPr>
        <a:xfrm>
          <a:off x="0" y="2146"/>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A310F-9B2E-4F0F-8AE1-AD148D6B5A5A}">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2EE63A-256D-4B3C-BA6E-7933519AB204}">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100000"/>
            </a:lnSpc>
            <a:spcBef>
              <a:spcPct val="0"/>
            </a:spcBef>
            <a:spcAft>
              <a:spcPct val="35000"/>
            </a:spcAft>
            <a:buNone/>
          </a:pPr>
          <a:r>
            <a:rPr lang="en-US" sz="2200" kern="1200"/>
            <a:t>4 major areas of checklist</a:t>
          </a:r>
        </a:p>
      </dsp:txBody>
      <dsp:txXfrm>
        <a:off x="1256321" y="2146"/>
        <a:ext cx="4485212" cy="1087724"/>
      </dsp:txXfrm>
    </dsp:sp>
    <dsp:sp modelId="{863AA0A0-6E55-4D08-AA4C-E59BD22DF374}">
      <dsp:nvSpPr>
        <dsp:cNvPr id="0" name=""/>
        <dsp:cNvSpPr/>
      </dsp:nvSpPr>
      <dsp:spPr>
        <a:xfrm>
          <a:off x="0" y="1361801"/>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1338F-A91C-42AF-B218-2A92BE51DE57}">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16F969-1E82-458D-9DBC-F8F8466C4B93}">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100000"/>
            </a:lnSpc>
            <a:spcBef>
              <a:spcPct val="0"/>
            </a:spcBef>
            <a:spcAft>
              <a:spcPct val="35000"/>
            </a:spcAft>
            <a:buNone/>
          </a:pPr>
          <a:r>
            <a:rPr lang="en-US" sz="2200" kern="1200"/>
            <a:t>Should be broad enough to cover every condition in environment</a:t>
          </a:r>
        </a:p>
      </dsp:txBody>
      <dsp:txXfrm>
        <a:off x="1256321" y="1361801"/>
        <a:ext cx="4485212" cy="1087724"/>
      </dsp:txXfrm>
    </dsp:sp>
    <dsp:sp modelId="{8F5E92C4-9858-4250-B0BA-2C0F988F03A5}">
      <dsp:nvSpPr>
        <dsp:cNvPr id="0" name=""/>
        <dsp:cNvSpPr/>
      </dsp:nvSpPr>
      <dsp:spPr>
        <a:xfrm>
          <a:off x="0" y="2721457"/>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7B6A9-B41A-495E-A418-E90073D67F98}">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101034-43DF-4A61-80EF-EF050D56AF4E}">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100000"/>
            </a:lnSpc>
            <a:spcBef>
              <a:spcPct val="0"/>
            </a:spcBef>
            <a:spcAft>
              <a:spcPct val="35000"/>
            </a:spcAft>
            <a:buNone/>
          </a:pPr>
          <a:r>
            <a:rPr lang="en-US" sz="2200" kern="1200"/>
            <a:t>Should be a living document</a:t>
          </a:r>
        </a:p>
      </dsp:txBody>
      <dsp:txXfrm>
        <a:off x="1256321" y="2721457"/>
        <a:ext cx="4485212" cy="1087724"/>
      </dsp:txXfrm>
    </dsp:sp>
    <dsp:sp modelId="{05D33CF1-A90B-4A78-9E34-D7B11D6426F9}">
      <dsp:nvSpPr>
        <dsp:cNvPr id="0" name=""/>
        <dsp:cNvSpPr/>
      </dsp:nvSpPr>
      <dsp:spPr>
        <a:xfrm>
          <a:off x="0" y="4081112"/>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DD844-C516-414B-A33C-8F4514C0F361}">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018B3A-0027-4066-9F47-FC7DB2BF1901}">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100000"/>
            </a:lnSpc>
            <a:spcBef>
              <a:spcPct val="0"/>
            </a:spcBef>
            <a:spcAft>
              <a:spcPct val="35000"/>
            </a:spcAft>
            <a:buNone/>
          </a:pPr>
          <a:r>
            <a:rPr lang="en-US" sz="2200" kern="1200"/>
            <a:t>Should be applicable to single database or all databases on a server</a:t>
          </a:r>
        </a:p>
      </dsp:txBody>
      <dsp:txXfrm>
        <a:off x="1256321" y="4081112"/>
        <a:ext cx="4485212" cy="108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CE390-4707-4B3E-85AE-56356988F111}">
      <dsp:nvSpPr>
        <dsp:cNvPr id="0" name=""/>
        <dsp:cNvSpPr/>
      </dsp:nvSpPr>
      <dsp:spPr>
        <a:xfrm>
          <a:off x="4699" y="1145262"/>
          <a:ext cx="2735682" cy="1094273"/>
        </a:xfrm>
        <a:prstGeom prst="chevron">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Discovery</a:t>
          </a:r>
        </a:p>
      </dsp:txBody>
      <dsp:txXfrm>
        <a:off x="551836" y="1145262"/>
        <a:ext cx="1641409" cy="1094273"/>
      </dsp:txXfrm>
    </dsp:sp>
    <dsp:sp modelId="{3F0C201A-265D-4F15-87AF-2CD8A8D587DF}">
      <dsp:nvSpPr>
        <dsp:cNvPr id="0" name=""/>
        <dsp:cNvSpPr/>
      </dsp:nvSpPr>
      <dsp:spPr>
        <a:xfrm>
          <a:off x="2466814" y="1145262"/>
          <a:ext cx="2735682" cy="1094273"/>
        </a:xfrm>
        <a:prstGeom prst="chevron">
          <a:avLst/>
        </a:prstGeom>
        <a:solidFill>
          <a:schemeClr val="accent5">
            <a:hueOff val="-668312"/>
            <a:satOff val="367"/>
            <a:lumOff val="176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Migration Preparation</a:t>
          </a:r>
        </a:p>
      </dsp:txBody>
      <dsp:txXfrm>
        <a:off x="3013951" y="1145262"/>
        <a:ext cx="1641409" cy="1094273"/>
      </dsp:txXfrm>
    </dsp:sp>
    <dsp:sp modelId="{D8E8092F-7129-4463-BD09-9207E678BCE5}">
      <dsp:nvSpPr>
        <dsp:cNvPr id="0" name=""/>
        <dsp:cNvSpPr/>
      </dsp:nvSpPr>
      <dsp:spPr>
        <a:xfrm>
          <a:off x="4928928" y="1145262"/>
          <a:ext cx="2735682" cy="1094273"/>
        </a:xfrm>
        <a:prstGeom prst="chevron">
          <a:avLst/>
        </a:prstGeom>
        <a:solidFill>
          <a:schemeClr val="accent5">
            <a:hueOff val="-1336625"/>
            <a:satOff val="735"/>
            <a:lumOff val="352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Migration Week</a:t>
          </a:r>
        </a:p>
      </dsp:txBody>
      <dsp:txXfrm>
        <a:off x="5476065" y="1145262"/>
        <a:ext cx="1641409" cy="1094273"/>
      </dsp:txXfrm>
    </dsp:sp>
    <dsp:sp modelId="{84E700F4-5335-4FA6-8BD9-B0B680FBA14C}">
      <dsp:nvSpPr>
        <dsp:cNvPr id="0" name=""/>
        <dsp:cNvSpPr/>
      </dsp:nvSpPr>
      <dsp:spPr>
        <a:xfrm>
          <a:off x="7391042" y="1145262"/>
          <a:ext cx="2735682" cy="1094273"/>
        </a:xfrm>
        <a:prstGeom prst="chevron">
          <a:avLst/>
        </a:prstGeom>
        <a:solidFill>
          <a:schemeClr val="accent5">
            <a:hueOff val="-2004937"/>
            <a:satOff val="1102"/>
            <a:lumOff val="529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Migration Day</a:t>
          </a:r>
        </a:p>
      </dsp:txBody>
      <dsp:txXfrm>
        <a:off x="7938179" y="1145262"/>
        <a:ext cx="1641409" cy="10942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EAC55-8B0A-4D1C-B4C6-5A04E42A1C26}">
      <dsp:nvSpPr>
        <dsp:cNvPr id="0" name=""/>
        <dsp:cNvSpPr/>
      </dsp:nvSpPr>
      <dsp:spPr>
        <a:xfrm>
          <a:off x="156714" y="679"/>
          <a:ext cx="2584811" cy="1550887"/>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hlinkClick xmlns:r="http://schemas.openxmlformats.org/officeDocument/2006/relationships" r:id="rId1"/>
            </a:rPr>
            <a:t>Microsoft Assessment and Planning Toolkit</a:t>
          </a:r>
          <a:r>
            <a:rPr lang="en-US" sz="2400" kern="1200"/>
            <a:t> (MAPS)</a:t>
          </a:r>
        </a:p>
      </dsp:txBody>
      <dsp:txXfrm>
        <a:off x="156714" y="679"/>
        <a:ext cx="2584811" cy="1550887"/>
      </dsp:txXfrm>
    </dsp:sp>
    <dsp:sp modelId="{35765612-7831-4B33-8D63-C7BEEA9306BB}">
      <dsp:nvSpPr>
        <dsp:cNvPr id="0" name=""/>
        <dsp:cNvSpPr/>
      </dsp:nvSpPr>
      <dsp:spPr>
        <a:xfrm>
          <a:off x="3000007" y="679"/>
          <a:ext cx="2584811" cy="1550887"/>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How many SQL Servers do you have?</a:t>
          </a:r>
        </a:p>
      </dsp:txBody>
      <dsp:txXfrm>
        <a:off x="3000007" y="679"/>
        <a:ext cx="2584811" cy="1550887"/>
      </dsp:txXfrm>
    </dsp:sp>
    <dsp:sp modelId="{154905FE-FDAF-4B57-B238-3F49F24ECF84}">
      <dsp:nvSpPr>
        <dsp:cNvPr id="0" name=""/>
        <dsp:cNvSpPr/>
      </dsp:nvSpPr>
      <dsp:spPr>
        <a:xfrm>
          <a:off x="156714" y="1810047"/>
          <a:ext cx="2584811" cy="1550887"/>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How many databases do you have?</a:t>
          </a:r>
        </a:p>
      </dsp:txBody>
      <dsp:txXfrm>
        <a:off x="156714" y="1810047"/>
        <a:ext cx="2584811" cy="1550887"/>
      </dsp:txXfrm>
    </dsp:sp>
    <dsp:sp modelId="{A754F945-8E24-4244-A903-BDF8F50350D1}">
      <dsp:nvSpPr>
        <dsp:cNvPr id="0" name=""/>
        <dsp:cNvSpPr/>
      </dsp:nvSpPr>
      <dsp:spPr>
        <a:xfrm>
          <a:off x="3000007" y="1810047"/>
          <a:ext cx="2584811" cy="1550887"/>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Who are the users?</a:t>
          </a:r>
        </a:p>
      </dsp:txBody>
      <dsp:txXfrm>
        <a:off x="3000007" y="1810047"/>
        <a:ext cx="2584811" cy="1550887"/>
      </dsp:txXfrm>
    </dsp:sp>
    <dsp:sp modelId="{804136D0-520E-4B65-B02B-2375C93E5FA6}">
      <dsp:nvSpPr>
        <dsp:cNvPr id="0" name=""/>
        <dsp:cNvSpPr/>
      </dsp:nvSpPr>
      <dsp:spPr>
        <a:xfrm>
          <a:off x="156714" y="3619416"/>
          <a:ext cx="2584811" cy="1550887"/>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Who are the owners?</a:t>
          </a:r>
        </a:p>
      </dsp:txBody>
      <dsp:txXfrm>
        <a:off x="156714" y="3619416"/>
        <a:ext cx="2584811" cy="1550887"/>
      </dsp:txXfrm>
    </dsp:sp>
    <dsp:sp modelId="{740DE30F-D7AA-4C0D-BCEB-690BAB2866A5}">
      <dsp:nvSpPr>
        <dsp:cNvPr id="0" name=""/>
        <dsp:cNvSpPr/>
      </dsp:nvSpPr>
      <dsp:spPr>
        <a:xfrm>
          <a:off x="3000007" y="3619416"/>
          <a:ext cx="2584811" cy="1550887"/>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How many databases are not even used any more?</a:t>
          </a:r>
        </a:p>
      </dsp:txBody>
      <dsp:txXfrm>
        <a:off x="3000007" y="3619416"/>
        <a:ext cx="2584811" cy="155088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60D53-1055-4C04-A265-BD2FD8308A6F}" type="datetimeFigureOut">
              <a:rPr lang="en-US" smtClean="0"/>
              <a:t>8/3/2018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65B7C-B0BD-4B35-9FE1-14846A4187D1}" type="slidenum">
              <a:rPr lang="en-US" smtClean="0"/>
              <a:t>‹#›</a:t>
            </a:fld>
            <a:endParaRPr lang="en-US"/>
          </a:p>
        </p:txBody>
      </p:sp>
    </p:spTree>
    <p:extLst>
      <p:ext uri="{BB962C8B-B14F-4D97-AF65-F5344CB8AC3E}">
        <p14:creationId xmlns:p14="http://schemas.microsoft.com/office/powerpoint/2010/main" val="230661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2</a:t>
            </a:fld>
            <a:endParaRPr lang="en-US"/>
          </a:p>
        </p:txBody>
      </p:sp>
    </p:spTree>
    <p:extLst>
      <p:ext uri="{BB962C8B-B14F-4D97-AF65-F5344CB8AC3E}">
        <p14:creationId xmlns:p14="http://schemas.microsoft.com/office/powerpoint/2010/main" val="65240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Automation</a:t>
            </a:r>
          </a:p>
          <a:p>
            <a:pPr marL="171450" indent="-171450">
              <a:buFont typeface="Arial" panose="020B0604020202020204" pitchFamily="34" charset="0"/>
              <a:buChar char="•"/>
            </a:pPr>
            <a:r>
              <a:rPr lang="en-US" dirty="0"/>
              <a:t>Chrissy</a:t>
            </a:r>
            <a:r>
              <a:rPr lang="en-US" baseline="0" dirty="0"/>
              <a:t> </a:t>
            </a:r>
            <a:r>
              <a:rPr lang="en-US" baseline="0" dirty="0" err="1"/>
              <a:t>Lemaire</a:t>
            </a:r>
            <a:r>
              <a:rPr lang="en-US" baseline="0" dirty="0"/>
              <a:t>, SQL MVP from Belgium wrote </a:t>
            </a:r>
            <a:r>
              <a:rPr lang="en-US" baseline="0" dirty="0" err="1"/>
              <a:t>Powershell</a:t>
            </a:r>
            <a:r>
              <a:rPr lang="en-US" baseline="0" dirty="0"/>
              <a:t> scripts to help simplify migration tasks https://blog.netnerds.net/2015/05/simplifying-sql-server-migrations-using-powershell/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14</a:t>
            </a:fld>
            <a:endParaRPr lang="en-US"/>
          </a:p>
        </p:txBody>
      </p:sp>
    </p:spTree>
    <p:extLst>
      <p:ext uri="{BB962C8B-B14F-4D97-AF65-F5344CB8AC3E}">
        <p14:creationId xmlns:p14="http://schemas.microsoft.com/office/powerpoint/2010/main" val="364789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an upgrade from 2005: https://msdn.microsoft.com/en-us/library/mt168847.aspx</a:t>
            </a:r>
          </a:p>
          <a:p>
            <a:r>
              <a:rPr lang="en-US" dirty="0"/>
              <a:t>Microsoft Assessment and Planning Toolkit: https://www.microsoft.com/en-us/download/details.aspx?id=7826&amp;aliId=105018491</a:t>
            </a:r>
          </a:p>
          <a:p>
            <a:endParaRPr lang="en-US" dirty="0"/>
          </a:p>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15</a:t>
            </a:fld>
            <a:endParaRPr lang="en-US"/>
          </a:p>
        </p:txBody>
      </p:sp>
    </p:spTree>
    <p:extLst>
      <p:ext uri="{BB962C8B-B14F-4D97-AF65-F5344CB8AC3E}">
        <p14:creationId xmlns:p14="http://schemas.microsoft.com/office/powerpoint/2010/main" val="421393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running</a:t>
            </a:r>
            <a:r>
              <a:rPr lang="en-US" baseline="0" dirty="0"/>
              <a:t> SQL 2005 are also running Windows 2003. Windows 2003 fell out of support in July of 2015. SQL 2005 is officially EOL as of April of 2016. This set up is also sitting on hardware that is beyond the intended life cycle. </a:t>
            </a:r>
          </a:p>
          <a:p>
            <a:endParaRPr lang="en-US" baseline="0" dirty="0"/>
          </a:p>
          <a:p>
            <a:r>
              <a:rPr lang="en-US" baseline="0" dirty="0"/>
              <a:t>Maybe you want to take advantage of features like </a:t>
            </a:r>
          </a:p>
          <a:p>
            <a:r>
              <a:rPr lang="en-US" baseline="0" dirty="0" err="1"/>
              <a:t>AlwaysOn</a:t>
            </a:r>
            <a:endParaRPr lang="en-US" baseline="0" dirty="0"/>
          </a:p>
          <a:p>
            <a:r>
              <a:rPr lang="en-US" baseline="0" dirty="0" err="1"/>
              <a:t>Columnstore</a:t>
            </a:r>
            <a:r>
              <a:rPr lang="en-US" baseline="0" dirty="0"/>
              <a:t> indexes</a:t>
            </a:r>
          </a:p>
          <a:p>
            <a:r>
              <a:rPr lang="en-US" baseline="0" dirty="0"/>
              <a:t>Buffer pool extensions</a:t>
            </a:r>
          </a:p>
          <a:p>
            <a:r>
              <a:rPr lang="en-US" baseline="0" dirty="0"/>
              <a:t>In memory OLTP</a:t>
            </a:r>
          </a:p>
          <a:p>
            <a:r>
              <a:rPr lang="en-US" baseline="0" dirty="0" err="1"/>
              <a:t>AlwaysEncrypted</a:t>
            </a:r>
            <a:endParaRPr lang="en-US" baseline="0" dirty="0"/>
          </a:p>
          <a:p>
            <a:r>
              <a:rPr lang="en-US" baseline="0" dirty="0"/>
              <a:t>Stretch Database</a:t>
            </a:r>
          </a:p>
          <a:p>
            <a:r>
              <a:rPr lang="en-US" baseline="0" dirty="0"/>
              <a:t>Power BI</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4</a:t>
            </a:fld>
            <a:endParaRPr lang="en-US"/>
          </a:p>
        </p:txBody>
      </p:sp>
    </p:spTree>
    <p:extLst>
      <p:ext uri="{BB962C8B-B14F-4D97-AF65-F5344CB8AC3E}">
        <p14:creationId xmlns:p14="http://schemas.microsoft.com/office/powerpoint/2010/main" val="105077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5</a:t>
            </a:fld>
            <a:endParaRPr lang="en-US"/>
          </a:p>
        </p:txBody>
      </p:sp>
    </p:spTree>
    <p:extLst>
      <p:ext uri="{BB962C8B-B14F-4D97-AF65-F5344CB8AC3E}">
        <p14:creationId xmlns:p14="http://schemas.microsoft.com/office/powerpoint/2010/main" val="1954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MAPS toolkit,</a:t>
            </a:r>
            <a:r>
              <a:rPr lang="en-US" baseline="0" dirty="0"/>
              <a:t> you can scan your network and get a detailed list of the database environment. It will return back information your servers</a:t>
            </a:r>
          </a:p>
          <a:p>
            <a:r>
              <a:rPr lang="en-US" baseline="0" dirty="0"/>
              <a:t>MAPS can take minutes to hours to complete, depending on how you choose to set up the scan.  Scan be set up to use a single protocol or multiple. </a:t>
            </a:r>
          </a:p>
          <a:p>
            <a:endParaRPr lang="en-US" baseline="0" dirty="0"/>
          </a:p>
          <a:p>
            <a:r>
              <a:rPr lang="en-US" baseline="0" dirty="0"/>
              <a:t>Finding owners</a:t>
            </a:r>
          </a:p>
          <a:p>
            <a:pPr marL="171450" indent="-171450">
              <a:buFont typeface="Arial" panose="020B0604020202020204" pitchFamily="34" charset="0"/>
              <a:buChar char="•"/>
            </a:pPr>
            <a:r>
              <a:rPr lang="en-US" baseline="0" dirty="0"/>
              <a:t>Database owner</a:t>
            </a:r>
          </a:p>
          <a:p>
            <a:pPr marL="171450" indent="-171450">
              <a:buFont typeface="Arial" panose="020B0604020202020204" pitchFamily="34" charset="0"/>
              <a:buChar char="•"/>
            </a:pPr>
            <a:r>
              <a:rPr lang="en-US" baseline="0" dirty="0"/>
              <a:t>Look at security of database. Are there AD groups? Who owns the groups? Are there AD service accounts? Who owns the service account?</a:t>
            </a:r>
          </a:p>
          <a:p>
            <a:pPr marL="171450" indent="-171450">
              <a:buFont typeface="Arial" panose="020B0604020202020204" pitchFamily="34" charset="0"/>
              <a:buChar char="•"/>
            </a:pPr>
            <a:r>
              <a:rPr lang="en-US" baseline="0" dirty="0"/>
              <a:t>What hosts are connecting? Who owns the machine that is connecting?</a:t>
            </a:r>
          </a:p>
          <a:p>
            <a:pPr marL="171450" indent="-171450">
              <a:buFont typeface="Arial" panose="020B0604020202020204" pitchFamily="34" charset="0"/>
              <a:buChar char="•"/>
            </a:pPr>
            <a:r>
              <a:rPr lang="en-US" baseline="0" dirty="0"/>
              <a:t>Institutional knowledge. </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8</a:t>
            </a:fld>
            <a:endParaRPr lang="en-US"/>
          </a:p>
        </p:txBody>
      </p:sp>
    </p:spTree>
    <p:extLst>
      <p:ext uri="{BB962C8B-B14F-4D97-AF65-F5344CB8AC3E}">
        <p14:creationId xmlns:p14="http://schemas.microsoft.com/office/powerpoint/2010/main" val="188064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content of the reports here. </a:t>
            </a:r>
          </a:p>
        </p:txBody>
      </p:sp>
      <p:sp>
        <p:nvSpPr>
          <p:cNvPr id="4" name="Slide Number Placeholder 3"/>
          <p:cNvSpPr>
            <a:spLocks noGrp="1"/>
          </p:cNvSpPr>
          <p:nvPr>
            <p:ph type="sldNum" sz="quarter" idx="10"/>
          </p:nvPr>
        </p:nvSpPr>
        <p:spPr/>
        <p:txBody>
          <a:bodyPr/>
          <a:lstStyle/>
          <a:p>
            <a:fld id="{0BB65B7C-B0BD-4B35-9FE1-14846A4187D1}" type="slidenum">
              <a:rPr lang="en-US" smtClean="0"/>
              <a:t>9</a:t>
            </a:fld>
            <a:endParaRPr lang="en-US"/>
          </a:p>
        </p:txBody>
      </p:sp>
    </p:spTree>
    <p:extLst>
      <p:ext uri="{BB962C8B-B14F-4D97-AF65-F5344CB8AC3E}">
        <p14:creationId xmlns:p14="http://schemas.microsoft.com/office/powerpoint/2010/main" val="325193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database objects</a:t>
            </a:r>
          </a:p>
          <a:p>
            <a:pPr marL="171450" lvl="0" indent="-171450">
              <a:buFont typeface="Arial" panose="020B0604020202020204" pitchFamily="34" charset="0"/>
              <a:buChar char="•"/>
            </a:pPr>
            <a:r>
              <a:rPr lang="en-US" dirty="0"/>
              <a:t>DTS/SSIS Packages</a:t>
            </a:r>
          </a:p>
          <a:p>
            <a:pPr marL="171450" lvl="0" indent="-171450">
              <a:buFont typeface="Arial" panose="020B0604020202020204" pitchFamily="34" charset="0"/>
              <a:buChar char="•"/>
            </a:pPr>
            <a:r>
              <a:rPr lang="en-US" dirty="0"/>
              <a:t>Logins</a:t>
            </a:r>
          </a:p>
          <a:p>
            <a:pPr marL="171450" lvl="0" indent="-171450">
              <a:buFont typeface="Arial" panose="020B0604020202020204" pitchFamily="34" charset="0"/>
              <a:buChar char="•"/>
            </a:pPr>
            <a:r>
              <a:rPr lang="en-US" dirty="0"/>
              <a:t>Jobs</a:t>
            </a:r>
          </a:p>
          <a:p>
            <a:pPr marL="171450" lvl="0" indent="-171450">
              <a:buFont typeface="Arial" panose="020B0604020202020204" pitchFamily="34" charset="0"/>
              <a:buChar char="•"/>
            </a:pPr>
            <a:r>
              <a:rPr lang="en-US" dirty="0"/>
              <a:t>Linked servers</a:t>
            </a:r>
          </a:p>
          <a:p>
            <a:pPr marL="171450" lvl="0" indent="-171450">
              <a:buFont typeface="Arial" panose="020B0604020202020204" pitchFamily="34" charset="0"/>
              <a:buChar char="•"/>
            </a:pPr>
            <a:r>
              <a:rPr lang="en-US" dirty="0"/>
              <a:t>DNS Entries</a:t>
            </a:r>
          </a:p>
          <a:p>
            <a:endParaRPr lang="en-US" dirty="0"/>
          </a:p>
          <a:p>
            <a:r>
              <a:rPr lang="en-US" dirty="0"/>
              <a:t>Special configuration considerations</a:t>
            </a:r>
          </a:p>
          <a:p>
            <a:pPr marL="171450" indent="-171450">
              <a:buFont typeface="Arial" panose="020B0604020202020204" pitchFamily="34" charset="0"/>
              <a:buChar char="•"/>
            </a:pPr>
            <a:r>
              <a:rPr lang="en-US" dirty="0"/>
              <a:t>MAXDOP</a:t>
            </a:r>
          </a:p>
          <a:p>
            <a:pPr marL="171450" indent="-171450">
              <a:buFont typeface="Arial" panose="020B0604020202020204" pitchFamily="34" charset="0"/>
              <a:buChar char="•"/>
            </a:pPr>
            <a:r>
              <a:rPr lang="en-US" dirty="0"/>
              <a:t>DTC</a:t>
            </a:r>
            <a:r>
              <a:rPr lang="en-US" baseline="0" dirty="0"/>
              <a:t> </a:t>
            </a:r>
          </a:p>
          <a:p>
            <a:pPr marL="171450" indent="-171450">
              <a:buFont typeface="Arial" panose="020B0604020202020204" pitchFamily="34" charset="0"/>
              <a:buChar char="•"/>
            </a:pPr>
            <a:r>
              <a:rPr lang="en-US" baseline="0" dirty="0"/>
              <a:t>Security</a:t>
            </a:r>
          </a:p>
          <a:p>
            <a:pPr marL="171450" indent="-171450">
              <a:buFont typeface="Arial" panose="020B0604020202020204" pitchFamily="34" charset="0"/>
              <a:buChar char="•"/>
            </a:pPr>
            <a:r>
              <a:rPr lang="en-US" baseline="0" dirty="0"/>
              <a:t>Firewall rules</a:t>
            </a:r>
          </a:p>
          <a:p>
            <a:pPr marL="171450" indent="-171450">
              <a:buFont typeface="Arial" panose="020B0604020202020204" pitchFamily="34" charset="0"/>
              <a:buChar char="•"/>
            </a:pPr>
            <a:r>
              <a:rPr lang="en-US" dirty="0"/>
              <a:t>Use of SA</a:t>
            </a:r>
          </a:p>
          <a:p>
            <a:pPr marL="171450" indent="-171450">
              <a:buFont typeface="Arial" panose="020B0604020202020204" pitchFamily="34" charset="0"/>
              <a:buChar char="•"/>
            </a:pPr>
            <a:r>
              <a:rPr lang="en-US" dirty="0"/>
              <a:t>Collation</a:t>
            </a:r>
          </a:p>
          <a:p>
            <a:pPr marL="171450" indent="-171450">
              <a:buFont typeface="Arial" panose="020B0604020202020204" pitchFamily="34" charset="0"/>
              <a:buChar char="•"/>
            </a:pPr>
            <a:r>
              <a:rPr lang="en-US" dirty="0"/>
              <a:t>Third</a:t>
            </a:r>
            <a:r>
              <a:rPr lang="en-US" baseline="0" dirty="0"/>
              <a:t> party drivers required to be installed on the SQL Server</a:t>
            </a:r>
          </a:p>
          <a:p>
            <a:pPr marL="171450" indent="-171450">
              <a:buFont typeface="Arial" panose="020B0604020202020204" pitchFamily="34" charset="0"/>
              <a:buChar char="•"/>
            </a:pPr>
            <a:r>
              <a:rPr lang="en-US" dirty="0"/>
              <a:t>https://msdn.microsoft.com/en-us/library/cc280724.aspx </a:t>
            </a:r>
            <a:r>
              <a:rPr lang="en-US" sz="1200" kern="1200" dirty="0">
                <a:solidFill>
                  <a:schemeClr val="tx1"/>
                </a:solidFill>
                <a:effectLst/>
                <a:latin typeface="+mn-lt"/>
                <a:ea typeface="+mn-ea"/>
                <a:cs typeface="+mn-cs"/>
              </a:rPr>
              <a:t>SELECT </a:t>
            </a:r>
            <a:r>
              <a:rPr lang="en-US" sz="1200" kern="1200" dirty="0" err="1">
                <a:solidFill>
                  <a:schemeClr val="tx1"/>
                </a:solidFill>
                <a:effectLst/>
                <a:latin typeface="+mn-lt"/>
                <a:ea typeface="+mn-ea"/>
                <a:cs typeface="+mn-cs"/>
              </a:rPr>
              <a:t>feature_name</a:t>
            </a:r>
            <a:r>
              <a:rPr lang="en-US" sz="1200" kern="1200" dirty="0">
                <a:solidFill>
                  <a:schemeClr val="tx1"/>
                </a:solidFill>
                <a:effectLst/>
                <a:latin typeface="+mn-lt"/>
                <a:ea typeface="+mn-ea"/>
                <a:cs typeface="+mn-cs"/>
              </a:rPr>
              <a:t> FROM </a:t>
            </a:r>
            <a:r>
              <a:rPr lang="en-US" sz="1200" kern="1200" dirty="0" err="1">
                <a:solidFill>
                  <a:schemeClr val="tx1"/>
                </a:solidFill>
                <a:effectLst/>
                <a:latin typeface="+mn-lt"/>
                <a:ea typeface="+mn-ea"/>
                <a:cs typeface="+mn-cs"/>
              </a:rPr>
              <a:t>sys.dm_db_persisted_sku_features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10</a:t>
            </a:fld>
            <a:endParaRPr lang="en-US"/>
          </a:p>
        </p:txBody>
      </p:sp>
    </p:spTree>
    <p:extLst>
      <p:ext uri="{BB962C8B-B14F-4D97-AF65-F5344CB8AC3E}">
        <p14:creationId xmlns:p14="http://schemas.microsoft.com/office/powerpoint/2010/main" val="129912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the Upgrade Advisor will</a:t>
            </a:r>
            <a:r>
              <a:rPr lang="en-US" baseline="0" dirty="0"/>
              <a:t> provide results of potential database problems that should be resolved before the migration. The items on this list are generally done by the development teams. I also run this to have it show that in most cases, no changes are required by dev teams or non-technical staff. This can help alleviate some of their stress of having to take on a huge amount of work. </a:t>
            </a:r>
          </a:p>
          <a:p>
            <a:endParaRPr lang="en-US" baseline="0" dirty="0"/>
          </a:p>
          <a:p>
            <a:r>
              <a:rPr lang="en-US" baseline="0" dirty="0"/>
              <a:t>Reducing the security requirements is all about making sure that least privilege required model is being followed. It is also about cleaning up old stale logins that are no longer being used. </a:t>
            </a:r>
          </a:p>
          <a:p>
            <a:endParaRPr lang="en-US" baseline="0" dirty="0"/>
          </a:p>
          <a:p>
            <a:r>
              <a:rPr lang="en-US" baseline="0" dirty="0"/>
              <a:t>HA Requirements will help in the decision process of AG vs WSFC. If DTC is required then AG is not a good idea as this is not supported in current versions of SQL. If DTC is not required, how many groups are required? This in turn will require a new IP per each group.</a:t>
            </a:r>
          </a:p>
          <a:p>
            <a:endParaRPr lang="en-US" baseline="0" dirty="0"/>
          </a:p>
          <a:p>
            <a:r>
              <a:rPr lang="en-US" baseline="0" dirty="0"/>
              <a:t>Part of this prep is also making sure that servers are built up to standards.</a:t>
            </a: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11</a:t>
            </a:fld>
            <a:endParaRPr lang="en-US"/>
          </a:p>
        </p:txBody>
      </p:sp>
    </p:spTree>
    <p:extLst>
      <p:ext uri="{BB962C8B-B14F-4D97-AF65-F5344CB8AC3E}">
        <p14:creationId xmlns:p14="http://schemas.microsoft.com/office/powerpoint/2010/main" val="218334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week should also be used to prep full backups of large databases. These databases take a long time to backup and restore. This type of work can be done during the migration week to help minimize downtime during the migration day. These backups can also be used to facilitate the dry run testing. Taking a full backup earlier in the week, allows for the final backup to be a differential and logs later. </a:t>
            </a:r>
          </a:p>
          <a:p>
            <a:endParaRPr lang="en-US" baseline="0" dirty="0"/>
          </a:p>
          <a:p>
            <a:r>
              <a:rPr lang="en-US" baseline="0" dirty="0"/>
              <a:t>Log shipping could also be used to help minimize the downtime on migration day. </a:t>
            </a:r>
          </a:p>
          <a:p>
            <a:r>
              <a:rPr lang="en-US" baseline="0" dirty="0" err="1"/>
              <a:t>Sp_helprevlogin</a:t>
            </a:r>
            <a:r>
              <a:rPr lang="en-US" baseline="0" dirty="0"/>
              <a:t>: https://support.microsoft.com/en-us/kb/918992</a:t>
            </a:r>
          </a:p>
          <a:p>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12</a:t>
            </a:fld>
            <a:endParaRPr lang="en-US"/>
          </a:p>
        </p:txBody>
      </p:sp>
    </p:spTree>
    <p:extLst>
      <p:ext uri="{BB962C8B-B14F-4D97-AF65-F5344CB8AC3E}">
        <p14:creationId xmlns:p14="http://schemas.microsoft.com/office/powerpoint/2010/main" val="111698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Migration</a:t>
            </a:r>
            <a:r>
              <a:rPr lang="en-US" baseline="0" dirty="0"/>
              <a:t> Day Process</a:t>
            </a:r>
          </a:p>
          <a:p>
            <a:pPr marL="171450" indent="-171450">
              <a:buFont typeface="Arial" panose="020B0604020202020204" pitchFamily="34" charset="0"/>
              <a:buChar char="•"/>
            </a:pPr>
            <a:r>
              <a:rPr lang="en-US" baseline="0" dirty="0"/>
              <a:t>Set databases read only on old server</a:t>
            </a:r>
          </a:p>
          <a:p>
            <a:pPr marL="171450" indent="-171450">
              <a:buFont typeface="Arial" panose="020B0604020202020204" pitchFamily="34" charset="0"/>
              <a:buChar char="•"/>
            </a:pPr>
            <a:r>
              <a:rPr lang="en-US" baseline="0" dirty="0"/>
              <a:t>Take the final backup</a:t>
            </a:r>
          </a:p>
          <a:p>
            <a:pPr marL="171450" indent="-171450">
              <a:buFont typeface="Arial" panose="020B0604020202020204" pitchFamily="34" charset="0"/>
              <a:buChar char="•"/>
            </a:pPr>
            <a:r>
              <a:rPr lang="en-US" baseline="0" dirty="0"/>
              <a:t>Set the databases offline on the old server</a:t>
            </a:r>
          </a:p>
          <a:p>
            <a:pPr marL="171450" indent="-171450">
              <a:buFont typeface="Arial" panose="020B0604020202020204" pitchFamily="34" charset="0"/>
              <a:buChar char="•"/>
            </a:pPr>
            <a:r>
              <a:rPr lang="en-US" baseline="0" dirty="0"/>
              <a:t>Restore the databases on the new server</a:t>
            </a:r>
          </a:p>
          <a:p>
            <a:pPr marL="171450" indent="-171450">
              <a:buFont typeface="Arial" panose="020B0604020202020204" pitchFamily="34" charset="0"/>
              <a:buChar char="•"/>
            </a:pPr>
            <a:r>
              <a:rPr lang="en-US" baseline="0" dirty="0"/>
              <a:t>Make them writeable</a:t>
            </a:r>
          </a:p>
          <a:p>
            <a:pPr marL="171450" indent="-171450">
              <a:buFont typeface="Arial" panose="020B0604020202020204" pitchFamily="34" charset="0"/>
              <a:buChar char="•"/>
            </a:pPr>
            <a:r>
              <a:rPr lang="en-US" baseline="0" dirty="0"/>
              <a:t>Reset the security in the new databases</a:t>
            </a:r>
          </a:p>
          <a:p>
            <a:pPr marL="171450" indent="-171450">
              <a:buFont typeface="Arial" panose="020B0604020202020204" pitchFamily="34" charset="0"/>
              <a:buChar char="•"/>
            </a:pPr>
            <a:r>
              <a:rPr lang="en-US" baseline="0" dirty="0"/>
              <a:t>Run Post upgrade scripts</a:t>
            </a:r>
          </a:p>
          <a:p>
            <a:pPr marL="628650" lvl="1" indent="-171450">
              <a:buFont typeface="Arial" panose="020B0604020202020204" pitchFamily="34" charset="0"/>
              <a:buChar char="•"/>
            </a:pPr>
            <a:r>
              <a:rPr lang="en-US" baseline="0" dirty="0"/>
              <a:t>Set the owner of the database to standard</a:t>
            </a:r>
          </a:p>
          <a:p>
            <a:pPr marL="628650" lvl="1" indent="-171450">
              <a:buFont typeface="Arial" panose="020B0604020202020204" pitchFamily="34" charset="0"/>
              <a:buChar char="•"/>
            </a:pPr>
            <a:r>
              <a:rPr lang="en-US" baseline="0" dirty="0"/>
              <a:t>Set the compatibility level</a:t>
            </a:r>
          </a:p>
          <a:p>
            <a:pPr marL="628650" lvl="1"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Run DBCC UPDATEUSAGE against database</a:t>
            </a:r>
            <a:endParaRPr lang="en-US" sz="1600" b="0" i="0" u="none" strike="noStrike" kern="1200" dirty="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Run DBCC CHECKDB WITH DATA PURITY against database</a:t>
            </a:r>
            <a:endParaRPr lang="en-US" sz="1600" b="0" i="0" u="none" strike="noStrike" kern="1200" dirty="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Rebuild all indexes</a:t>
            </a:r>
            <a:endParaRPr lang="en-US" sz="1600" b="0" i="0" u="none" strike="noStrike" kern="1200" dirty="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Recompile all stored procedures</a:t>
            </a:r>
            <a:endParaRPr lang="en-US" sz="1600" b="0" i="0" u="none" strike="noStrike" kern="1200" dirty="0">
              <a:solidFill>
                <a:schemeClr val="tx1"/>
              </a:solidFill>
              <a:effectLst/>
              <a:latin typeface="+mn-lt"/>
              <a:ea typeface="+mn-ea"/>
              <a:cs typeface="+mn-cs"/>
            </a:endParaRPr>
          </a:p>
          <a:p>
            <a:pPr marL="628650" lvl="1"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Add databases to appropriate availability groups</a:t>
            </a:r>
            <a:endParaRPr lang="en-US" sz="1600" b="0" i="0" u="none" strike="noStrike" kern="1200" dirty="0">
              <a:solidFill>
                <a:schemeClr val="tx1"/>
              </a:solidFill>
              <a:effectLst/>
              <a:latin typeface="+mn-lt"/>
              <a:ea typeface="+mn-ea"/>
              <a:cs typeface="+mn-cs"/>
            </a:endParaRP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BB65B7C-B0BD-4B35-9FE1-14846A4187D1}" type="slidenum">
              <a:rPr lang="en-US" smtClean="0"/>
              <a:t>13</a:t>
            </a:fld>
            <a:endParaRPr lang="en-US"/>
          </a:p>
        </p:txBody>
      </p:sp>
    </p:spTree>
    <p:extLst>
      <p:ext uri="{BB962C8B-B14F-4D97-AF65-F5344CB8AC3E}">
        <p14:creationId xmlns:p14="http://schemas.microsoft.com/office/powerpoint/2010/main" val="319101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06361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54053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667702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B54A70-11B1-48B7-8E93-3878DF92EAA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3645262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54A70-11B1-48B7-8E93-3878DF92EAA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1787839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54A70-11B1-48B7-8E93-3878DF92EAA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3102835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54A70-11B1-48B7-8E93-3878DF92EAA7}"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377530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B54A70-11B1-48B7-8E93-3878DF92EAA7}"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1920127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54A70-11B1-48B7-8E93-3878DF92EAA7}"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924402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54A70-11B1-48B7-8E93-3878DF92EAA7}"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1832126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54A70-11B1-48B7-8E93-3878DF92EAA7}"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408967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1460070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54A70-11B1-48B7-8E93-3878DF92EAA7}"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3150093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54A70-11B1-48B7-8E93-3878DF92EAA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880926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54A70-11B1-48B7-8E93-3878DF92EAA7}"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C18EB-0B35-41C7-8827-9ECA3338B6FB}" type="slidenum">
              <a:rPr lang="en-US" smtClean="0"/>
              <a:t>‹#›</a:t>
            </a:fld>
            <a:endParaRPr lang="en-US"/>
          </a:p>
        </p:txBody>
      </p:sp>
    </p:spTree>
    <p:extLst>
      <p:ext uri="{BB962C8B-B14F-4D97-AF65-F5344CB8AC3E}">
        <p14:creationId xmlns:p14="http://schemas.microsoft.com/office/powerpoint/2010/main" val="1421312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7547"/>
            <a:ext cx="12191999" cy="6758608"/>
          </a:xfrm>
          <a:prstGeom prst="rect">
            <a:avLst/>
          </a:prstGeom>
        </p:spPr>
      </p:pic>
      <p:sp>
        <p:nvSpPr>
          <p:cNvPr id="2" name="Title 1"/>
          <p:cNvSpPr>
            <a:spLocks noGrp="1"/>
          </p:cNvSpPr>
          <p:nvPr>
            <p:ph type="ctrTitle"/>
          </p:nvPr>
        </p:nvSpPr>
        <p:spPr>
          <a:xfrm>
            <a:off x="611212" y="516686"/>
            <a:ext cx="10937537" cy="1470025"/>
          </a:xfrm>
        </p:spPr>
        <p:txBody>
          <a:bodyPr>
            <a:normAutofit/>
          </a:bodyPr>
          <a:lstStyle>
            <a:lvl1pPr algn="l">
              <a:defRPr sz="40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611211" y="1907341"/>
            <a:ext cx="10567132"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599" y="6197615"/>
            <a:ext cx="1030772" cy="365125"/>
          </a:xfrm>
        </p:spPr>
        <p:txBody>
          <a:bodyPr/>
          <a:lstStyle>
            <a:lvl1pPr>
              <a:defRPr>
                <a:solidFill>
                  <a:schemeClr val="bg1">
                    <a:lumMod val="75000"/>
                  </a:schemeClr>
                </a:solidFill>
              </a:defRPr>
            </a:lvl1pPr>
          </a:lstStyle>
          <a:p>
            <a:fld id="{5942B21B-2ADA-A040-A652-A7305E1B99FE}" type="datetimeFigureOut">
              <a:rPr lang="en-US" smtClean="0"/>
              <a:pPr/>
              <a:t>8/3/2018</a:t>
            </a:fld>
            <a:endParaRPr lang="en-US" dirty="0"/>
          </a:p>
        </p:txBody>
      </p:sp>
      <p:sp>
        <p:nvSpPr>
          <p:cNvPr id="5" name="Footer Placeholder 4"/>
          <p:cNvSpPr>
            <a:spLocks noGrp="1"/>
          </p:cNvSpPr>
          <p:nvPr>
            <p:ph type="ftr" sz="quarter" idx="11"/>
          </p:nvPr>
        </p:nvSpPr>
        <p:spPr>
          <a:xfrm>
            <a:off x="1801129" y="6197615"/>
            <a:ext cx="3860800" cy="365125"/>
          </a:xfrm>
        </p:spPr>
        <p:txBody>
          <a:bodyPr/>
          <a:lstStyle>
            <a:lvl1pPr algn="l">
              <a:defRPr>
                <a:solidFill>
                  <a:schemeClr val="bg1">
                    <a:lumMod val="75000"/>
                  </a:schemeClr>
                </a:solidFill>
              </a:defRPr>
            </a:lvl1pPr>
          </a:lstStyle>
          <a:p>
            <a:endParaRPr lang="en-US" dirty="0"/>
          </a:p>
        </p:txBody>
      </p:sp>
      <p:pic>
        <p:nvPicPr>
          <p:cNvPr id="9" name="Picture 8" descr="SQLSaturday_Final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19090" y="5675582"/>
            <a:ext cx="2550573" cy="1044064"/>
          </a:xfrm>
          <a:prstGeom prst="rect">
            <a:avLst/>
          </a:prstGeom>
        </p:spPr>
      </p:pic>
    </p:spTree>
    <p:extLst>
      <p:ext uri="{BB962C8B-B14F-4D97-AF65-F5344CB8AC3E}">
        <p14:creationId xmlns:p14="http://schemas.microsoft.com/office/powerpoint/2010/main" val="34624422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2"/>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4"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7" name="Straight Connector 16"/>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583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0" i="0" cap="a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8"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9"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3435470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p:cNvSpPr>
            <a:spLocks noGrp="1"/>
          </p:cNvSpPr>
          <p:nvPr>
            <p:ph type="dt" sz="half" idx="10"/>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7"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8"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9" name="Straight Connector 18"/>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482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p:cNvSpPr>
            <a:spLocks noGrp="1"/>
          </p:cNvSpPr>
          <p:nvPr>
            <p:ph type="dt" sz="half" idx="10"/>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6" name="Footer Placeholder 4"/>
          <p:cNvSpPr>
            <a:spLocks noGrp="1"/>
          </p:cNvSpPr>
          <p:nvPr>
            <p:ph type="ftr" sz="quarter" idx="11"/>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8" name="Straight Connector 17"/>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5307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Date Placeholder 3"/>
          <p:cNvSpPr>
            <a:spLocks noGrp="1"/>
          </p:cNvSpPr>
          <p:nvPr>
            <p:ph type="dt" sz="half" idx="2"/>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2"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3"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4" name="Straight Connector 13"/>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2123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1"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347209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005143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4"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1113380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4"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62042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2B21B-2ADA-A040-A652-A7305E1B99FE}" type="datetimeFigureOut">
              <a:rPr lang="en-US" smtClean="0"/>
              <a:t>8/3/2018</a:t>
            </a:fld>
            <a:endParaRPr lang="en-US"/>
          </a:p>
        </p:txBody>
      </p:sp>
      <p:sp>
        <p:nvSpPr>
          <p:cNvPr id="12" name="Date Placeholder 3"/>
          <p:cNvSpPr txBox="1">
            <a:spLocks/>
          </p:cNvSpPr>
          <p:nvPr userDrawn="1"/>
        </p:nvSpPr>
        <p:spPr>
          <a:xfrm>
            <a:off x="941773" y="6286904"/>
            <a:ext cx="1135148"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z="1100" smtClean="0"/>
              <a:pPr/>
              <a:t>8/3/2018</a:t>
            </a:fld>
            <a:r>
              <a:rPr lang="en-US" sz="1100"/>
              <a:t>  |</a:t>
            </a:r>
            <a:endParaRPr lang="en-US" sz="1100" dirty="0"/>
          </a:p>
        </p:txBody>
      </p:sp>
      <p:sp>
        <p:nvSpPr>
          <p:cNvPr id="13"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5" name="Straight Connector 14"/>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28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p:cNvSpPr>
            <a:spLocks noGrp="1"/>
          </p:cNvSpPr>
          <p:nvPr>
            <p:ph type="dt" sz="half" idx="2"/>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13"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054180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164689950"/>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512233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1080336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475168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84ACB-8DC8-4956-B5FE-D9F095AC0714}"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12303393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84ACB-8DC8-4956-B5FE-D9F095AC0714}"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148860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10932776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6384ACB-8DC8-4956-B5FE-D9F095AC0714}"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8179459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293937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0900702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3839257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5407853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8390227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5862826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952844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693285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2255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84ACB-8DC8-4956-B5FE-D9F095AC0714}"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40916861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4ACB-8DC8-4956-B5FE-D9F095AC0714}"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496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84ACB-8DC8-4956-B5FE-D9F095AC0714}"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424730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84ACB-8DC8-4956-B5FE-D9F095AC0714}"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239406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40750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384ACB-8DC8-4956-B5FE-D9F095AC0714}"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F3742-3784-4967-B156-F97B38C26F26}" type="slidenum">
              <a:rPr lang="en-US" smtClean="0"/>
              <a:t>‹#›</a:t>
            </a:fld>
            <a:endParaRPr lang="en-US"/>
          </a:p>
        </p:txBody>
      </p:sp>
    </p:spTree>
    <p:extLst>
      <p:ext uri="{BB962C8B-B14F-4D97-AF65-F5344CB8AC3E}">
        <p14:creationId xmlns:p14="http://schemas.microsoft.com/office/powerpoint/2010/main" val="312543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84ACB-8DC8-4956-B5FE-D9F095AC0714}" type="datetimeFigureOut">
              <a:rPr lang="en-US" smtClean="0"/>
              <a:t>8/3/2018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F3742-3784-4967-B156-F97B38C26F26}" type="slidenum">
              <a:rPr lang="en-US" smtClean="0"/>
              <a:t>‹#›</a:t>
            </a:fld>
            <a:endParaRPr lang="en-US"/>
          </a:p>
        </p:txBody>
      </p:sp>
    </p:spTree>
    <p:extLst>
      <p:ext uri="{BB962C8B-B14F-4D97-AF65-F5344CB8AC3E}">
        <p14:creationId xmlns:p14="http://schemas.microsoft.com/office/powerpoint/2010/main" val="27689421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54A70-11B1-48B7-8E93-3878DF92EAA7}" type="datetimeFigureOut">
              <a:rPr lang="en-US" smtClean="0"/>
              <a:t>8/3/2018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C18EB-0B35-41C7-8827-9ECA3338B6FB}" type="slidenum">
              <a:rPr lang="en-US" smtClean="0"/>
              <a:t>‹#›</a:t>
            </a:fld>
            <a:endParaRPr lang="en-US"/>
          </a:p>
        </p:txBody>
      </p:sp>
    </p:spTree>
    <p:extLst>
      <p:ext uri="{BB962C8B-B14F-4D97-AF65-F5344CB8AC3E}">
        <p14:creationId xmlns:p14="http://schemas.microsoft.com/office/powerpoint/2010/main" val="13663014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2303" y="6072791"/>
            <a:ext cx="12191993" cy="79513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41773" y="6286904"/>
            <a:ext cx="1135148"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8/3/2018</a:t>
            </a:fld>
            <a:r>
              <a:rPr lang="en-US" dirty="0"/>
              <a:t>  |</a:t>
            </a:r>
          </a:p>
        </p:txBody>
      </p:sp>
      <p:sp>
        <p:nvSpPr>
          <p:cNvPr id="5" name="Footer Placeholder 4"/>
          <p:cNvSpPr>
            <a:spLocks noGrp="1"/>
          </p:cNvSpPr>
          <p:nvPr>
            <p:ph type="ftr" sz="quarter" idx="3"/>
          </p:nvPr>
        </p:nvSpPr>
        <p:spPr>
          <a:xfrm>
            <a:off x="1893485" y="6286904"/>
            <a:ext cx="4204987"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
        <p:nvSpPr>
          <p:cNvPr id="7" name="TextBox 6"/>
          <p:cNvSpPr txBox="1"/>
          <p:nvPr userDrawn="1"/>
        </p:nvSpPr>
        <p:spPr>
          <a:xfrm>
            <a:off x="1680059" y="1220302"/>
            <a:ext cx="184731" cy="369332"/>
          </a:xfrm>
          <a:prstGeom prst="rect">
            <a:avLst/>
          </a:prstGeom>
          <a:noFill/>
        </p:spPr>
        <p:txBody>
          <a:bodyPr wrap="none" rtlCol="0">
            <a:spAutoFit/>
          </a:bodyPr>
          <a:lstStyle/>
          <a:p>
            <a:endParaRPr lang="en-US" sz="1800"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499116" y="5911457"/>
            <a:ext cx="2550573" cy="956465"/>
          </a:xfrm>
          <a:prstGeom prst="rect">
            <a:avLst/>
          </a:prstGeom>
        </p:spPr>
      </p:pic>
    </p:spTree>
    <p:extLst>
      <p:ext uri="{BB962C8B-B14F-4D97-AF65-F5344CB8AC3E}">
        <p14:creationId xmlns:p14="http://schemas.microsoft.com/office/powerpoint/2010/main" val="96760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384ACB-8DC8-4956-B5FE-D9F095AC0714}" type="datetimeFigureOut">
              <a:rPr lang="en-US" smtClean="0"/>
              <a:t>8/3/2018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0F3742-3784-4967-B156-F97B38C26F26}" type="slidenum">
              <a:rPr lang="en-US" smtClean="0"/>
              <a:t>‹#›</a:t>
            </a:fld>
            <a:endParaRPr lang="en-US"/>
          </a:p>
        </p:txBody>
      </p:sp>
    </p:spTree>
    <p:extLst>
      <p:ext uri="{BB962C8B-B14F-4D97-AF65-F5344CB8AC3E}">
        <p14:creationId xmlns:p14="http://schemas.microsoft.com/office/powerpoint/2010/main" val="218602265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hyperlink" Target="https://msdn.microsoft.com/en-us/library/mt168847.aspx"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jpeg"/><Relationship Id="rId7" Type="http://schemas.openxmlformats.org/officeDocument/2006/relationships/hyperlink" Target="http://www.chrislumnah.com/" TargetMode="External"/><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hyperlink" Target="mailto:chris@chrislumnah.com" TargetMode="External"/><Relationship Id="rId5" Type="http://schemas.openxmlformats.org/officeDocument/2006/relationships/hyperlink" Target="https://twitter.com/lumnah" TargetMode="External"/><Relationship Id="rId10" Type="http://schemas.openxmlformats.org/officeDocument/2006/relationships/image" Target="../media/image24.png"/><Relationship Id="rId4" Type="http://schemas.openxmlformats.org/officeDocument/2006/relationships/hyperlink" Target="https://www.linkedin.com/in/lumnah" TargetMode="Externa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hyperlink" Target="mailto:chris@chrhislumnah.com" TargetMode="External"/><Relationship Id="rId5" Type="http://schemas.openxmlformats.org/officeDocument/2006/relationships/hyperlink" Target="http://www.chrislumnah.com/" TargetMode="External"/><Relationship Id="rId4" Type="http://schemas.openxmlformats.org/officeDocument/2006/relationships/hyperlink" Target="https://www.linkedin.com/in/lumnah" TargetMode="External"/><Relationship Id="rId9" Type="http://schemas.openxmlformats.org/officeDocument/2006/relationships/hyperlink" Target="https://www.google.com/url?sa=i&amp;rct=j&amp;q=&amp;esrc=s&amp;source=images&amp;cd=&amp;cad=rja&amp;uact=8&amp;ved=0ahUKEwikio-E2pjLAhWGdz4KHcQGAdAQjRwIBw&amp;url=http://giphy.com/search/who-am-i&amp;bvm=bv.115339255,d.cWw&amp;psig=AFQjCNHQxuy2PE8hvvUrAjZ6m-NN9JrwoA&amp;ust=1456688585304011"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3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Take the </a:t>
            </a:r>
            <a:r>
              <a:rPr lang="en-US" sz="4800" b="1" i="1" dirty="0">
                <a:solidFill>
                  <a:srgbClr val="FF0000"/>
                </a:solidFill>
                <a:latin typeface="Chiller" panose="04020404031007020602" pitchFamily="82" charset="0"/>
                <a:cs typeface="Arial" panose="020B0604020202020204" pitchFamily="34" charset="0"/>
              </a:rPr>
              <a:t>PAIN</a:t>
            </a:r>
            <a:br>
              <a:rPr lang="en-US" sz="4800" b="1" i="1" dirty="0">
                <a:solidFill>
                  <a:srgbClr val="FF0000"/>
                </a:solidFill>
                <a:latin typeface="Chiller" panose="04020404031007020602" pitchFamily="82" charset="0"/>
                <a:cs typeface="Arial" panose="020B0604020202020204" pitchFamily="34" charset="0"/>
              </a:rPr>
            </a:br>
            <a:r>
              <a:rPr lang="en-US" sz="4800" b="1" dirty="0"/>
              <a:t>out of database migrations</a:t>
            </a:r>
            <a:endParaRPr lang="en-US" sz="4800" dirty="0"/>
          </a:p>
        </p:txBody>
      </p:sp>
      <p:sp>
        <p:nvSpPr>
          <p:cNvPr id="3" name="Subtitle 2"/>
          <p:cNvSpPr>
            <a:spLocks noGrp="1"/>
          </p:cNvSpPr>
          <p:nvPr>
            <p:ph type="subTitle" idx="1"/>
          </p:nvPr>
        </p:nvSpPr>
        <p:spPr/>
        <p:txBody>
          <a:bodyPr>
            <a:normAutofit/>
          </a:bodyPr>
          <a:lstStyle/>
          <a:p>
            <a:r>
              <a:rPr lang="en-US" dirty="0"/>
              <a:t>Chris Lumnah</a:t>
            </a:r>
          </a:p>
        </p:txBody>
      </p:sp>
      <p:sp>
        <p:nvSpPr>
          <p:cNvPr id="4" name="Title 1"/>
          <p:cNvSpPr txBox="1">
            <a:spLocks/>
          </p:cNvSpPr>
          <p:nvPr/>
        </p:nvSpPr>
        <p:spPr>
          <a:xfrm>
            <a:off x="3375175" y="1903642"/>
            <a:ext cx="2866696" cy="1301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800" b="1" i="1" dirty="0">
              <a:solidFill>
                <a:srgbClr val="FF0000"/>
              </a:solidFill>
              <a:latin typeface="Chiller" panose="04020404031007020602" pitchFamily="82" charset="0"/>
              <a:cs typeface="Arial" panose="020B0604020202020204" pitchFamily="34" charset="0"/>
            </a:endParaRPr>
          </a:p>
        </p:txBody>
      </p:sp>
    </p:spTree>
    <p:extLst>
      <p:ext uri="{BB962C8B-B14F-4D97-AF65-F5344CB8AC3E}">
        <p14:creationId xmlns:p14="http://schemas.microsoft.com/office/powerpoint/2010/main" val="79800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0" y="609600"/>
            <a:ext cx="5147730" cy="1641987"/>
          </a:xfrm>
        </p:spPr>
        <p:txBody>
          <a:bodyPr>
            <a:normAutofit/>
          </a:bodyPr>
          <a:lstStyle/>
          <a:p>
            <a:r>
              <a:rPr lang="en-US" dirty="0"/>
              <a:t>Discovery</a:t>
            </a: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8417" r="8026" b="-2"/>
          <a:stretch/>
        </p:blipFill>
        <p:spPr>
          <a:xfrm>
            <a:off x="20" y="975"/>
            <a:ext cx="6095980" cy="6858000"/>
          </a:xfrm>
          <a:prstGeom prst="rect">
            <a:avLst/>
          </a:prstGeom>
        </p:spPr>
      </p:pic>
      <p:sp>
        <p:nvSpPr>
          <p:cNvPr id="3" name="Content Placeholder 2"/>
          <p:cNvSpPr>
            <a:spLocks noGrp="1"/>
          </p:cNvSpPr>
          <p:nvPr>
            <p:ph idx="1"/>
          </p:nvPr>
        </p:nvSpPr>
        <p:spPr>
          <a:xfrm>
            <a:off x="6400800" y="2251587"/>
            <a:ext cx="5147730" cy="3637935"/>
          </a:xfrm>
        </p:spPr>
        <p:txBody>
          <a:bodyPr>
            <a:normAutofit/>
          </a:bodyPr>
          <a:lstStyle/>
          <a:p>
            <a:r>
              <a:rPr lang="en-US" dirty="0"/>
              <a:t>Identify Servers, Databases, and Owners</a:t>
            </a:r>
          </a:p>
          <a:p>
            <a:r>
              <a:rPr lang="en-US" dirty="0"/>
              <a:t>Supporting database objects</a:t>
            </a:r>
          </a:p>
          <a:p>
            <a:r>
              <a:rPr lang="en-US" dirty="0"/>
              <a:t>Special configuration considerations</a:t>
            </a:r>
          </a:p>
          <a:p>
            <a:r>
              <a:rPr lang="en-US" dirty="0"/>
              <a:t>Storage requirements</a:t>
            </a:r>
          </a:p>
          <a:p>
            <a:r>
              <a:rPr lang="en-US" dirty="0"/>
              <a:t>Enterprise features in use</a:t>
            </a:r>
          </a:p>
        </p:txBody>
      </p:sp>
    </p:spTree>
    <p:extLst>
      <p:ext uri="{BB962C8B-B14F-4D97-AF65-F5344CB8AC3E}">
        <p14:creationId xmlns:p14="http://schemas.microsoft.com/office/powerpoint/2010/main" val="381735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0" y="609600"/>
            <a:ext cx="5147730" cy="1641987"/>
          </a:xfrm>
        </p:spPr>
        <p:txBody>
          <a:bodyPr>
            <a:normAutofit/>
          </a:bodyPr>
          <a:lstStyle/>
          <a:p>
            <a:r>
              <a:rPr lang="en-US" dirty="0"/>
              <a:t>Migration Prep</a:t>
            </a: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9715" r="44063"/>
          <a:stretch/>
        </p:blipFill>
        <p:spPr>
          <a:xfrm>
            <a:off x="20" y="975"/>
            <a:ext cx="6095980" cy="6858000"/>
          </a:xfrm>
          <a:prstGeom prst="rect">
            <a:avLst/>
          </a:prstGeom>
        </p:spPr>
      </p:pic>
      <p:sp>
        <p:nvSpPr>
          <p:cNvPr id="3" name="Content Placeholder 2"/>
          <p:cNvSpPr>
            <a:spLocks noGrp="1"/>
          </p:cNvSpPr>
          <p:nvPr>
            <p:ph idx="1"/>
          </p:nvPr>
        </p:nvSpPr>
        <p:spPr>
          <a:xfrm>
            <a:off x="6400800" y="2251587"/>
            <a:ext cx="5147730" cy="3637935"/>
          </a:xfrm>
        </p:spPr>
        <p:txBody>
          <a:bodyPr>
            <a:normAutofit/>
          </a:bodyPr>
          <a:lstStyle/>
          <a:p>
            <a:r>
              <a:rPr lang="en-US" dirty="0">
                <a:hlinkClick r:id="rId5"/>
              </a:rPr>
              <a:t>Run the Upgrade Advisor</a:t>
            </a:r>
            <a:endParaRPr lang="en-US" dirty="0"/>
          </a:p>
          <a:p>
            <a:r>
              <a:rPr lang="en-US" dirty="0"/>
              <a:t>Review and reduce current database security requirements where appropriate</a:t>
            </a:r>
          </a:p>
          <a:p>
            <a:r>
              <a:rPr lang="en-US" dirty="0"/>
              <a:t>Determine HA requirements</a:t>
            </a:r>
          </a:p>
          <a:p>
            <a:r>
              <a:rPr lang="en-US" dirty="0"/>
              <a:t>Work with dev teams to assist in</a:t>
            </a:r>
            <a:br>
              <a:rPr lang="en-US" dirty="0"/>
            </a:br>
            <a:r>
              <a:rPr lang="en-US" dirty="0"/>
              <a:t>migration work direction</a:t>
            </a:r>
          </a:p>
          <a:p>
            <a:r>
              <a:rPr lang="en-US" dirty="0"/>
              <a:t>Get new servers prepped</a:t>
            </a:r>
          </a:p>
        </p:txBody>
      </p:sp>
    </p:spTree>
    <p:extLst>
      <p:ext uri="{BB962C8B-B14F-4D97-AF65-F5344CB8AC3E}">
        <p14:creationId xmlns:p14="http://schemas.microsoft.com/office/powerpoint/2010/main" val="280471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a:t>Migration Week</a:t>
            </a:r>
          </a:p>
        </p:txBody>
      </p:sp>
      <p:sp>
        <p:nvSpPr>
          <p:cNvPr id="3" name="Content Placeholder 2"/>
          <p:cNvSpPr>
            <a:spLocks noGrp="1"/>
          </p:cNvSpPr>
          <p:nvPr>
            <p:ph idx="1"/>
          </p:nvPr>
        </p:nvSpPr>
        <p:spPr>
          <a:xfrm>
            <a:off x="802178" y="2261420"/>
            <a:ext cx="4002936" cy="3637935"/>
          </a:xfrm>
        </p:spPr>
        <p:txBody>
          <a:bodyPr>
            <a:normAutofit/>
          </a:bodyPr>
          <a:lstStyle/>
          <a:p>
            <a:r>
              <a:rPr lang="en-US" dirty="0"/>
              <a:t>Move database supporting objects</a:t>
            </a:r>
          </a:p>
          <a:p>
            <a:r>
              <a:rPr lang="en-US" dirty="0"/>
              <a:t>Create Availability Groups</a:t>
            </a:r>
          </a:p>
          <a:p>
            <a:r>
              <a:rPr lang="en-US" dirty="0"/>
              <a:t>Create firewall rules from other servers to SQL Server</a:t>
            </a:r>
          </a:p>
          <a:p>
            <a:r>
              <a:rPr lang="en-US" dirty="0"/>
              <a:t>Seed large databases with full backup restores </a:t>
            </a:r>
          </a:p>
          <a:p>
            <a:r>
              <a:rPr lang="en-US" b="1" dirty="0"/>
              <a:t>Dry run test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0423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19699" cy="1456267"/>
          </a:xfrm>
        </p:spPr>
        <p:txBody>
          <a:bodyPr>
            <a:normAutofit/>
          </a:bodyPr>
          <a:lstStyle/>
          <a:p>
            <a:r>
              <a:rPr lang="en-US" dirty="0"/>
              <a:t>Migration Day</a:t>
            </a:r>
          </a:p>
        </p:txBody>
      </p:sp>
      <p:sp>
        <p:nvSpPr>
          <p:cNvPr id="3" name="Content Placeholder 2"/>
          <p:cNvSpPr>
            <a:spLocks noGrp="1"/>
          </p:cNvSpPr>
          <p:nvPr>
            <p:ph idx="1"/>
          </p:nvPr>
        </p:nvSpPr>
        <p:spPr>
          <a:xfrm>
            <a:off x="685801" y="2142067"/>
            <a:ext cx="5219699" cy="3649133"/>
          </a:xfrm>
        </p:spPr>
        <p:txBody>
          <a:bodyPr>
            <a:normAutofit/>
          </a:bodyPr>
          <a:lstStyle/>
          <a:p>
            <a:r>
              <a:rPr lang="en-US" dirty="0"/>
              <a:t>Freeze database from any further transactions</a:t>
            </a:r>
          </a:p>
          <a:p>
            <a:r>
              <a:rPr lang="en-US" dirty="0"/>
              <a:t>Take final backups and take databases offline</a:t>
            </a:r>
          </a:p>
          <a:p>
            <a:r>
              <a:rPr lang="en-US" dirty="0"/>
              <a:t>Bring databases online on new server</a:t>
            </a:r>
          </a:p>
          <a:p>
            <a:r>
              <a:rPr lang="en-US" dirty="0"/>
              <a:t>Run post upgrade scripts</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7517" r="18679"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894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The ways </a:t>
            </a:r>
            <a:r>
              <a:rPr lang="en-US" b="1" dirty="0"/>
              <a:t>to remove </a:t>
            </a:r>
            <a:r>
              <a:rPr lang="en-US" sz="6000" dirty="0">
                <a:solidFill>
                  <a:srgbClr val="FF0000"/>
                </a:solidFill>
                <a:latin typeface="Chiller" panose="04020404031007020602" pitchFamily="82" charset="0"/>
              </a:rPr>
              <a:t>pain…</a:t>
            </a:r>
            <a:endParaRPr lang="en-US" dirty="0"/>
          </a:p>
        </p:txBody>
      </p:sp>
      <p:sp>
        <p:nvSpPr>
          <p:cNvPr id="3" name="Content Placeholder 2"/>
          <p:cNvSpPr>
            <a:spLocks noGrp="1"/>
          </p:cNvSpPr>
          <p:nvPr>
            <p:ph idx="1"/>
          </p:nvPr>
        </p:nvSpPr>
        <p:spPr/>
        <p:txBody>
          <a:bodyPr/>
          <a:lstStyle/>
          <a:p>
            <a:r>
              <a:rPr lang="en-US" dirty="0"/>
              <a:t>Create your check list</a:t>
            </a:r>
          </a:p>
          <a:p>
            <a:r>
              <a:rPr lang="en-US" dirty="0"/>
              <a:t>Document everything</a:t>
            </a:r>
          </a:p>
          <a:p>
            <a:r>
              <a:rPr lang="en-US" dirty="0"/>
              <a:t>Communicate clearly and often with the owners of the databases</a:t>
            </a:r>
          </a:p>
          <a:p>
            <a:r>
              <a:rPr lang="en-US" dirty="0"/>
              <a:t>Automate</a:t>
            </a:r>
          </a:p>
        </p:txBody>
      </p:sp>
    </p:spTree>
    <p:extLst>
      <p:ext uri="{BB962C8B-B14F-4D97-AF65-F5344CB8AC3E}">
        <p14:creationId xmlns:p14="http://schemas.microsoft.com/office/powerpoint/2010/main" val="58586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846" y="1030288"/>
            <a:ext cx="4812897" cy="1035579"/>
          </a:xfrm>
        </p:spPr>
        <p:txBody>
          <a:bodyPr>
            <a:normAutofit/>
          </a:bodyPr>
          <a:lstStyle/>
          <a:p>
            <a:r>
              <a:rPr lang="en-US" dirty="0"/>
              <a:t>Thank you</a:t>
            </a:r>
          </a:p>
        </p:txBody>
      </p:sp>
      <p:sp>
        <p:nvSpPr>
          <p:cNvPr id="3" name="Subtitle 2"/>
          <p:cNvSpPr>
            <a:spLocks noGrp="1"/>
          </p:cNvSpPr>
          <p:nvPr>
            <p:ph idx="1"/>
          </p:nvPr>
        </p:nvSpPr>
        <p:spPr>
          <a:xfrm>
            <a:off x="650846" y="2142067"/>
            <a:ext cx="4812897" cy="3649133"/>
          </a:xfrm>
        </p:spPr>
        <p:txBody>
          <a:bodyPr>
            <a:normAutofit/>
          </a:bodyPr>
          <a:lstStyle/>
          <a:p>
            <a:pPr marL="0" indent="0">
              <a:buNone/>
            </a:pPr>
            <a:r>
              <a:rPr lang="en-US" dirty="0">
                <a:hlinkClick r:id="rId4"/>
              </a:rPr>
              <a:t>https://www.linkedin.com/in/lumnah</a:t>
            </a:r>
            <a:endParaRPr lang="en-US" dirty="0"/>
          </a:p>
          <a:p>
            <a:pPr marL="0" indent="0">
              <a:buNone/>
            </a:pPr>
            <a:r>
              <a:rPr lang="en-US" dirty="0">
                <a:hlinkClick r:id="rId5"/>
              </a:rPr>
              <a:t>@Lumnah</a:t>
            </a:r>
            <a:endParaRPr lang="en-US" dirty="0"/>
          </a:p>
          <a:p>
            <a:pPr marL="0" indent="0">
              <a:buNone/>
            </a:pPr>
            <a:r>
              <a:rPr lang="en-US" dirty="0">
                <a:hlinkClick r:id="rId6"/>
              </a:rPr>
              <a:t>chris@chrislumnah</a:t>
            </a:r>
            <a:r>
              <a:rPr lang="en-US">
                <a:hlinkClick r:id="rId6"/>
              </a:rPr>
              <a:t>.com</a:t>
            </a:r>
            <a:endParaRPr lang="en-US" dirty="0"/>
          </a:p>
          <a:p>
            <a:pPr marL="0" indent="0">
              <a:buNone/>
            </a:pPr>
            <a:r>
              <a:rPr lang="en-US">
                <a:hlinkClick r:id="rId7"/>
              </a:rPr>
              <a:t>www</a:t>
            </a:r>
            <a:r>
              <a:rPr lang="en-US" dirty="0">
                <a:hlinkClick r:id="rId7"/>
              </a:rPr>
              <a:t>.chrislumnah.com</a:t>
            </a:r>
            <a:endParaRPr lang="en-US" dirty="0"/>
          </a:p>
          <a:p>
            <a:pPr marL="457200" lvl="1" indent="0">
              <a:buNone/>
            </a:pPr>
            <a:endParaRPr lang="en-US" dirty="0"/>
          </a:p>
          <a:p>
            <a:pPr marL="0" indent="0">
              <a:buNone/>
            </a:pPr>
            <a:endParaRPr lang="en-US" dirty="0"/>
          </a:p>
        </p:txBody>
      </p:sp>
      <p:sp>
        <p:nvSpPr>
          <p:cNvPr id="77" name="Rounded Rectangle 10">
            <a:extLst>
              <a:ext uri="{FF2B5EF4-FFF2-40B4-BE49-F238E27FC236}">
                <a16:creationId xmlns:a16="http://schemas.microsoft.com/office/drawing/2014/main" id="{091EC05A-89DB-4492-8034-80B7A313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email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7872" y="728133"/>
            <a:ext cx="3066366" cy="3066366"/>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79" name="Rounded Rectangle 12">
            <a:extLst>
              <a:ext uri="{FF2B5EF4-FFF2-40B4-BE49-F238E27FC236}">
                <a16:creationId xmlns:a16="http://schemas.microsoft.com/office/drawing/2014/main" id="{F26FC45A-52BC-4102-84DD-911303AD3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www.navbo.org/images/Logos/Twitter_Icon_Official_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52277" y="4203079"/>
            <a:ext cx="1912176" cy="1912176"/>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81" name="Rounded Rectangle 14">
            <a:extLst>
              <a:ext uri="{FF2B5EF4-FFF2-40B4-BE49-F238E27FC236}">
                <a16:creationId xmlns:a16="http://schemas.microsoft.com/office/drawing/2014/main" id="{0263BACB-325F-4E89-9AE5-E5E4B14AE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www.unm.edu/~alexa08/assets/linkedin_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63210" y="4203079"/>
            <a:ext cx="1912176" cy="1912176"/>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03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1030289"/>
            <a:ext cx="6814749" cy="1035578"/>
          </a:xfrm>
        </p:spPr>
        <p:txBody>
          <a:bodyPr>
            <a:normAutofit/>
          </a:bodyPr>
          <a:lstStyle/>
          <a:p>
            <a:r>
              <a:rPr lang="en-US" dirty="0"/>
              <a:t>About me</a:t>
            </a:r>
          </a:p>
        </p:txBody>
      </p:sp>
      <p:sp>
        <p:nvSpPr>
          <p:cNvPr id="3" name="Content Placeholder 2"/>
          <p:cNvSpPr>
            <a:spLocks noGrp="1"/>
          </p:cNvSpPr>
          <p:nvPr>
            <p:ph idx="1"/>
          </p:nvPr>
        </p:nvSpPr>
        <p:spPr>
          <a:xfrm>
            <a:off x="685801" y="2142067"/>
            <a:ext cx="6814749" cy="3649133"/>
          </a:xfrm>
        </p:spPr>
        <p:txBody>
          <a:bodyPr>
            <a:normAutofit/>
          </a:bodyPr>
          <a:lstStyle/>
          <a:p>
            <a:pPr>
              <a:lnSpc>
                <a:spcPct val="90000"/>
              </a:lnSpc>
            </a:pPr>
            <a:r>
              <a:rPr lang="en-US" sz="1500"/>
              <a:t>SQL Server Solutions Architect with Rubrik Inc.</a:t>
            </a:r>
          </a:p>
          <a:p>
            <a:pPr>
              <a:lnSpc>
                <a:spcPct val="90000"/>
              </a:lnSpc>
            </a:pPr>
            <a:r>
              <a:rPr lang="en-US" sz="1500"/>
              <a:t>Over 15 years of experience as a Production Database Administrator</a:t>
            </a:r>
          </a:p>
          <a:p>
            <a:pPr>
              <a:lnSpc>
                <a:spcPct val="90000"/>
              </a:lnSpc>
            </a:pPr>
            <a:r>
              <a:rPr lang="en-US" sz="1500"/>
              <a:t>Use </a:t>
            </a:r>
            <a:r>
              <a:rPr lang="en-US" sz="1500" err="1"/>
              <a:t>Powershell</a:t>
            </a:r>
            <a:r>
              <a:rPr lang="en-US" sz="1500"/>
              <a:t> to help automate everything</a:t>
            </a:r>
          </a:p>
          <a:p>
            <a:pPr>
              <a:lnSpc>
                <a:spcPct val="90000"/>
              </a:lnSpc>
            </a:pPr>
            <a:r>
              <a:rPr lang="en-US" sz="1500"/>
              <a:t>Started career as a developer</a:t>
            </a:r>
          </a:p>
          <a:p>
            <a:pPr>
              <a:lnSpc>
                <a:spcPct val="90000"/>
              </a:lnSpc>
            </a:pPr>
            <a:endParaRPr lang="en-US" sz="1500"/>
          </a:p>
          <a:p>
            <a:pPr marL="0" indent="0">
              <a:lnSpc>
                <a:spcPct val="90000"/>
              </a:lnSpc>
              <a:buNone/>
            </a:pPr>
            <a:endParaRPr lang="en-US" sz="1500"/>
          </a:p>
          <a:p>
            <a:pPr marL="0" indent="0">
              <a:lnSpc>
                <a:spcPct val="90000"/>
              </a:lnSpc>
              <a:buNone/>
            </a:pPr>
            <a:r>
              <a:rPr lang="en-US" sz="1500"/>
              <a:t>@Lumnah</a:t>
            </a:r>
          </a:p>
          <a:p>
            <a:pPr marL="0" indent="0">
              <a:lnSpc>
                <a:spcPct val="90000"/>
              </a:lnSpc>
              <a:buNone/>
            </a:pPr>
            <a:r>
              <a:rPr lang="en-US" sz="1500">
                <a:hlinkClick r:id="rId4"/>
              </a:rPr>
              <a:t>https://www.linkedin.com/in/lumnah</a:t>
            </a:r>
            <a:endParaRPr lang="en-US" sz="1500"/>
          </a:p>
          <a:p>
            <a:pPr marL="0" indent="0">
              <a:lnSpc>
                <a:spcPct val="90000"/>
              </a:lnSpc>
              <a:buNone/>
            </a:pPr>
            <a:r>
              <a:rPr lang="en-US" sz="1500">
                <a:hlinkClick r:id="rId5"/>
              </a:rPr>
              <a:t>www.Chrislumnah.com</a:t>
            </a:r>
            <a:endParaRPr lang="en-US" sz="1500"/>
          </a:p>
          <a:p>
            <a:pPr marL="0" indent="0">
              <a:lnSpc>
                <a:spcPct val="90000"/>
              </a:lnSpc>
              <a:buNone/>
            </a:pPr>
            <a:r>
              <a:rPr lang="en-US" sz="1500">
                <a:hlinkClick r:id="rId6"/>
              </a:rPr>
              <a:t>chris@chrhislumnah.com</a:t>
            </a:r>
            <a:endParaRPr lang="en-US" sz="1500"/>
          </a:p>
          <a:p>
            <a:pPr marL="0" indent="0">
              <a:lnSpc>
                <a:spcPct val="90000"/>
              </a:lnSpc>
              <a:buNone/>
            </a:pPr>
            <a:endParaRPr lang="en-US" sz="1500"/>
          </a:p>
          <a:p>
            <a:pPr marL="0" indent="0">
              <a:lnSpc>
                <a:spcPct val="90000"/>
              </a:lnSpc>
              <a:buNone/>
            </a:pPr>
            <a:endParaRPr lang="en-US" sz="1500"/>
          </a:p>
          <a:p>
            <a:pPr marL="0" indent="0">
              <a:lnSpc>
                <a:spcPct val="90000"/>
              </a:lnSpc>
              <a:buNone/>
            </a:pPr>
            <a:endParaRPr lang="en-US" sz="1500"/>
          </a:p>
        </p:txBody>
      </p:sp>
      <p:pic>
        <p:nvPicPr>
          <p:cNvPr id="10" name="Picture 9" descr="linkedin.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88988" y="1030289"/>
            <a:ext cx="2314574" cy="2314574"/>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twitter.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88988" y="3508376"/>
            <a:ext cx="2314574" cy="2314574"/>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pic>
      <p:sp>
        <p:nvSpPr>
          <p:cNvPr id="4" name="AutoShape 2" descr="data:image/jpeg;base64,/9j/4AAQSkZJRgABAQAAAQABAAD/2wCEAAkGBxMTEhUSEhMVFhUXFxcXFxUXGBcXFxcXGBcXFxcXGBUYHSggGBolHRcXITEhJSkrLi4uFx8zODMtNygtLisBCgoKDg0OGxAQFy0lHR4tLS0tLS0tLS0tLS0tLS0tLS0tLS0tLS0tLS0tLS0tLS0tLS0tLS0tLS0tLS0tLS0tLf/AABEIAKABLQMBIgACEQEDEQH/xAAcAAABBQEBAQAAAAAAAAAAAAAAAQIDBAUGBwj/xAA9EAABBAAEAwYDBwIEBwEAAAABAAIDEQQSITEFQVEGEyJhcYEHMpEUI0KhscHw0eEVUnLxFjNDYoOSsgj/xAAYAQADAQEAAAAAAAAAAAAAAAAAAQIDBP/EACERAQEBAQACAgIDAQAAAAAAAAABEQIhMQNBElEUIjIT/9oADAMBAAIRAxEAPwDx97VGQrDwoXBZQGwRXpSY8UaXQ9h3RjEgS7FpAP8A3clL8QcPEMRmiOjhqOieo+3L5kuZMWr2e7PT4yUQ4dhe8i+gaOrjyCpWM3MkzLqu1Pw9xuAYJJ4xkOmdhztBr8VDRcrlRBhcyMybSRPBhS5BKRCAFawlAhVVbwbboDe/6JX0qN2E2rDWqCFtBWWUsa35WuHnxALqMFoay2CuWiNG+i6Ux5o++jcQ9ozOYdi0a6dClJW3GVpRUx5HlYtWzOHbH2SCVs2GE1eICnVy6KhwqVuY66C7cf0Cu+FulwkORobtamkZYpMwrbp18tP9lamaA0lbZ/UenA/EPDXE1wGrCfcH+680xxsCt16x2wnqLUXta8fxcozuA01WUc3zf6QGWnWosyHnVJSvHNTg5FpMq6vsX2GxPEC7uAA1vzSPNNB5C+Z8gik5ZNLl2fbPsBiuHgOmDXRuNCRhJF1dGxY91xrmJSgmZGZNIQqPDs6TMkSIGHWkQEIMqS0tIpBNORirvatGRqqSNWeYSm7TVbHBsB9pzWT4a59VkvCfw/GuicS3mNR1TFRYzD929zD+EkL1j/8APfE4Y554pCGvka3ISQLynVoJ586Xk2JmzuLjzUYVG+sfibj4ouG4kSuaM8T2Nad3OIoADnR1XyiU6XEF2riXcrJs10sqIlACEiUBMwkSrW4BhA4lztaIAHmd/wAkrRJtxkLV4LFu72U/GOE00yt25j97TeC/IfVTb4XJlWpJNdE0zkcvRWW6JrXFzXuv5fwjc+foFM8qvhFHjzpYW1g+NPJGlNqq/JYmEhBcWkgirzA3WgN+l6K5BJoquw+Ona9kMQCx+HJ0eKB6LMxs5hc9p2Y4j6bFL2VcHSAE81V+IFx4mtw5jXfsb+im3w6Lf661+E9tmhuWQeQPQn9lt4HtI148e21heUYmOmh2XU66a86BKt8PxBFZrDSasaiwtJ1c8sf+l13na2Zj8LK5hvK2/oQvHpGZnc9ei9CmaDDMAbBjIvbkuNPD3hhnynKOf5WOup5KJk9F8tvTLxMeU0hgCY99m0gVuepF758BOOQDCuwrntbKJHPyuIGZrq1be9bUvAAU4O0QT6N+N/HYGYF2HzNdLI5tNBBLQ05i4jl/dfObyjP5V+Sa4pfZmlCQoVGEIQkAhCEBLGleowUtoS33tVSVqvOCrytS6hRnSMVaRq0JGqrI1TFKyVIhaGEIQgFSISoAtbXZ9+jgN81/UV+yxCtLs+6pfbVKq48V0PE2VC8EkgMJrl0+qyuEN+7HqVpS4prg+Mmi8VR0VDhwqMD1Ua169r0ac3DjonQtU9JHio/CAckzL9FeyWmPFIo/FpdlDU7B1IXZdp+zrcTmvR7DQOh00NLjezjfvQ7oQvTw4CUnk4Ajly5q+eZY6JN4x5WeAvYcjo81dD+3Jb3DuCCVjWGNrWA2dNfSyV2mJwjJDmGjuo5qBjS00U7zeWc+OOX43wtkWGnDNshr6hct9iJZl2DsG941va3WOm2y7rtI4dxLZHyP/wDkrjeNSFvDYptM3cCC9tHSb/8Arm+qy6/UPJLbf1XnQRaRKtnEEEoRaALSpEFBBIlRaMMiEIQAhCVAIltCLQHTFQvCmKY8J2MoqPaqsrVee1VZQsqtnSDVNU0zVCriglQkTBUiVCYCu8IkqUeeiopWnmlRPDsnxscPFdgivbZQyMo0FmYfj1CnRhxH4rr8lLw3FmTMXb3+XRZ42/KVrQqyFBEpy5KNYfSrzD26qQyVsq+JpwIcExa2OAyNa7UruMTjmSNaAadQ56XS854LwwnK1pygmsx2+i6vC9ly2cPMuZoqtKPmPTnactzJG3x9TMbvCcRbbGvJT4l16qBuE7uShox23kT/AApJTRIP6IvVkyq+2fLhRNmicTleMpOxrnquU+KJEWHhw7RTcxI6kNG59yuwdjo4SHykBpNWdgdwV5d8R+OtxWLuM3HG0Maep1Lnel/op5nlj8vWc1yyEIWriCEiVACEICYCEISAQhCAEJEqARKhH86IDpkhCGOtKE/bFG9qozBaLlRxAUdRUUZBoqyvSDRU5W0jlcNSISqjCEAIIQAhOYE/IEaEK0eBv8ZHUfoqojU+CaQ8EddfTmptErp4ynjUqOI6JzDqodEqRzU1sBTJnEbKuZX9VX5L44/J1H2Zwjiy9V1mGlfQsG9PRec4eHEEfMA0nqRy/Jb2E4NKGh32mtLGUONcqOqc6v1HT/HuOxmxbSK5/napzz5lznE4sQ3K/vA4aD5cp/VaWDm8FndR31emXmeK534lzAYZjb1dIPyBXmlr0/tpi2ugkgLWu8BkzUM0bmEFrg7obykcwfJeYLTmeHJ8t3oqRKhNmEIQmCJUISBEqEiAVASJUAJEqEAIpARlQG9hn6K0As2B1FaTUcVnYa5U5mq4VA8I6EUCFWmar0jVXlWalFStaEwDVShVVABNc1SgJpS0iNantapGMT9BuaQDWtUjnCMZtc/hJH4QLsA8ydNVGHNOmYAdaJ5bABRcQmLi0H8LQN78yf7KuYHSQSaeqmaVS4cbY30Vgilk3iyQkyjokjfama20NJf0lw/EZGaCq5WtnBYyR4txvyA0WdDgmgEuHRdJgsIyhl5J+fpvz8nWew6XMyjzVLF4lsMZe66br69APNauKLWi9B1Xm3H+MiedkbdYmubtu43qR+ymRn8nWeWsIZXYPEYkxv8AGwNkdQyR+MFos8yLsei4F0ZC7ftNw/7NGIwxgaXnu5B4Zpojr94ytcrrAd5UuZhgzN18/ZdGeMcNu3WZSKU80RBITMhSpajpFKTIjKlo1HSKTyEiNGmUik+kUjRpiKT6RSD0ykuVOpLSNLSAJQE5rU/IEqFljlpQusLKaVZwr0c3BV4qNwUia5XfKIqShVZVckCpYk0FnVq7GqYNpVRIRsmlPFLfeDqoDLroFElTnMLD3TuPNMPmhPhZmcB1NJ4ErcK/I54acjSATyzEWB+irrZ41LUMLG6Dx52/izg1bvaqWMnYI6Dhj/A30WmW2Fk8MPgatWIrnvt0c+kQJCsxzqN7OaicEaqNlvEWltHdXcJxcNFWubhIHK06abTQAJWrlxb7S8fLmljdBWp6+S57gHDnyYiFoa/xmmlhDXUDTnNLtAR5qPikmzb1J19F2fZPh0ww75YS8MbG5sj2lgkMHiMndiTZ+a9N69lt8XOuf5e9rK4+17pJWPmdKMO0NZI6y4tcRlu3Et389+ixmHI1xvX/AC6a3zI5c+t1yVzCQgxTSanK9tPtuUNrKM347Nbj3VHipIAadjRoG2+ZsaLe/tgzsS7QOUbZU97SWX0KrrJWLDXgp1KuP59E6+iWFiakZVG2UqVsoSGG0jKpAlIRpIqRSkyoyI0I6RlCflRkS0EAT2sQGpwS0GUpI3UowUqSmpE+wnOVTCyclacVrKlBKFmY52tLUkCxJX2SUs8nDEJUhTUEqSkIBVbwGge+wCAQLGniBFg8nDkqamw8ZdYFXQIFanXYFOBb4hE7I06mmg6mzTup9RSz1oxPAa5rm2OfUOIN69Lo15KrHh3XTgRpYscuoRSafBXWK6LWjGq5rBSmN18uvVdDhsU1+yw69t+fS0o3KbKo5NFKzFVxcgaC47BXWjS1n8Qwb5D4WlzY2mR4HQHc+SfPO3B1cio2EhhxMorMC2Ft0S47PrfKNdeZS8Axropmukc4sJLS2y4EEEG2n8iFnT4gyyZiSToBZugBoAegV44FwdeTQZQC7YuIFNHU62umePTlvlLhZw2J4dQdfhtpNkHUB42P9lSxb7Nc+df2WpisM5sZYRmDMwbRGXwkd9JfPxUAOqyIZdflv1P7J0omYwFj+Wl6kLOcrTnZt9unJJjJDTYz+G3H1dWn0pJSAhAaUrU4Dn/N1IMy/wA900hTV+6QN/X9kwja48lYjkPNNhGtafp5JZnA6DfQfRLCSslB2T6S4XDVqefuhwU9TEkISUlJQpASUlQkFdjlIq7SpmlDRJG6ja0WutZitYd+lKuamwuPdTCQsYK9xKW6aPX3VFWIW0iVIgyoSJUAJ0Z1H+1JiVMN7gnBJsVIMLBTpXBzyC7KNG62Tzpa3C+B4h2DM7o2/Zo3PhL7uTOfCSxn4gC4bHcFJ8LscIuJ4SaR4awvfG4l1DWJzQ5xcdBbmr1XC9oMB32KwPeRjB4SOKZtOb97M2V2Iko/9SyGih59UE5nsJ8NwZ+5x7WucyHvTADZIeSIySD4Do7wnXQLk+Odjcbgw2eSJjY5JC1jY5BJkc5xyxmuY+X2XR8K7U95g+NcQdIyOefLFEwPAkDaDQGi8xyteNRzBV3B9ocLgcNwOFz2vja52InyOa7u3Oa6s4BNZZJs3/jSvMq51Yp/8AcSDMxiZYbmLO8b3lf6frzXJRZnuAFkkgAcyToBXqvSosNDg+I4rjOIx8EkZa/umRPD5H5wGtbkB2AFV6bUvPeyTopcXEcUcsUk9v1ygBxJAvkMxAvpay65xpz1rf4l2JxsMMkz2MqJhkkaJGl7WgEklg8gT7KpwPsNxGUMxUcbC2eJwYXTNYPG0gZhRJ0OjV3HaHGwQYLijY34FrnxZI2QPDpXRvtlyOJt7qLtBtSpPxmH/wAS4NhTiI+4wuG71x7xnd94GFrATeUODmDz181pzzIz67tcXjPhfjI2ukaxo7lhfI18jA7K3NbmsF+AhuhO9FYvBITiMTDHZyukiYG3fzOANdDX6LuIePx/ZeOY90jO9xL3YaJgeM5Z/wAprg27oB4N9G+SxvhJFEMdA6aRjGwtkmc57mtBflLGttx3GdpFf5SriGr2g/wrC43GMmj8GHbGIcKC4DEOyB7g6SjQzvN9cvPZZnxG4LhmYPCYxmH+xTzkg4QPzgs1Ik2GXTKdh81ckvZjFtxPGMTxB7oA2J0s4bNJka46tjy6EuIHioDcBcZxfi82NxD8TO4ue46AnRrb8LG9Gi9kAzDtAaXu/DrXU8h9VnvJJJJs3qVd4g+vuhVN1d/qP9Af1VJvVF8A9oT27UkaE8DT6pGV3keZ/RMzJzj/AD2TA1AT4aLwvkvRjRy3JNAJ/BsPnkqwN99PZJO8tiDL0d4q6kGh+60+zeAaQJHuHzVk5kZc+3Q5S2/NVJ5KmY0U7KdDrttuenL+qov3U+JmBc52wBNDyGw+lKs11jN1U/InCoQhZAIQhAUQNlIwpBD5obD5p3GiYFAky6pndqOZtIk8kje6zZSJEKwEIQgC0WhCAUCz/OalndbtOVAeyXCnKc3QGtOZFKOJ1OB2136IJt4rgbjAJg5p2GTY60ABrrSpYLCNeACKcHUeQA2+oKsd/C+Vzcpp1U4uy2a8VmtASEyWMkvLS/wiiNtALeb6A15q8/RK8c7BI0mPwtrTmQHWb81vcUhic44lkYZE8hrmB2Z7Wmg13yjxaHQclzksxvfMf83n+6lwmKex7SNXX4fUnf8ANIEwUDS/yBP0W/LE6FsEgFOdmeGuA0YLa1xaeZIJHsUnD+Fshk77EgSwZywNByOmdsQ2r8LSdfQrOn4k9mJzPp+wp/3gy1TdzrQqvRTOPurvf1Cdl443TXIy2CySNC08h79Fd4zgosOXPyAvkJMbDqGM0tzh1/qoMfPK1jQJ2lmpbkaA0kHSzzO/WlnYpzhVmyd3VRI5a3q1ab4R9mRQjcqy9wyEHUnT2H9T+ijY6h/K+ihlm36qdNDIBsAruF+7aZCB4dh1cdvYbqDDRWRqLP5ep/NGJeCQ1vyt0HmebvdKBC4knX1+uqkaEUpY29UGRg1r+bJps17pxYdNOqL09ggGJ8VEgcjv9U0qSI1r6ICLHzZiBya3KPQWukigEWDa4Ot8pN7HL3coGh3FgrmY25nH99V1+MxcbQPFnNMd4R4fkjJB13zNo+6vmJ6YsmDeGagG/wAW/T+qrTtoCtqWo6eSUmNujRZDdhTcxA9a/RUXMBHtol1NhaqByfahShc5pbTc6CUiCf/Z">
            <a:hlinkClick r:id="rId9"/>
          </p:cNvPr>
          <p:cNvSpPr>
            <a:spLocks noChangeAspect="1" noChangeArrowheads="1"/>
          </p:cNvSpPr>
          <p:nvPr/>
        </p:nvSpPr>
        <p:spPr bwMode="auto">
          <a:xfrm>
            <a:off x="4105275" y="-914400"/>
            <a:ext cx="3590925"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MTEhUSEhMVFhUXFxcXFxUXGBcXFxcXGBcXFxcXGBUYHSggGBolHRcXITEhJSkrLi4uFx8zODMtNygtLisBCgoKDg0OGxAQFy0lHR4tLS0tLS0tLS0tLS0tLS0tLS0tLS0tLS0tLS0tLS0tLS0tLS0tLS0tLS0tLS0tLS0tLf/AABEIAKABLQMBIgACEQEDEQH/xAAcAAABBQEBAQAAAAAAAAAAAAAAAQIDBAUGBwj/xAA9EAABBAAEAwYDBwIEBwEAAAABAAIDEQQSITEFQVEGEyJhcYEHMpEUI0KhscHw0eEVUnLxFjNDYoOSsgj/xAAYAQADAQEAAAAAAAAAAAAAAAAAAQIDBP/EACERAQEBAQACAgIDAQAAAAAAAAABEQIhMQNBElEUIjIT/9oADAMBAAIRAxEAPwDx97VGQrDwoXBZQGwRXpSY8UaXQ9h3RjEgS7FpAP8A3clL8QcPEMRmiOjhqOieo+3L5kuZMWr2e7PT4yUQ4dhe8i+gaOrjyCpWM3MkzLqu1Pw9xuAYJJ4xkOmdhztBr8VDRcrlRBhcyMybSRPBhS5BKRCAFawlAhVVbwbboDe/6JX0qN2E2rDWqCFtBWWUsa35WuHnxALqMFoay2CuWiNG+i6Ux5o++jcQ9ozOYdi0a6dClJW3GVpRUx5HlYtWzOHbH2SCVs2GE1eICnVy6KhwqVuY66C7cf0Cu+FulwkORobtamkZYpMwrbp18tP9lamaA0lbZ/UenA/EPDXE1wGrCfcH+680xxsCt16x2wnqLUXta8fxcozuA01WUc3zf6QGWnWosyHnVJSvHNTg5FpMq6vsX2GxPEC7uAA1vzSPNNB5C+Z8gik5ZNLl2fbPsBiuHgOmDXRuNCRhJF1dGxY91xrmJSgmZGZNIQqPDs6TMkSIGHWkQEIMqS0tIpBNORirvatGRqqSNWeYSm7TVbHBsB9pzWT4a59VkvCfw/GuicS3mNR1TFRYzD929zD+EkL1j/8APfE4Y554pCGvka3ISQLynVoJ586Xk2JmzuLjzUYVG+sfibj4ouG4kSuaM8T2Nad3OIoADnR1XyiU6XEF2riXcrJs10sqIlACEiUBMwkSrW4BhA4lztaIAHmd/wAkrRJtxkLV4LFu72U/GOE00yt25j97TeC/IfVTb4XJlWpJNdE0zkcvRWW6JrXFzXuv5fwjc+foFM8qvhFHjzpYW1g+NPJGlNqq/JYmEhBcWkgirzA3WgN+l6K5BJoquw+Ona9kMQCx+HJ0eKB6LMxs5hc9p2Y4j6bFL2VcHSAE81V+IFx4mtw5jXfsb+im3w6Lf661+E9tmhuWQeQPQn9lt4HtI148e21heUYmOmh2XU66a86BKt8PxBFZrDSasaiwtJ1c8sf+l13na2Zj8LK5hvK2/oQvHpGZnc9ei9CmaDDMAbBjIvbkuNPD3hhnynKOf5WOup5KJk9F8tvTLxMeU0hgCY99m0gVuepF758BOOQDCuwrntbKJHPyuIGZrq1be9bUvAAU4O0QT6N+N/HYGYF2HzNdLI5tNBBLQ05i4jl/dfObyjP5V+Sa4pfZmlCQoVGEIQkAhCEBLGleowUtoS33tVSVqvOCrytS6hRnSMVaRq0JGqrI1TFKyVIhaGEIQgFSISoAtbXZ9+jgN81/UV+yxCtLs+6pfbVKq48V0PE2VC8EkgMJrl0+qyuEN+7HqVpS4prg+Mmi8VR0VDhwqMD1Ua169r0ac3DjonQtU9JHio/CAckzL9FeyWmPFIo/FpdlDU7B1IXZdp+zrcTmvR7DQOh00NLjezjfvQ7oQvTw4CUnk4Ajly5q+eZY6JN4x5WeAvYcjo81dD+3Jb3DuCCVjWGNrWA2dNfSyV2mJwjJDmGjuo5qBjS00U7zeWc+OOX43wtkWGnDNshr6hct9iJZl2DsG941va3WOm2y7rtI4dxLZHyP/wDkrjeNSFvDYptM3cCC9tHSb/8Arm+qy6/UPJLbf1XnQRaRKtnEEEoRaALSpEFBBIlRaMMiEIQAhCVAIltCLQHTFQvCmKY8J2MoqPaqsrVee1VZQsqtnSDVNU0zVCriglQkTBUiVCYCu8IkqUeeiopWnmlRPDsnxscPFdgivbZQyMo0FmYfj1CnRhxH4rr8lLw3FmTMXb3+XRZ42/KVrQqyFBEpy5KNYfSrzD26qQyVsq+JpwIcExa2OAyNa7UruMTjmSNaAadQ56XS854LwwnK1pygmsx2+i6vC9ly2cPMuZoqtKPmPTnactzJG3x9TMbvCcRbbGvJT4l16qBuE7uShox23kT/AApJTRIP6IvVkyq+2fLhRNmicTleMpOxrnquU+KJEWHhw7RTcxI6kNG59yuwdjo4SHykBpNWdgdwV5d8R+OtxWLuM3HG0Maep1Lnel/op5nlj8vWc1yyEIWriCEiVACEICYCEISAQhCAEJEqARKhH86IDpkhCGOtKE/bFG9qozBaLlRxAUdRUUZBoqyvSDRU5W0jlcNSISqjCEAIIQAhOYE/IEaEK0eBv8ZHUfoqojU+CaQ8EddfTmptErp4ynjUqOI6JzDqodEqRzU1sBTJnEbKuZX9VX5L44/J1H2Zwjiy9V1mGlfQsG9PRec4eHEEfMA0nqRy/Jb2E4NKGh32mtLGUONcqOqc6v1HT/HuOxmxbSK5/napzz5lznE4sQ3K/vA4aD5cp/VaWDm8FndR31emXmeK534lzAYZjb1dIPyBXmlr0/tpi2ugkgLWu8BkzUM0bmEFrg7obykcwfJeYLTmeHJ8t3oqRKhNmEIQmCJUISBEqEiAVASJUAJEqEAIpARlQG9hn6K0As2B1FaTUcVnYa5U5mq4VA8I6EUCFWmar0jVXlWalFStaEwDVShVVABNc1SgJpS0iNantapGMT9BuaQDWtUjnCMZtc/hJH4QLsA8ydNVGHNOmYAdaJ5bABRcQmLi0H8LQN78yf7KuYHSQSaeqmaVS4cbY30Vgilk3iyQkyjokjfama20NJf0lw/EZGaCq5WtnBYyR4txvyA0WdDgmgEuHRdJgsIyhl5J+fpvz8nWew6XMyjzVLF4lsMZe66br69APNauKLWi9B1Xm3H+MiedkbdYmubtu43qR+ymRn8nWeWsIZXYPEYkxv8AGwNkdQyR+MFos8yLsei4F0ZC7ftNw/7NGIwxgaXnu5B4Zpojr94ytcrrAd5UuZhgzN18/ZdGeMcNu3WZSKU80RBITMhSpajpFKTIjKlo1HSKTyEiNGmUik+kUjRpiKT6RSD0ykuVOpLSNLSAJQE5rU/IEqFljlpQusLKaVZwr0c3BV4qNwUia5XfKIqShVZVckCpYk0FnVq7GqYNpVRIRsmlPFLfeDqoDLroFElTnMLD3TuPNMPmhPhZmcB1NJ4ErcK/I54acjSATyzEWB+irrZ41LUMLG6Dx52/izg1bvaqWMnYI6Dhj/A30WmW2Fk8MPgatWIrnvt0c+kQJCsxzqN7OaicEaqNlvEWltHdXcJxcNFWubhIHK06abTQAJWrlxb7S8fLmljdBWp6+S57gHDnyYiFoa/xmmlhDXUDTnNLtAR5qPikmzb1J19F2fZPh0ww75YS8MbG5sj2lgkMHiMndiTZ+a9N69lt8XOuf5e9rK4+17pJWPmdKMO0NZI6y4tcRlu3Et389+ixmHI1xvX/AC6a3zI5c+t1yVzCQgxTSanK9tPtuUNrKM347Nbj3VHipIAadjRoG2+ZsaLe/tgzsS7QOUbZU97SWX0KrrJWLDXgp1KuP59E6+iWFiakZVG2UqVsoSGG0jKpAlIRpIqRSkyoyI0I6RlCflRkS0EAT2sQGpwS0GUpI3UowUqSmpE+wnOVTCyclacVrKlBKFmY52tLUkCxJX2SUs8nDEJUhTUEqSkIBVbwGge+wCAQLGniBFg8nDkqamw8ZdYFXQIFanXYFOBb4hE7I06mmg6mzTup9RSz1oxPAa5rm2OfUOIN69Lo15KrHh3XTgRpYscuoRSafBXWK6LWjGq5rBSmN18uvVdDhsU1+yw69t+fS0o3KbKo5NFKzFVxcgaC47BXWjS1n8Qwb5D4WlzY2mR4HQHc+SfPO3B1cio2EhhxMorMC2Ft0S47PrfKNdeZS8Axropmukc4sJLS2y4EEEG2n8iFnT4gyyZiSToBZugBoAegV44FwdeTQZQC7YuIFNHU62umePTlvlLhZw2J4dQdfhtpNkHUB42P9lSxb7Nc+df2WpisM5sZYRmDMwbRGXwkd9JfPxUAOqyIZdflv1P7J0omYwFj+Wl6kLOcrTnZt9unJJjJDTYz+G3H1dWn0pJSAhAaUrU4Dn/N1IMy/wA900hTV+6QN/X9kwja48lYjkPNNhGtafp5JZnA6DfQfRLCSslB2T6S4XDVqefuhwU9TEkISUlJQpASUlQkFdjlIq7SpmlDRJG6ja0WutZitYd+lKuamwuPdTCQsYK9xKW6aPX3VFWIW0iVIgyoSJUAJ0Z1H+1JiVMN7gnBJsVIMLBTpXBzyC7KNG62Tzpa3C+B4h2DM7o2/Zo3PhL7uTOfCSxn4gC4bHcFJ8LscIuJ4SaR4awvfG4l1DWJzQ5xcdBbmr1XC9oMB32KwPeRjB4SOKZtOb97M2V2Iko/9SyGih59UE5nsJ8NwZ+5x7WucyHvTADZIeSIySD4Do7wnXQLk+Odjcbgw2eSJjY5JC1jY5BJkc5xyxmuY+X2XR8K7U95g+NcQdIyOefLFEwPAkDaDQGi8xyteNRzBV3B9ocLgcNwOFz2vja52InyOa7u3Oa6s4BNZZJs3/jSvMq51Yp/8AcSDMxiZYbmLO8b3lf6frzXJRZnuAFkkgAcyToBXqvSosNDg+I4rjOIx8EkZa/umRPD5H5wGtbkB2AFV6bUvPeyTopcXEcUcsUk9v1ygBxJAvkMxAvpay65xpz1rf4l2JxsMMkz2MqJhkkaJGl7WgEklg8gT7KpwPsNxGUMxUcbC2eJwYXTNYPG0gZhRJ0OjV3HaHGwQYLijY34FrnxZI2QPDpXRvtlyOJt7qLtBtSpPxmH/wAS4NhTiI+4wuG71x7xnd94GFrATeUODmDz181pzzIz67tcXjPhfjI2ukaxo7lhfI18jA7K3NbmsF+AhuhO9FYvBITiMTDHZyukiYG3fzOANdDX6LuIePx/ZeOY90jO9xL3YaJgeM5Z/wAprg27oB4N9G+SxvhJFEMdA6aRjGwtkmc57mtBflLGttx3GdpFf5SriGr2g/wrC43GMmj8GHbGIcKC4DEOyB7g6SjQzvN9cvPZZnxG4LhmYPCYxmH+xTzkg4QPzgs1Ik2GXTKdh81ckvZjFtxPGMTxB7oA2J0s4bNJka46tjy6EuIHioDcBcZxfi82NxD8TO4ue46AnRrb8LG9Gi9kAzDtAaXu/DrXU8h9VnvJJJJs3qVd4g+vuhVN1d/qP9Af1VJvVF8A9oT27UkaE8DT6pGV3keZ/RMzJzj/AD2TA1AT4aLwvkvRjRy3JNAJ/BsPnkqwN99PZJO8tiDL0d4q6kGh+60+zeAaQJHuHzVk5kZc+3Q5S2/NVJ5KmY0U7KdDrttuenL+qov3U+JmBc52wBNDyGw+lKs11jN1U/InCoQhZAIQhAUQNlIwpBD5obD5p3GiYFAky6pndqOZtIk8kje6zZSJEKwEIQgC0WhCAUCz/OalndbtOVAeyXCnKc3QGtOZFKOJ1OB2136IJt4rgbjAJg5p2GTY60ABrrSpYLCNeACKcHUeQA2+oKsd/C+Vzcpp1U4uy2a8VmtASEyWMkvLS/wiiNtALeb6A15q8/RK8c7BI0mPwtrTmQHWb81vcUhic44lkYZE8hrmB2Z7Wmg13yjxaHQclzksxvfMf83n+6lwmKex7SNXX4fUnf8ANIEwUDS/yBP0W/LE6FsEgFOdmeGuA0YLa1xaeZIJHsUnD+Fshk77EgSwZywNByOmdsQ2r8LSdfQrOn4k9mJzPp+wp/3gy1TdzrQqvRTOPurvf1Cdl443TXIy2CySNC08h79Fd4zgosOXPyAvkJMbDqGM0tzh1/qoMfPK1jQJ2lmpbkaA0kHSzzO/WlnYpzhVmyd3VRI5a3q1ab4R9mRQjcqy9wyEHUnT2H9T+ijY6h/K+ihlm36qdNDIBsAruF+7aZCB4dh1cdvYbqDDRWRqLP5ep/NGJeCQ1vyt0HmebvdKBC4knX1+uqkaEUpY29UGRg1r+bJps17pxYdNOqL09ggGJ8VEgcjv9U0qSI1r6ICLHzZiBya3KPQWukigEWDa4Ot8pN7HL3coGh3FgrmY25nH99V1+MxcbQPFnNMd4R4fkjJB13zNo+6vmJ6YsmDeGagG/wAW/T+qrTtoCtqWo6eSUmNujRZDdhTcxA9a/RUXMBHtol1NhaqByfahShc5pbTc6CUiCf/Z">
            <a:hlinkClick r:id="rId9"/>
          </p:cNvPr>
          <p:cNvSpPr>
            <a:spLocks noChangeAspect="1" noChangeArrowheads="1"/>
          </p:cNvSpPr>
          <p:nvPr/>
        </p:nvSpPr>
        <p:spPr bwMode="auto">
          <a:xfrm>
            <a:off x="4257675" y="-762000"/>
            <a:ext cx="3590925"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168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718457" y="531278"/>
            <a:ext cx="3211517" cy="5292579"/>
          </a:xfrm>
        </p:spPr>
        <p:txBody>
          <a:bodyPr>
            <a:normAutofit/>
          </a:bodyPr>
          <a:lstStyle/>
          <a:p>
            <a:r>
              <a:rPr lang="en-US">
                <a:solidFill>
                  <a:srgbClr val="FFFFFF"/>
                </a:solidFill>
              </a:rPr>
              <a:t>Agenda</a:t>
            </a:r>
          </a:p>
        </p:txBody>
      </p:sp>
      <p:sp useBgFill="1">
        <p:nvSpPr>
          <p:cNvPr id="51" name="Freeform: Shape 50">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40" name="Content Placeholder 2">
            <a:extLst>
              <a:ext uri="{FF2B5EF4-FFF2-40B4-BE49-F238E27FC236}">
                <a16:creationId xmlns:a16="http://schemas.microsoft.com/office/drawing/2014/main" id="{05CB879C-77DC-48DA-BD4D-B3CC2A8EB17D}"/>
              </a:ext>
            </a:extLst>
          </p:cNvPr>
          <p:cNvGraphicFramePr>
            <a:graphicFrameLocks noGrp="1"/>
          </p:cNvGraphicFramePr>
          <p:nvPr>
            <p:ph idx="1"/>
            <p:extLst>
              <p:ext uri="{D42A27DB-BD31-4B8C-83A1-F6EECF244321}">
                <p14:modId xmlns:p14="http://schemas.microsoft.com/office/powerpoint/2010/main" val="397149949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002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0800" y="609600"/>
            <a:ext cx="5147730" cy="1641987"/>
          </a:xfrm>
        </p:spPr>
        <p:txBody>
          <a:bodyPr>
            <a:normAutofit/>
          </a:bodyPr>
          <a:lstStyle/>
          <a:p>
            <a:r>
              <a:rPr lang="en-US" dirty="0"/>
              <a:t>Why migrate?</a:t>
            </a:r>
          </a:p>
        </p:txBody>
      </p:sp>
      <p:sp>
        <p:nvSpPr>
          <p:cNvPr id="3" name="Content Placeholder 2"/>
          <p:cNvSpPr>
            <a:spLocks noGrp="1"/>
          </p:cNvSpPr>
          <p:nvPr>
            <p:ph idx="1"/>
          </p:nvPr>
        </p:nvSpPr>
        <p:spPr>
          <a:xfrm>
            <a:off x="6400800" y="2251587"/>
            <a:ext cx="5147730" cy="3637935"/>
          </a:xfrm>
        </p:spPr>
        <p:txBody>
          <a:bodyPr>
            <a:normAutofit/>
          </a:bodyPr>
          <a:lstStyle/>
          <a:p>
            <a:r>
              <a:rPr lang="en-US" dirty="0"/>
              <a:t>Aging, no longer supported hardware</a:t>
            </a:r>
          </a:p>
          <a:p>
            <a:r>
              <a:rPr lang="en-US" dirty="0"/>
              <a:t>Unsupported OS</a:t>
            </a:r>
          </a:p>
          <a:p>
            <a:r>
              <a:rPr lang="en-US" dirty="0"/>
              <a:t>Unsupported Database platform</a:t>
            </a:r>
          </a:p>
          <a:p>
            <a:r>
              <a:rPr lang="en-US" dirty="0"/>
              <a:t>Take advantage of the new features of the </a:t>
            </a:r>
            <a:br>
              <a:rPr lang="en-US" dirty="0"/>
            </a:br>
            <a:r>
              <a:rPr lang="en-US" dirty="0"/>
              <a:t>above</a:t>
            </a:r>
          </a:p>
          <a:p>
            <a:r>
              <a:rPr lang="en-US" dirty="0"/>
              <a:t>Business reasons. New application </a:t>
            </a:r>
            <a:br>
              <a:rPr lang="en-US" dirty="0"/>
            </a:br>
            <a:r>
              <a:rPr lang="en-US" dirty="0"/>
              <a:t>requirements</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11111"/>
          <a:stretch/>
        </p:blipFill>
        <p:spPr>
          <a:xfrm>
            <a:off x="20" y="975"/>
            <a:ext cx="6095980" cy="6858000"/>
          </a:xfrm>
          <a:prstGeom prst="rect">
            <a:avLst/>
          </a:prstGeom>
        </p:spPr>
      </p:pic>
    </p:spTree>
    <p:extLst>
      <p:ext uri="{BB962C8B-B14F-4D97-AF65-F5344CB8AC3E}">
        <p14:creationId xmlns:p14="http://schemas.microsoft.com/office/powerpoint/2010/main" val="289763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718457" y="531278"/>
            <a:ext cx="3211517" cy="5292579"/>
          </a:xfrm>
        </p:spPr>
        <p:txBody>
          <a:bodyPr>
            <a:normAutofit/>
          </a:bodyPr>
          <a:lstStyle/>
          <a:p>
            <a:r>
              <a:rPr lang="en-US">
                <a:solidFill>
                  <a:srgbClr val="FFFFFF"/>
                </a:solidFill>
              </a:rPr>
              <a:t>The Checklist</a:t>
            </a:r>
          </a:p>
        </p:txBody>
      </p:sp>
      <p:sp useBgFill="1">
        <p:nvSpPr>
          <p:cNvPr id="26"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2">
            <a:extLst>
              <a:ext uri="{FF2B5EF4-FFF2-40B4-BE49-F238E27FC236}">
                <a16:creationId xmlns:a16="http://schemas.microsoft.com/office/drawing/2014/main" id="{4B491F32-FC50-40D2-99A8-AD06726BB9CA}"/>
              </a:ext>
            </a:extLst>
          </p:cNvPr>
          <p:cNvGraphicFramePr>
            <a:graphicFrameLocks noGrp="1"/>
          </p:cNvGraphicFramePr>
          <p:nvPr>
            <p:ph idx="1"/>
            <p:extLst>
              <p:ext uri="{D42A27DB-BD31-4B8C-83A1-F6EECF244321}">
                <p14:modId xmlns:p14="http://schemas.microsoft.com/office/powerpoint/2010/main" val="401044447"/>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31110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ED47-4532-4922-ADEB-B91966B96CF8}"/>
              </a:ext>
            </a:extLst>
          </p:cNvPr>
          <p:cNvSpPr>
            <a:spLocks noGrp="1"/>
          </p:cNvSpPr>
          <p:nvPr>
            <p:ph type="title"/>
          </p:nvPr>
        </p:nvSpPr>
        <p:spPr>
          <a:xfrm>
            <a:off x="685801" y="609600"/>
            <a:ext cx="10131425" cy="1456267"/>
          </a:xfrm>
        </p:spPr>
        <p:txBody>
          <a:bodyPr>
            <a:normAutofit/>
          </a:bodyPr>
          <a:lstStyle/>
          <a:p>
            <a:r>
              <a:rPr lang="en-US"/>
              <a:t>4 areas of the checklist</a:t>
            </a:r>
            <a:endParaRPr lang="en-US" dirty="0"/>
          </a:p>
        </p:txBody>
      </p:sp>
      <p:graphicFrame>
        <p:nvGraphicFramePr>
          <p:cNvPr id="31" name="Content Placeholder 2">
            <a:extLst>
              <a:ext uri="{FF2B5EF4-FFF2-40B4-BE49-F238E27FC236}">
                <a16:creationId xmlns:a16="http://schemas.microsoft.com/office/drawing/2014/main" id="{A0DB11F8-5C97-4CB8-8714-900477D9840D}"/>
              </a:ext>
            </a:extLst>
          </p:cNvPr>
          <p:cNvGraphicFramePr>
            <a:graphicFrameLocks noGrp="1"/>
          </p:cNvGraphicFramePr>
          <p:nvPr>
            <p:ph idx="1"/>
            <p:extLst>
              <p:ext uri="{D42A27DB-BD31-4B8C-83A1-F6EECF244321}">
                <p14:modId xmlns:p14="http://schemas.microsoft.com/office/powerpoint/2010/main" val="418497142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96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63825"/>
            <a:ext cx="10515600" cy="1325563"/>
          </a:xfrm>
        </p:spPr>
        <p:txBody>
          <a:bodyPr/>
          <a:lstStyle/>
          <a:p>
            <a:r>
              <a:rPr lang="en-US" dirty="0"/>
              <a:t>DEMO: Checklist</a:t>
            </a:r>
          </a:p>
        </p:txBody>
      </p:sp>
    </p:spTree>
    <p:extLst>
      <p:ext uri="{BB962C8B-B14F-4D97-AF65-F5344CB8AC3E}">
        <p14:creationId xmlns:p14="http://schemas.microsoft.com/office/powerpoint/2010/main" val="323973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7"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718457" y="531278"/>
            <a:ext cx="3211517" cy="5292579"/>
          </a:xfrm>
        </p:spPr>
        <p:txBody>
          <a:bodyPr>
            <a:normAutofit/>
          </a:bodyPr>
          <a:lstStyle/>
          <a:p>
            <a:r>
              <a:rPr lang="en-US">
                <a:solidFill>
                  <a:srgbClr val="FFFFFF"/>
                </a:solidFill>
              </a:rPr>
              <a:t>Discovery</a:t>
            </a:r>
          </a:p>
        </p:txBody>
      </p:sp>
      <p:sp useBgFill="1">
        <p:nvSpPr>
          <p:cNvPr id="38"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39" name="Content Placeholder 2">
            <a:extLst>
              <a:ext uri="{FF2B5EF4-FFF2-40B4-BE49-F238E27FC236}">
                <a16:creationId xmlns:a16="http://schemas.microsoft.com/office/drawing/2014/main" id="{55CAB03D-0D0B-40DB-9564-5BE666C0AAA7}"/>
              </a:ext>
            </a:extLst>
          </p:cNvPr>
          <p:cNvGraphicFramePr>
            <a:graphicFrameLocks noGrp="1"/>
          </p:cNvGraphicFramePr>
          <p:nvPr>
            <p:ph idx="1"/>
            <p:extLst>
              <p:ext uri="{D42A27DB-BD31-4B8C-83A1-F6EECF244321}">
                <p14:modId xmlns:p14="http://schemas.microsoft.com/office/powerpoint/2010/main" val="415067612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003236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lstStyle/>
          <a:p>
            <a:r>
              <a:rPr lang="en-US"/>
              <a:t>DEMO MAPS Toolkit Reports</a:t>
            </a:r>
            <a:endParaRPr lang="en-US" dirty="0"/>
          </a:p>
        </p:txBody>
      </p:sp>
      <p:sp>
        <p:nvSpPr>
          <p:cNvPr id="3" name="Content Placeholder 2"/>
          <p:cNvSpPr>
            <a:spLocks noGrp="1"/>
          </p:cNvSpPr>
          <p:nvPr>
            <p:ph idx="1"/>
          </p:nvPr>
        </p:nvSpPr>
        <p:spPr/>
        <p:txBody>
          <a:bodyPr/>
          <a:lstStyle/>
          <a:p>
            <a:r>
              <a:rPr lang="en-US" dirty="0" err="1"/>
              <a:t>SqlServerAssessment</a:t>
            </a:r>
            <a:r>
              <a:rPr lang="en-US" dirty="0"/>
              <a:t> - xxx.xlsx</a:t>
            </a:r>
          </a:p>
          <a:p>
            <a:pPr lvl="1"/>
            <a:r>
              <a:rPr lang="en-US" dirty="0"/>
              <a:t>Shows information about what servers you have and their configuration</a:t>
            </a:r>
          </a:p>
          <a:p>
            <a:r>
              <a:rPr lang="en-US" dirty="0" err="1"/>
              <a:t>SqlServerDatabaseDetails</a:t>
            </a:r>
            <a:r>
              <a:rPr lang="en-US" dirty="0"/>
              <a:t> - xxx.xlsx</a:t>
            </a:r>
          </a:p>
          <a:p>
            <a:pPr lvl="1"/>
            <a:r>
              <a:rPr lang="en-US" dirty="0"/>
              <a:t>Shows information about the databases on your servers and how they are configured</a:t>
            </a:r>
          </a:p>
        </p:txBody>
      </p:sp>
    </p:spTree>
    <p:extLst>
      <p:ext uri="{BB962C8B-B14F-4D97-AF65-F5344CB8AC3E}">
        <p14:creationId xmlns:p14="http://schemas.microsoft.com/office/powerpoint/2010/main" val="387943175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1103</Words>
  <Application>Microsoft Office PowerPoint</Application>
  <PresentationFormat>Widescreen</PresentationFormat>
  <Paragraphs>161</Paragraphs>
  <Slides>15</Slides>
  <Notes>11</Notes>
  <HiddenSlides>1</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15</vt:i4>
      </vt:variant>
    </vt:vector>
  </HeadingPairs>
  <TitlesOfParts>
    <vt:vector size="24" baseType="lpstr">
      <vt:lpstr>Arial</vt:lpstr>
      <vt:lpstr>Calibri</vt:lpstr>
      <vt:lpstr>Calibri Light</vt:lpstr>
      <vt:lpstr>Chiller</vt:lpstr>
      <vt:lpstr>Wingdings</vt:lpstr>
      <vt:lpstr>Custom Design</vt:lpstr>
      <vt:lpstr>1_Custom Design</vt:lpstr>
      <vt:lpstr>1_Office Theme</vt:lpstr>
      <vt:lpstr>Celestial</vt:lpstr>
      <vt:lpstr>Take the PAIN out of database migrations</vt:lpstr>
      <vt:lpstr>About me</vt:lpstr>
      <vt:lpstr>Agenda</vt:lpstr>
      <vt:lpstr>Why migrate?</vt:lpstr>
      <vt:lpstr>The Checklist</vt:lpstr>
      <vt:lpstr>4 areas of the checklist</vt:lpstr>
      <vt:lpstr>DEMO: Checklist</vt:lpstr>
      <vt:lpstr>Discovery</vt:lpstr>
      <vt:lpstr>DEMO MAPS Toolkit Reports</vt:lpstr>
      <vt:lpstr>Discovery</vt:lpstr>
      <vt:lpstr>Migration Prep</vt:lpstr>
      <vt:lpstr>Migration Week</vt:lpstr>
      <vt:lpstr>Migration Day</vt:lpstr>
      <vt:lpstr>The ways to remove pain…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the PAIN out of database migrations</dc:title>
  <dc:creator>Chris Lumnah</dc:creator>
  <cp:lastModifiedBy>Chris Lumnah</cp:lastModifiedBy>
  <cp:revision>1</cp:revision>
  <dcterms:created xsi:type="dcterms:W3CDTF">2018-08-03T20:45:10Z</dcterms:created>
  <dcterms:modified xsi:type="dcterms:W3CDTF">2018-08-03T20:45:43Z</dcterms:modified>
</cp:coreProperties>
</file>