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4611" autoAdjust="0"/>
  </p:normalViewPr>
  <p:slideViewPr>
    <p:cSldViewPr snapToGrid="0" snapToObjects="1">
      <p:cViewPr varScale="1">
        <p:scale>
          <a:sx n="92" d="100"/>
          <a:sy n="92" d="100"/>
        </p:scale>
        <p:origin x="-71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09/10/2013</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09/10/2013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09/10/2013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09/10/2013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09/10/2013</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09/10/2013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09/10/2013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09/10/2013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09/10/2013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09/10/2013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09/10/2013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smtClean="0"/>
              <a:t>Click to edit Master text styles</a:t>
            </a:r>
          </a:p>
          <a:p>
            <a:pPr lvl="1"/>
            <a:r>
              <a:rPr lang="en-US" smtClean="0"/>
              <a:t>Second level</a:t>
            </a:r>
          </a:p>
          <a:p>
            <a:pPr lvl="2"/>
            <a:r>
              <a:rPr lang="en-US"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09/10/2013</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 </a:t>
            </a:r>
          </a:p>
          <a:p>
            <a:endParaRPr lang="en-US" dirty="0"/>
          </a:p>
        </p:txBody>
      </p:sp>
      <p:sp>
        <p:nvSpPr>
          <p:cNvPr id="3" name="Title 2"/>
          <p:cNvSpPr>
            <a:spLocks noGrp="1"/>
          </p:cNvSpPr>
          <p:nvPr>
            <p:ph type="title"/>
          </p:nvPr>
        </p:nvSpPr>
        <p:spPr/>
        <p:txBody>
          <a:bodyPr/>
          <a:lstStyle/>
          <a:p>
            <a:r>
              <a:rPr lang="en-US" dirty="0" smtClean="0"/>
              <a:t>Enterprise Integration With </a:t>
            </a:r>
            <a:r>
              <a:rPr lang="en-US" dirty="0" err="1" smtClean="0"/>
              <a:t>Clojure</a:t>
            </a:r>
            <a:endParaRPr lang="en-US" dirty="0"/>
          </a:p>
        </p:txBody>
      </p:sp>
    </p:spTree>
    <p:extLst>
      <p:ext uri="{BB962C8B-B14F-4D97-AF65-F5344CB8AC3E}">
        <p14:creationId xmlns:p14="http://schemas.microsoft.com/office/powerpoint/2010/main" val="4147491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514953"/>
          </a:xfrm>
        </p:spPr>
        <p:txBody>
          <a:bodyPr>
            <a:noAutofit/>
          </a:bodyPr>
          <a:lstStyle/>
          <a:p>
            <a:r>
              <a:rPr lang="en-US" dirty="0"/>
              <a:t>"aims to connect and combines people, processes, systems, and technologies to ensure that the right people and the right processes have the right information and the right resources at the right </a:t>
            </a:r>
            <a:r>
              <a:rPr lang="en-US" dirty="0" smtClean="0"/>
              <a:t>time” – W. D. </a:t>
            </a:r>
            <a:r>
              <a:rPr lang="en-US" dirty="0" err="1" smtClean="0"/>
              <a:t>Brosey</a:t>
            </a:r>
            <a:r>
              <a:rPr lang="en-US" dirty="0" smtClean="0"/>
              <a:t> et al</a:t>
            </a:r>
          </a:p>
        </p:txBody>
      </p:sp>
      <p:sp>
        <p:nvSpPr>
          <p:cNvPr id="3" name="Title 2"/>
          <p:cNvSpPr>
            <a:spLocks noGrp="1"/>
          </p:cNvSpPr>
          <p:nvPr>
            <p:ph type="title"/>
          </p:nvPr>
        </p:nvSpPr>
        <p:spPr/>
        <p:txBody>
          <a:bodyPr/>
          <a:lstStyle/>
          <a:p>
            <a:r>
              <a:rPr lang="en-US" dirty="0" smtClean="0"/>
              <a:t>Intro</a:t>
            </a:r>
            <a:endParaRPr lang="en-US" dirty="0"/>
          </a:p>
        </p:txBody>
      </p:sp>
      <p:sp>
        <p:nvSpPr>
          <p:cNvPr id="8" name="Content Placeholder 1"/>
          <p:cNvSpPr txBox="1">
            <a:spLocks/>
          </p:cNvSpPr>
          <p:nvPr/>
        </p:nvSpPr>
        <p:spPr>
          <a:xfrm>
            <a:off x="385979" y="3214260"/>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lang="en-US" dirty="0" smtClean="0"/>
          </a:p>
        </p:txBody>
      </p:sp>
      <p:sp>
        <p:nvSpPr>
          <p:cNvPr id="9" name="Content Placeholder 1"/>
          <p:cNvSpPr txBox="1">
            <a:spLocks/>
          </p:cNvSpPr>
          <p:nvPr/>
        </p:nvSpPr>
        <p:spPr>
          <a:xfrm>
            <a:off x="380999" y="4505326"/>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11" name="Content Placeholder 1"/>
          <p:cNvSpPr txBox="1">
            <a:spLocks/>
          </p:cNvSpPr>
          <p:nvPr/>
        </p:nvSpPr>
        <p:spPr>
          <a:xfrm>
            <a:off x="380999" y="3881613"/>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lang="en-US" dirty="0" smtClean="0"/>
          </a:p>
        </p:txBody>
      </p:sp>
    </p:spTree>
    <p:extLst>
      <p:ext uri="{BB962C8B-B14F-4D97-AF65-F5344CB8AC3E}">
        <p14:creationId xmlns:p14="http://schemas.microsoft.com/office/powerpoint/2010/main" val="2607446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nodePh="1">
                                  <p:stCondLst>
                                    <p:cond delay="0"/>
                                  </p:stCondLst>
                                  <p:endCondLst>
                                    <p:cond evt="begin" delay="0">
                                      <p:tn val="20"/>
                                    </p:cond>
                                  </p:end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1034883"/>
          </a:xfrm>
        </p:spPr>
        <p:txBody>
          <a:bodyPr>
            <a:normAutofit/>
          </a:bodyPr>
          <a:lstStyle/>
          <a:p>
            <a:r>
              <a:rPr lang="en-US" dirty="0" smtClean="0"/>
              <a:t>Systems integration: Speaking the right protocol to the right applications</a:t>
            </a:r>
          </a:p>
        </p:txBody>
      </p:sp>
      <p:sp>
        <p:nvSpPr>
          <p:cNvPr id="3" name="Title 2"/>
          <p:cNvSpPr>
            <a:spLocks noGrp="1"/>
          </p:cNvSpPr>
          <p:nvPr>
            <p:ph type="title"/>
          </p:nvPr>
        </p:nvSpPr>
        <p:spPr/>
        <p:txBody>
          <a:bodyPr/>
          <a:lstStyle/>
          <a:p>
            <a:r>
              <a:rPr lang="en-US" dirty="0" smtClean="0"/>
              <a:t>Areas OF Interest</a:t>
            </a:r>
            <a:endParaRPr lang="en-US" dirty="0"/>
          </a:p>
        </p:txBody>
      </p:sp>
      <p:sp>
        <p:nvSpPr>
          <p:cNvPr id="8" name="Content Placeholder 1"/>
          <p:cNvSpPr txBox="1">
            <a:spLocks/>
          </p:cNvSpPr>
          <p:nvPr/>
        </p:nvSpPr>
        <p:spPr>
          <a:xfrm>
            <a:off x="385979" y="3468388"/>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9" name="Content Placeholder 1"/>
          <p:cNvSpPr txBox="1">
            <a:spLocks/>
          </p:cNvSpPr>
          <p:nvPr/>
        </p:nvSpPr>
        <p:spPr>
          <a:xfrm>
            <a:off x="380999" y="398334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Tree>
    <p:extLst>
      <p:ext uri="{BB962C8B-B14F-4D97-AF65-F5344CB8AC3E}">
        <p14:creationId xmlns:p14="http://schemas.microsoft.com/office/powerpoint/2010/main" val="1315898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514953"/>
          </a:xfrm>
        </p:spPr>
        <p:txBody>
          <a:bodyPr/>
          <a:lstStyle/>
          <a:p>
            <a:r>
              <a:rPr lang="en-US" dirty="0" smtClean="0"/>
              <a:t>Making applications communicate</a:t>
            </a:r>
          </a:p>
        </p:txBody>
      </p:sp>
      <p:sp>
        <p:nvSpPr>
          <p:cNvPr id="3" name="Title 2"/>
          <p:cNvSpPr>
            <a:spLocks noGrp="1"/>
          </p:cNvSpPr>
          <p:nvPr>
            <p:ph type="title"/>
          </p:nvPr>
        </p:nvSpPr>
        <p:spPr/>
        <p:txBody>
          <a:bodyPr/>
          <a:lstStyle/>
          <a:p>
            <a:r>
              <a:rPr lang="en-US" dirty="0" smtClean="0"/>
              <a:t>Intro</a:t>
            </a:r>
            <a:endParaRPr lang="en-US" dirty="0"/>
          </a:p>
        </p:txBody>
      </p:sp>
      <p:sp>
        <p:nvSpPr>
          <p:cNvPr id="8" name="Content Placeholder 1"/>
          <p:cNvSpPr txBox="1">
            <a:spLocks/>
          </p:cNvSpPr>
          <p:nvPr/>
        </p:nvSpPr>
        <p:spPr>
          <a:xfrm>
            <a:off x="385979" y="223900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9" name="Content Placeholder 1"/>
          <p:cNvSpPr txBox="1">
            <a:spLocks/>
          </p:cNvSpPr>
          <p:nvPr/>
        </p:nvSpPr>
        <p:spPr>
          <a:xfrm>
            <a:off x="390959" y="275893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Tree>
    <p:extLst>
      <p:ext uri="{BB962C8B-B14F-4D97-AF65-F5344CB8AC3E}">
        <p14:creationId xmlns:p14="http://schemas.microsoft.com/office/powerpoint/2010/main" val="2578071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514953"/>
          </a:xfrm>
        </p:spPr>
        <p:txBody>
          <a:bodyPr/>
          <a:lstStyle/>
          <a:p>
            <a:r>
              <a:rPr lang="en-US" dirty="0" smtClean="0"/>
              <a:t>Making applications communicate</a:t>
            </a:r>
          </a:p>
        </p:txBody>
      </p:sp>
      <p:sp>
        <p:nvSpPr>
          <p:cNvPr id="3" name="Title 2"/>
          <p:cNvSpPr>
            <a:spLocks noGrp="1"/>
          </p:cNvSpPr>
          <p:nvPr>
            <p:ph type="title"/>
          </p:nvPr>
        </p:nvSpPr>
        <p:spPr/>
        <p:txBody>
          <a:bodyPr/>
          <a:lstStyle/>
          <a:p>
            <a:r>
              <a:rPr lang="en-US" dirty="0" smtClean="0"/>
              <a:t>Intro</a:t>
            </a:r>
            <a:endParaRPr lang="en-US" dirty="0"/>
          </a:p>
        </p:txBody>
      </p:sp>
      <p:sp>
        <p:nvSpPr>
          <p:cNvPr id="8" name="Content Placeholder 1"/>
          <p:cNvSpPr txBox="1">
            <a:spLocks/>
          </p:cNvSpPr>
          <p:nvPr/>
        </p:nvSpPr>
        <p:spPr>
          <a:xfrm>
            <a:off x="385979" y="223900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9" name="Content Placeholder 1"/>
          <p:cNvSpPr txBox="1">
            <a:spLocks/>
          </p:cNvSpPr>
          <p:nvPr/>
        </p:nvSpPr>
        <p:spPr>
          <a:xfrm>
            <a:off x="390959" y="275893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Tree>
    <p:extLst>
      <p:ext uri="{BB962C8B-B14F-4D97-AF65-F5344CB8AC3E}">
        <p14:creationId xmlns:p14="http://schemas.microsoft.com/office/powerpoint/2010/main" val="1440763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514953"/>
          </a:xfrm>
        </p:spPr>
        <p:txBody>
          <a:bodyPr/>
          <a:lstStyle/>
          <a:p>
            <a:r>
              <a:rPr lang="en-US" dirty="0" smtClean="0"/>
              <a:t>Making applications communicate</a:t>
            </a:r>
          </a:p>
        </p:txBody>
      </p:sp>
      <p:sp>
        <p:nvSpPr>
          <p:cNvPr id="3" name="Title 2"/>
          <p:cNvSpPr>
            <a:spLocks noGrp="1"/>
          </p:cNvSpPr>
          <p:nvPr>
            <p:ph type="title"/>
          </p:nvPr>
        </p:nvSpPr>
        <p:spPr/>
        <p:txBody>
          <a:bodyPr/>
          <a:lstStyle/>
          <a:p>
            <a:r>
              <a:rPr lang="en-US" dirty="0" smtClean="0"/>
              <a:t>Intro</a:t>
            </a:r>
            <a:endParaRPr lang="en-US" dirty="0"/>
          </a:p>
        </p:txBody>
      </p:sp>
      <p:sp>
        <p:nvSpPr>
          <p:cNvPr id="8" name="Content Placeholder 1"/>
          <p:cNvSpPr txBox="1">
            <a:spLocks/>
          </p:cNvSpPr>
          <p:nvPr/>
        </p:nvSpPr>
        <p:spPr>
          <a:xfrm>
            <a:off x="385979" y="223900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9" name="Content Placeholder 1"/>
          <p:cNvSpPr txBox="1">
            <a:spLocks/>
          </p:cNvSpPr>
          <p:nvPr/>
        </p:nvSpPr>
        <p:spPr>
          <a:xfrm>
            <a:off x="390959" y="275893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Tree>
    <p:extLst>
      <p:ext uri="{BB962C8B-B14F-4D97-AF65-F5344CB8AC3E}">
        <p14:creationId xmlns:p14="http://schemas.microsoft.com/office/powerpoint/2010/main" val="7265400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514953"/>
          </a:xfrm>
        </p:spPr>
        <p:txBody>
          <a:bodyPr/>
          <a:lstStyle/>
          <a:p>
            <a:r>
              <a:rPr lang="en-US" dirty="0" smtClean="0"/>
              <a:t>Making applications communicate</a:t>
            </a:r>
          </a:p>
        </p:txBody>
      </p:sp>
      <p:sp>
        <p:nvSpPr>
          <p:cNvPr id="3" name="Title 2"/>
          <p:cNvSpPr>
            <a:spLocks noGrp="1"/>
          </p:cNvSpPr>
          <p:nvPr>
            <p:ph type="title"/>
          </p:nvPr>
        </p:nvSpPr>
        <p:spPr/>
        <p:txBody>
          <a:bodyPr/>
          <a:lstStyle/>
          <a:p>
            <a:r>
              <a:rPr lang="en-US" dirty="0" smtClean="0"/>
              <a:t>Intro</a:t>
            </a:r>
            <a:endParaRPr lang="en-US" dirty="0"/>
          </a:p>
        </p:txBody>
      </p:sp>
      <p:sp>
        <p:nvSpPr>
          <p:cNvPr id="8" name="Content Placeholder 1"/>
          <p:cNvSpPr txBox="1">
            <a:spLocks/>
          </p:cNvSpPr>
          <p:nvPr/>
        </p:nvSpPr>
        <p:spPr>
          <a:xfrm>
            <a:off x="385979" y="223900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9" name="Content Placeholder 1"/>
          <p:cNvSpPr txBox="1">
            <a:spLocks/>
          </p:cNvSpPr>
          <p:nvPr/>
        </p:nvSpPr>
        <p:spPr>
          <a:xfrm>
            <a:off x="390959" y="275893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Tree>
    <p:extLst>
      <p:ext uri="{BB962C8B-B14F-4D97-AF65-F5344CB8AC3E}">
        <p14:creationId xmlns:p14="http://schemas.microsoft.com/office/powerpoint/2010/main" val="2985126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514953"/>
          </a:xfrm>
        </p:spPr>
        <p:txBody>
          <a:bodyPr/>
          <a:lstStyle/>
          <a:p>
            <a:r>
              <a:rPr lang="en-US" dirty="0" smtClean="0"/>
              <a:t>Making applications communicate</a:t>
            </a:r>
          </a:p>
        </p:txBody>
      </p:sp>
      <p:sp>
        <p:nvSpPr>
          <p:cNvPr id="3" name="Title 2"/>
          <p:cNvSpPr>
            <a:spLocks noGrp="1"/>
          </p:cNvSpPr>
          <p:nvPr>
            <p:ph type="title"/>
          </p:nvPr>
        </p:nvSpPr>
        <p:spPr/>
        <p:txBody>
          <a:bodyPr/>
          <a:lstStyle/>
          <a:p>
            <a:r>
              <a:rPr lang="en-US" dirty="0" smtClean="0"/>
              <a:t>Intro</a:t>
            </a:r>
            <a:endParaRPr lang="en-US" dirty="0"/>
          </a:p>
        </p:txBody>
      </p:sp>
      <p:sp>
        <p:nvSpPr>
          <p:cNvPr id="8" name="Content Placeholder 1"/>
          <p:cNvSpPr txBox="1">
            <a:spLocks/>
          </p:cNvSpPr>
          <p:nvPr/>
        </p:nvSpPr>
        <p:spPr>
          <a:xfrm>
            <a:off x="385979" y="223900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9" name="Content Placeholder 1"/>
          <p:cNvSpPr txBox="1">
            <a:spLocks/>
          </p:cNvSpPr>
          <p:nvPr/>
        </p:nvSpPr>
        <p:spPr>
          <a:xfrm>
            <a:off x="390959" y="275893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Tree>
    <p:extLst>
      <p:ext uri="{BB962C8B-B14F-4D97-AF65-F5344CB8AC3E}">
        <p14:creationId xmlns:p14="http://schemas.microsoft.com/office/powerpoint/2010/main" val="9207297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191767" cy="514953"/>
          </a:xfrm>
        </p:spPr>
        <p:txBody>
          <a:bodyPr/>
          <a:lstStyle/>
          <a:p>
            <a:r>
              <a:rPr lang="en-US" dirty="0" smtClean="0"/>
              <a:t>Making applications communicate</a:t>
            </a:r>
          </a:p>
        </p:txBody>
      </p:sp>
      <p:sp>
        <p:nvSpPr>
          <p:cNvPr id="3" name="Title 2"/>
          <p:cNvSpPr>
            <a:spLocks noGrp="1"/>
          </p:cNvSpPr>
          <p:nvPr>
            <p:ph type="title"/>
          </p:nvPr>
        </p:nvSpPr>
        <p:spPr/>
        <p:txBody>
          <a:bodyPr/>
          <a:lstStyle/>
          <a:p>
            <a:r>
              <a:rPr lang="en-US" dirty="0" smtClean="0"/>
              <a:t>Intro</a:t>
            </a:r>
            <a:endParaRPr lang="en-US" dirty="0"/>
          </a:p>
        </p:txBody>
      </p:sp>
      <p:sp>
        <p:nvSpPr>
          <p:cNvPr id="8" name="Content Placeholder 1"/>
          <p:cNvSpPr txBox="1">
            <a:spLocks/>
          </p:cNvSpPr>
          <p:nvPr/>
        </p:nvSpPr>
        <p:spPr>
          <a:xfrm>
            <a:off x="385979" y="223900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
        <p:nvSpPr>
          <p:cNvPr id="9" name="Content Placeholder 1"/>
          <p:cNvSpPr txBox="1">
            <a:spLocks/>
          </p:cNvSpPr>
          <p:nvPr/>
        </p:nvSpPr>
        <p:spPr>
          <a:xfrm>
            <a:off x="390959" y="2758931"/>
            <a:ext cx="8191767" cy="51495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Making applications communicate</a:t>
            </a:r>
          </a:p>
        </p:txBody>
      </p:sp>
    </p:spTree>
    <p:extLst>
      <p:ext uri="{BB962C8B-B14F-4D97-AF65-F5344CB8AC3E}">
        <p14:creationId xmlns:p14="http://schemas.microsoft.com/office/powerpoint/2010/main" val="2935425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32</TotalTime>
  <Words>134</Words>
  <Application>Microsoft Macintosh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Grid</vt:lpstr>
      <vt:lpstr>Enterprise Integration With Clojure</vt:lpstr>
      <vt:lpstr>Intro</vt:lpstr>
      <vt:lpstr>Areas OF Interest</vt:lpstr>
      <vt:lpstr>Intro</vt:lpstr>
      <vt:lpstr>Intro</vt:lpstr>
      <vt:lpstr>Intro</vt:lpstr>
      <vt:lpstr>Intro</vt:lpstr>
      <vt:lpstr>Intro</vt:lpstr>
      <vt:lpstr>Intro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Integration With Clojure</dc:title>
  <dc:creator>Frazer Irving</dc:creator>
  <cp:lastModifiedBy>Frazer Irving</cp:lastModifiedBy>
  <cp:revision>3</cp:revision>
  <dcterms:created xsi:type="dcterms:W3CDTF">2013-10-05T14:26:45Z</dcterms:created>
  <dcterms:modified xsi:type="dcterms:W3CDTF">2013-10-09T18:59:14Z</dcterms:modified>
</cp:coreProperties>
</file>