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4" r:id="rId6"/>
    <p:sldId id="259"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3/20/2017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3/20/2017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百毒网盘</a:t>
            </a:r>
            <a:endParaRPr lang="zh-CN" altLang="en-US" dirty="0"/>
          </a:p>
        </p:txBody>
      </p:sp>
      <p:sp>
        <p:nvSpPr>
          <p:cNvPr id="3" name="副标题 2"/>
          <p:cNvSpPr>
            <a:spLocks noGrp="1"/>
          </p:cNvSpPr>
          <p:nvPr>
            <p:ph type="subTitle" idx="1"/>
          </p:nvPr>
        </p:nvSpPr>
        <p:spPr/>
        <p:txBody>
          <a:bodyPr/>
          <a:lstStyle/>
          <a:p>
            <a:r>
              <a:rPr lang="en-US" altLang="zh-CN" dirty="0" smtClean="0"/>
              <a:t>2017</a:t>
            </a:r>
            <a:r>
              <a:rPr lang="zh-CN" altLang="en-US" dirty="0" smtClean="0"/>
              <a:t>年</a:t>
            </a:r>
            <a:r>
              <a:rPr lang="en-US" altLang="zh-CN" dirty="0" smtClean="0"/>
              <a:t>3</a:t>
            </a:r>
            <a:r>
              <a:rPr lang="zh-CN" altLang="en-US" dirty="0" smtClean="0"/>
              <a:t>月</a:t>
            </a:r>
            <a:r>
              <a:rPr lang="en-US" altLang="zh-CN" dirty="0" smtClean="0"/>
              <a:t>20</a:t>
            </a:r>
            <a:r>
              <a:rPr lang="zh-CN" altLang="en-US" dirty="0" smtClean="0"/>
              <a:t>日 </a:t>
            </a:r>
            <a:r>
              <a:rPr lang="en-US" altLang="zh-CN" dirty="0"/>
              <a:t> </a:t>
            </a:r>
            <a:r>
              <a:rPr lang="zh-CN" altLang="en-US" dirty="0" smtClean="0"/>
              <a:t>项目预答辩</a:t>
            </a:r>
            <a:endParaRPr lang="en-US" altLang="zh-CN" dirty="0" smtClean="0"/>
          </a:p>
          <a:p>
            <a:r>
              <a:rPr lang="zh-CN" altLang="en-US" dirty="0" smtClean="0"/>
              <a:t>主讲人：昌维</a:t>
            </a:r>
            <a:endParaRPr lang="zh-CN" altLang="en-US" dirty="0"/>
          </a:p>
        </p:txBody>
      </p:sp>
    </p:spTree>
    <p:extLst>
      <p:ext uri="{BB962C8B-B14F-4D97-AF65-F5344CB8AC3E}">
        <p14:creationId xmlns:p14="http://schemas.microsoft.com/office/powerpoint/2010/main" val="1884981201"/>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lstStyle/>
          <a:p>
            <a:r>
              <a:rPr lang="zh-CN" altLang="en-US" dirty="0" smtClean="0"/>
              <a:t>随着网络信息泄漏的问题时常发生，很多人与公司开始不信任共有的云盘。内部都需要私有的个人存储网站，因此本项目便诞生了。</a:t>
            </a:r>
            <a:endParaRPr lang="en-US" altLang="zh-CN" dirty="0" smtClean="0"/>
          </a:p>
          <a:p>
            <a:r>
              <a:rPr lang="zh-CN" altLang="en-US" dirty="0" smtClean="0"/>
              <a:t>同时该项目也是本人着手开发的第一个前后端分离项目，对个人有一定锻炼意义。</a:t>
            </a:r>
            <a:endParaRPr lang="zh-CN" altLang="en-US" dirty="0"/>
          </a:p>
        </p:txBody>
      </p:sp>
    </p:spTree>
    <p:extLst>
      <p:ext uri="{BB962C8B-B14F-4D97-AF65-F5344CB8AC3E}">
        <p14:creationId xmlns:p14="http://schemas.microsoft.com/office/powerpoint/2010/main" val="1098604563"/>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en-US" dirty="0" smtClean="0"/>
              <a:t>一级需求：</a:t>
            </a:r>
            <a:r>
              <a:rPr lang="zh-CN" altLang="en-US" b="1" u="sng" dirty="0" smtClean="0"/>
              <a:t>上传文件，下载文件，删除文件。创建文件夹。帐号注册，修改密码，退出登录。</a:t>
            </a:r>
            <a:endParaRPr lang="en-US" altLang="zh-CN" b="1" u="sng" dirty="0" smtClean="0"/>
          </a:p>
          <a:p>
            <a:r>
              <a:rPr lang="zh-CN" altLang="en-US" dirty="0" smtClean="0"/>
              <a:t>二级需求：</a:t>
            </a:r>
            <a:r>
              <a:rPr lang="zh-CN" altLang="en-US" b="1" u="sng" dirty="0" smtClean="0"/>
              <a:t>上传文件的时候显示上传进度。</a:t>
            </a:r>
            <a:r>
              <a:rPr lang="zh-CN" altLang="en-US" dirty="0" smtClean="0"/>
              <a:t>上传文件之前通过校验</a:t>
            </a:r>
            <a:r>
              <a:rPr lang="en-US" altLang="zh-CN" dirty="0" smtClean="0"/>
              <a:t>md5</a:t>
            </a:r>
            <a:r>
              <a:rPr lang="zh-CN" altLang="en-US" dirty="0" smtClean="0"/>
              <a:t>，</a:t>
            </a:r>
            <a:r>
              <a:rPr lang="en-US" altLang="zh-CN" dirty="0" smtClean="0"/>
              <a:t>sha1</a:t>
            </a:r>
            <a:r>
              <a:rPr lang="zh-CN" altLang="en-US" dirty="0" smtClean="0"/>
              <a:t>，</a:t>
            </a:r>
            <a:r>
              <a:rPr lang="en-US" altLang="zh-CN" dirty="0" smtClean="0"/>
              <a:t>crc32</a:t>
            </a:r>
            <a:r>
              <a:rPr lang="zh-CN" altLang="en-US" dirty="0" smtClean="0"/>
              <a:t>等指纹信息实现极速秒传。</a:t>
            </a:r>
            <a:r>
              <a:rPr lang="zh-CN" altLang="en-US" b="1" u="sng" dirty="0" smtClean="0"/>
              <a:t>下载文件的时候下载链接通过接口获取，并且该链接是一个后端接口通过数据流的方式传递要下载的文件数据（防止链接被盗链，后期可以扩展成</a:t>
            </a:r>
            <a:r>
              <a:rPr lang="en-US" altLang="zh-CN" b="1" u="sng" dirty="0" err="1" smtClean="0"/>
              <a:t>cdn</a:t>
            </a:r>
            <a:r>
              <a:rPr lang="zh-CN" altLang="en-US" b="1" u="sng" dirty="0" smtClean="0"/>
              <a:t>，同时也保证安全性，不暴露用户文件在服务器上的实际路径可以防止黑客通过路径</a:t>
            </a:r>
            <a:r>
              <a:rPr lang="en-US" altLang="zh-CN" b="1" u="sng" dirty="0" smtClean="0"/>
              <a:t>&amp;</a:t>
            </a:r>
            <a:r>
              <a:rPr lang="zh-CN" altLang="en-US" b="1" u="sng" dirty="0" smtClean="0"/>
              <a:t>文件名猜测的方式窃取私密数据）。</a:t>
            </a:r>
            <a:endParaRPr lang="en-US" altLang="zh-CN" b="1" u="sng" dirty="0" smtClean="0"/>
          </a:p>
          <a:p>
            <a:r>
              <a:rPr lang="zh-CN" altLang="en-US" dirty="0" smtClean="0"/>
              <a:t>三级需求：登录和修改密码必须发送邮件或者短信验证码（接入第三方平台）。</a:t>
            </a:r>
            <a:r>
              <a:rPr lang="zh-CN" altLang="en-US" dirty="0"/>
              <a:t>文件分享，可公开分享和私密</a:t>
            </a:r>
            <a:r>
              <a:rPr lang="zh-CN" altLang="en-US" dirty="0" smtClean="0"/>
              <a:t>分享，私密分享可指定接收用户或者密码。</a:t>
            </a:r>
            <a:endParaRPr lang="en-US" altLang="zh-CN" dirty="0"/>
          </a:p>
          <a:p>
            <a:r>
              <a:rPr lang="zh-CN" altLang="en-US" dirty="0" smtClean="0"/>
              <a:t>四级需求：登录需要验证码，并且前端帐号输入框的</a:t>
            </a:r>
            <a:r>
              <a:rPr lang="en-US" altLang="zh-CN" dirty="0" err="1" smtClean="0"/>
              <a:t>lostFocus</a:t>
            </a:r>
            <a:r>
              <a:rPr lang="zh-CN" altLang="en-US" dirty="0" smtClean="0"/>
              <a:t>失去焦点时间触发验证码判断机制，通过判断用户常用登录</a:t>
            </a:r>
            <a:r>
              <a:rPr lang="en-US" altLang="zh-CN" dirty="0" smtClean="0"/>
              <a:t>IP</a:t>
            </a:r>
            <a:r>
              <a:rPr lang="zh-CN" altLang="en-US" dirty="0" smtClean="0"/>
              <a:t>以及十分钟内登录次数判断是否弹验证码。文件删除进回收站而不是永久删除。</a:t>
            </a:r>
            <a:endParaRPr lang="zh-CN" altLang="en-US" dirty="0"/>
          </a:p>
        </p:txBody>
      </p:sp>
    </p:spTree>
    <p:extLst>
      <p:ext uri="{BB962C8B-B14F-4D97-AF65-F5344CB8AC3E}">
        <p14:creationId xmlns:p14="http://schemas.microsoft.com/office/powerpoint/2010/main" val="2090484576"/>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项目特点</a:t>
            </a:r>
            <a:endParaRPr lang="zh-CN" altLang="en-US" dirty="0"/>
          </a:p>
        </p:txBody>
      </p:sp>
      <p:sp>
        <p:nvSpPr>
          <p:cNvPr id="3" name="内容占位符 2"/>
          <p:cNvSpPr>
            <a:spLocks noGrp="1"/>
          </p:cNvSpPr>
          <p:nvPr>
            <p:ph idx="1"/>
          </p:nvPr>
        </p:nvSpPr>
        <p:spPr/>
        <p:txBody>
          <a:bodyPr/>
          <a:lstStyle/>
          <a:p>
            <a:r>
              <a:rPr lang="zh-CN" altLang="en-US" b="1" dirty="0" smtClean="0"/>
              <a:t>使用</a:t>
            </a:r>
            <a:r>
              <a:rPr lang="en-US" altLang="zh-CN" b="1" dirty="0" smtClean="0"/>
              <a:t>Vue.js</a:t>
            </a:r>
            <a:r>
              <a:rPr lang="zh-CN" altLang="en-US" b="1" dirty="0" smtClean="0"/>
              <a:t>实现前后端分离，与后端的交互完全通过</a:t>
            </a:r>
            <a:r>
              <a:rPr lang="en-US" altLang="zh-CN" b="1" dirty="0" err="1" smtClean="0"/>
              <a:t>ajax</a:t>
            </a:r>
            <a:r>
              <a:rPr lang="zh-CN" altLang="en-US" b="1" dirty="0" smtClean="0"/>
              <a:t>方式实现，操作无刷新体验良好。</a:t>
            </a:r>
            <a:endParaRPr lang="en-US" altLang="zh-CN" b="1" dirty="0" smtClean="0"/>
          </a:p>
          <a:p>
            <a:r>
              <a:rPr lang="zh-CN" altLang="en-US" b="1" smtClean="0"/>
              <a:t>使用前端路由</a:t>
            </a:r>
            <a:r>
              <a:rPr lang="zh-CN" altLang="en-US" b="1" dirty="0" smtClean="0"/>
              <a:t>，实现了页面切换的无刷新。</a:t>
            </a:r>
            <a:endParaRPr lang="en-US" altLang="zh-CN" b="1" dirty="0" smtClean="0"/>
          </a:p>
          <a:p>
            <a:r>
              <a:rPr lang="zh-CN" altLang="en-US" b="1" dirty="0" smtClean="0"/>
              <a:t>使用</a:t>
            </a:r>
            <a:r>
              <a:rPr lang="en-US" altLang="zh-CN" b="1" dirty="0" smtClean="0"/>
              <a:t>Cookie</a:t>
            </a:r>
            <a:r>
              <a:rPr lang="zh-CN" altLang="en-US" b="1" dirty="0" smtClean="0"/>
              <a:t>和</a:t>
            </a:r>
            <a:r>
              <a:rPr lang="en-US" altLang="zh-CN" b="1" dirty="0" err="1" smtClean="0"/>
              <a:t>Vuex</a:t>
            </a:r>
            <a:r>
              <a:rPr lang="zh-CN" altLang="en-US" b="1" dirty="0" smtClean="0"/>
              <a:t>状态管理器同时保存用户登录</a:t>
            </a:r>
            <a:r>
              <a:rPr lang="en-US" altLang="zh-CN" b="1" dirty="0" smtClean="0"/>
              <a:t>token</a:t>
            </a:r>
            <a:r>
              <a:rPr lang="zh-CN" altLang="en-US" b="1" dirty="0" smtClean="0"/>
              <a:t>，防止部分关闭</a:t>
            </a:r>
            <a:r>
              <a:rPr lang="en-US" altLang="zh-CN" b="1" dirty="0" smtClean="0"/>
              <a:t>Cookie</a:t>
            </a:r>
            <a:r>
              <a:rPr lang="zh-CN" altLang="en-US" b="1" dirty="0" smtClean="0"/>
              <a:t>的用户无法正常使用。</a:t>
            </a:r>
            <a:endParaRPr lang="en-US" altLang="zh-CN" b="1" dirty="0" smtClean="0"/>
          </a:p>
          <a:p>
            <a:r>
              <a:rPr lang="zh-CN" altLang="en-US" b="1" dirty="0" smtClean="0"/>
              <a:t>使用</a:t>
            </a:r>
            <a:r>
              <a:rPr lang="en-US" altLang="zh-CN" b="1" dirty="0" err="1" smtClean="0"/>
              <a:t>Webpack</a:t>
            </a:r>
            <a:r>
              <a:rPr lang="zh-CN" altLang="en-US" b="1" dirty="0" smtClean="0"/>
              <a:t>打包项目，</a:t>
            </a:r>
            <a:r>
              <a:rPr lang="en-US" altLang="zh-CN" b="1" dirty="0" err="1" smtClean="0"/>
              <a:t>npm</a:t>
            </a:r>
            <a:r>
              <a:rPr lang="zh-CN" altLang="en-US" b="1" dirty="0" smtClean="0"/>
              <a:t>管理项目依赖组件，异步组件和数据懒加载，保证良好扩展性的同时缩减项目体积，解决手机用户访问耗流量问题。</a:t>
            </a:r>
            <a:endParaRPr lang="en-US" altLang="zh-CN" b="1" dirty="0" smtClean="0"/>
          </a:p>
          <a:p>
            <a:r>
              <a:rPr lang="zh-CN" altLang="en-US" b="1" dirty="0" smtClean="0"/>
              <a:t>后端在登录之后使用</a:t>
            </a:r>
            <a:r>
              <a:rPr lang="en-US" altLang="zh-CN" b="1" dirty="0" smtClean="0"/>
              <a:t>token</a:t>
            </a:r>
            <a:r>
              <a:rPr lang="zh-CN" altLang="en-US" b="1" dirty="0" smtClean="0"/>
              <a:t>方式保存用户凭据而非</a:t>
            </a:r>
            <a:r>
              <a:rPr lang="en-US" altLang="zh-CN" b="1" dirty="0" smtClean="0"/>
              <a:t>session</a:t>
            </a:r>
            <a:r>
              <a:rPr lang="zh-CN" altLang="en-US" b="1" dirty="0" smtClean="0"/>
              <a:t>，保证后期在研发原生</a:t>
            </a:r>
            <a:r>
              <a:rPr lang="en-US" altLang="zh-CN" b="1" dirty="0" smtClean="0"/>
              <a:t>Android / </a:t>
            </a:r>
            <a:r>
              <a:rPr lang="en-US" altLang="zh-CN" b="1" dirty="0" err="1" smtClean="0"/>
              <a:t>iOS</a:t>
            </a:r>
            <a:r>
              <a:rPr lang="zh-CN" altLang="en-US" b="1" dirty="0" smtClean="0"/>
              <a:t>客户端的时候可以共享同一套身份验证机制。</a:t>
            </a:r>
            <a:endParaRPr lang="en-US" altLang="zh-CN" b="1" dirty="0" smtClean="0"/>
          </a:p>
          <a:p>
            <a:r>
              <a:rPr lang="zh-CN" altLang="en-US" b="1" dirty="0" smtClean="0"/>
              <a:t>后端编写基于三层架构思想，服务化思想，保证模块之间耦合降到最低以及良好的后期扩展性。</a:t>
            </a:r>
            <a:endParaRPr lang="zh-CN" altLang="en-US" b="1" dirty="0"/>
          </a:p>
        </p:txBody>
      </p:sp>
    </p:spTree>
    <p:extLst>
      <p:ext uri="{BB962C8B-B14F-4D97-AF65-F5344CB8AC3E}">
        <p14:creationId xmlns:p14="http://schemas.microsoft.com/office/powerpoint/2010/main" val="2000529305"/>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&amp;</a:t>
            </a:r>
            <a:r>
              <a:rPr lang="zh-CN" altLang="en-US" dirty="0" smtClean="0"/>
              <a:t>解决方式</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dirty="0" smtClean="0"/>
              <a:t>使用开发工具自带的调试功能进行调试。开发时关闭</a:t>
            </a:r>
            <a:r>
              <a:rPr lang="en-US" altLang="zh-CN" dirty="0" err="1" smtClean="0"/>
              <a:t>Webpack</a:t>
            </a:r>
            <a:r>
              <a:rPr lang="zh-CN" altLang="en-US" dirty="0" smtClean="0"/>
              <a:t>的</a:t>
            </a:r>
            <a:r>
              <a:rPr lang="en-US" altLang="zh-CN" dirty="0" smtClean="0"/>
              <a:t>quiet</a:t>
            </a:r>
            <a:r>
              <a:rPr lang="zh-CN" altLang="en-US" dirty="0" smtClean="0"/>
              <a:t>开关可以查看详细的前端构建流程，方便定点错误位置。灵活使用</a:t>
            </a:r>
            <a:r>
              <a:rPr lang="en-US" altLang="zh-CN" dirty="0" smtClean="0"/>
              <a:t>Chrome</a:t>
            </a:r>
            <a:r>
              <a:rPr lang="zh-CN" altLang="en-US" dirty="0" smtClean="0"/>
              <a:t>的开发者工具以及</a:t>
            </a:r>
            <a:r>
              <a:rPr lang="en-US" altLang="zh-CN" dirty="0" err="1" smtClean="0"/>
              <a:t>Vue-Devtools</a:t>
            </a:r>
            <a:r>
              <a:rPr lang="zh-CN" altLang="en-US" dirty="0" smtClean="0"/>
              <a:t>进行状态和</a:t>
            </a:r>
            <a:r>
              <a:rPr lang="en-US" altLang="zh-CN" dirty="0" err="1" smtClean="0"/>
              <a:t>dom</a:t>
            </a:r>
            <a:r>
              <a:rPr lang="zh-CN" altLang="en-US" dirty="0" smtClean="0"/>
              <a:t>节点观察，使用</a:t>
            </a:r>
            <a:r>
              <a:rPr lang="en-US" altLang="zh-CN" dirty="0" smtClean="0"/>
              <a:t>console.log</a:t>
            </a:r>
            <a:r>
              <a:rPr lang="zh-CN" altLang="en-US" dirty="0" smtClean="0"/>
              <a:t>等代码打印无法下断点的部分变量状态。</a:t>
            </a:r>
            <a:endParaRPr lang="en-US" altLang="zh-CN" dirty="0" smtClean="0"/>
          </a:p>
          <a:p>
            <a:pPr>
              <a:lnSpc>
                <a:spcPct val="110000"/>
              </a:lnSpc>
            </a:pPr>
            <a:r>
              <a:rPr lang="zh-CN" altLang="en-US" dirty="0" smtClean="0"/>
              <a:t>像学校内已有开发经验的老师以及已经实习的学长请教最佳实践，防止自己在代码中埋坑，导致后续的改动困难变大。</a:t>
            </a:r>
            <a:endParaRPr lang="en-US" altLang="zh-CN" dirty="0" smtClean="0"/>
          </a:p>
          <a:p>
            <a:pPr>
              <a:lnSpc>
                <a:spcPct val="110000"/>
              </a:lnSpc>
            </a:pPr>
            <a:r>
              <a:rPr lang="zh-CN" altLang="en-US" dirty="0" smtClean="0"/>
              <a:t>可以确认错误原因，但是不知道如何解决的问题可以使用搜索引擎搜索关键性错误。</a:t>
            </a:r>
            <a:endParaRPr lang="en-US" altLang="zh-CN" dirty="0" smtClean="0"/>
          </a:p>
          <a:p>
            <a:pPr>
              <a:lnSpc>
                <a:spcPct val="110000"/>
              </a:lnSpc>
            </a:pPr>
            <a:r>
              <a:rPr lang="zh-CN" altLang="en-US" dirty="0" smtClean="0"/>
              <a:t>无法确认错误原因的问题使用</a:t>
            </a:r>
            <a:r>
              <a:rPr lang="en-US" altLang="zh-CN" dirty="0" err="1" smtClean="0"/>
              <a:t>SegmentFault</a:t>
            </a:r>
            <a:r>
              <a:rPr lang="zh-CN" altLang="en-US" dirty="0" smtClean="0"/>
              <a:t>，</a:t>
            </a:r>
            <a:r>
              <a:rPr lang="en-US" altLang="zh-CN" dirty="0" err="1" smtClean="0"/>
              <a:t>stackoverflow</a:t>
            </a:r>
            <a:r>
              <a:rPr lang="zh-CN" altLang="en-US" dirty="0" smtClean="0"/>
              <a:t>等国内外的编程知识问答平台求助和查看他人同样遇到的问题和他人的解决方案，提问时注意贴完整的上下文代码，并且通过</a:t>
            </a:r>
            <a:r>
              <a:rPr lang="en-US" altLang="zh-CN" dirty="0" smtClean="0"/>
              <a:t>Markdown</a:t>
            </a:r>
            <a:r>
              <a:rPr lang="zh-CN" altLang="en-US" dirty="0" smtClean="0"/>
              <a:t>格式进行排版，优化他人的阅读体验，方便别人帮你解决问题，解决之后不忘点赞采纳以及评论感谢语。。</a:t>
            </a:r>
            <a:endParaRPr lang="en-US" altLang="zh-CN" dirty="0" smtClean="0"/>
          </a:p>
          <a:p>
            <a:pPr>
              <a:lnSpc>
                <a:spcPct val="110000"/>
              </a:lnSpc>
            </a:pPr>
            <a:r>
              <a:rPr lang="en-US" altLang="zh-CN" dirty="0" smtClean="0"/>
              <a:t>QQ</a:t>
            </a:r>
            <a:r>
              <a:rPr lang="zh-CN" altLang="en-US" dirty="0" smtClean="0"/>
              <a:t>群内求助已有经验的前辈。遵循提问的技巧，注意礼貌用语。事后如果对方较为热情可以和对方进一步交流，介绍自己擅长的技术栈可能可以给对方提供帮助作为感谢，以后也可以交个朋友互帮互助。</a:t>
            </a:r>
            <a:endParaRPr lang="en-US" altLang="zh-CN" dirty="0" smtClean="0"/>
          </a:p>
        </p:txBody>
      </p:sp>
    </p:spTree>
    <p:extLst>
      <p:ext uri="{BB962C8B-B14F-4D97-AF65-F5344CB8AC3E}">
        <p14:creationId xmlns:p14="http://schemas.microsoft.com/office/powerpoint/2010/main" val="13401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项目展示环节</a:t>
            </a:r>
            <a:endParaRPr lang="zh-CN" altLang="en-US" dirty="0"/>
          </a:p>
        </p:txBody>
      </p:sp>
      <p:sp>
        <p:nvSpPr>
          <p:cNvPr id="3" name="内容占位符 2"/>
          <p:cNvSpPr>
            <a:spLocks noGrp="1"/>
          </p:cNvSpPr>
          <p:nvPr>
            <p:ph idx="1"/>
          </p:nvPr>
        </p:nvSpPr>
        <p:spPr/>
        <p:txBody>
          <a:bodyPr/>
          <a:lstStyle/>
          <a:p>
            <a:r>
              <a:rPr lang="zh-CN" altLang="en-US" dirty="0" smtClean="0"/>
              <a:t>现在开始直接展示项目</a:t>
            </a:r>
            <a:endParaRPr lang="zh-CN" altLang="en-US" dirty="0"/>
          </a:p>
        </p:txBody>
      </p:sp>
    </p:spTree>
    <p:extLst>
      <p:ext uri="{BB962C8B-B14F-4D97-AF65-F5344CB8AC3E}">
        <p14:creationId xmlns:p14="http://schemas.microsoft.com/office/powerpoint/2010/main" val="1551129695"/>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后期改进计划</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lang="zh-CN" altLang="en-US" b="1" dirty="0"/>
              <a:t>关键部分打日志，监控核心操作模块</a:t>
            </a:r>
            <a:r>
              <a:rPr lang="zh-CN" altLang="en-US" b="1" dirty="0" smtClean="0"/>
              <a:t>耗时以及请求量，</a:t>
            </a:r>
            <a:r>
              <a:rPr lang="zh-CN" altLang="en-US" b="1" dirty="0"/>
              <a:t>方便定点优化</a:t>
            </a:r>
            <a:r>
              <a:rPr lang="zh-CN" altLang="en-US" b="1" dirty="0" smtClean="0"/>
              <a:t>性能以及对性能优化工作进行区分优先级的排期。</a:t>
            </a:r>
            <a:endParaRPr lang="en-US" altLang="zh-CN" b="1" dirty="0" smtClean="0"/>
          </a:p>
          <a:p>
            <a:pPr>
              <a:lnSpc>
                <a:spcPct val="120000"/>
              </a:lnSpc>
            </a:pPr>
            <a:r>
              <a:rPr lang="zh-CN" altLang="en-US" b="1" dirty="0" smtClean="0"/>
              <a:t>验证码生成是一个非常耗时的操作，高并发情况下可以将该业务独立拆分，部署到另一台硬盘不大，但是</a:t>
            </a:r>
            <a:r>
              <a:rPr lang="en-US" altLang="zh-CN" b="1" dirty="0" smtClean="0"/>
              <a:t>CPU</a:t>
            </a:r>
            <a:r>
              <a:rPr lang="zh-CN" altLang="en-US" b="1" dirty="0" smtClean="0"/>
              <a:t>和内存大的服务器上。根据前面所记录的请求量进行预先生成大量验证码，将验证码对应的</a:t>
            </a:r>
            <a:r>
              <a:rPr lang="en-US" altLang="zh-CN" b="1" dirty="0" smtClean="0"/>
              <a:t>id</a:t>
            </a:r>
            <a:r>
              <a:rPr lang="zh-CN" altLang="en-US" b="1" dirty="0" smtClean="0"/>
              <a:t>和图片存储在内存中，然后用户请求的时候就可以直接从内存中读取，性能可以高很多。</a:t>
            </a:r>
            <a:endParaRPr lang="en-US" altLang="zh-CN" b="1" dirty="0" smtClean="0"/>
          </a:p>
          <a:p>
            <a:pPr>
              <a:lnSpc>
                <a:spcPct val="120000"/>
              </a:lnSpc>
            </a:pPr>
            <a:r>
              <a:rPr lang="zh-CN" altLang="en-US" b="1" dirty="0" smtClean="0"/>
              <a:t>用户的身份验证</a:t>
            </a:r>
            <a:r>
              <a:rPr lang="en-US" altLang="zh-CN" b="1" dirty="0" smtClean="0"/>
              <a:t>token</a:t>
            </a:r>
            <a:r>
              <a:rPr lang="zh-CN" altLang="en-US" b="1" dirty="0" smtClean="0"/>
              <a:t>凭据可以通过</a:t>
            </a:r>
            <a:r>
              <a:rPr lang="en-US" altLang="zh-CN" b="1" dirty="0" err="1" smtClean="0"/>
              <a:t>redis</a:t>
            </a:r>
            <a:r>
              <a:rPr lang="zh-CN" altLang="en-US" b="1" dirty="0" smtClean="0"/>
              <a:t>，</a:t>
            </a:r>
            <a:r>
              <a:rPr lang="en-US" altLang="zh-CN" b="1" dirty="0" err="1" smtClean="0"/>
              <a:t>memcached</a:t>
            </a:r>
            <a:r>
              <a:rPr lang="zh-CN" altLang="en-US" b="1" dirty="0" smtClean="0"/>
              <a:t>等内存型</a:t>
            </a:r>
            <a:r>
              <a:rPr lang="en-US" altLang="zh-CN" b="1" dirty="0" err="1" smtClean="0"/>
              <a:t>nosql</a:t>
            </a:r>
            <a:r>
              <a:rPr lang="zh-CN" altLang="en-US" b="1" dirty="0" smtClean="0"/>
              <a:t>进行存储，解决基于硬盘存储的数据库</a:t>
            </a:r>
            <a:r>
              <a:rPr lang="en-US" altLang="zh-CN" b="1" dirty="0" smtClean="0"/>
              <a:t>IO</a:t>
            </a:r>
            <a:r>
              <a:rPr lang="zh-CN" altLang="en-US" b="1" dirty="0" smtClean="0"/>
              <a:t>低的问题。</a:t>
            </a:r>
            <a:endParaRPr lang="en-US" altLang="zh-CN" b="1" dirty="0" smtClean="0"/>
          </a:p>
          <a:p>
            <a:pPr>
              <a:lnSpc>
                <a:spcPct val="120000"/>
              </a:lnSpc>
            </a:pPr>
            <a:r>
              <a:rPr lang="zh-CN" altLang="en-US" b="1" dirty="0" smtClean="0"/>
              <a:t>接入</a:t>
            </a:r>
            <a:r>
              <a:rPr lang="en-US" altLang="zh-CN" b="1" dirty="0" err="1" smtClean="0"/>
              <a:t>cdn</a:t>
            </a:r>
            <a:r>
              <a:rPr lang="zh-CN" altLang="en-US" b="1" dirty="0" smtClean="0"/>
              <a:t>，文件分布式存储。根据用户常用登录</a:t>
            </a:r>
            <a:r>
              <a:rPr lang="en-US" altLang="zh-CN" b="1" dirty="0" err="1" smtClean="0"/>
              <a:t>ip</a:t>
            </a:r>
            <a:r>
              <a:rPr lang="zh-CN" altLang="en-US" b="1" dirty="0" smtClean="0"/>
              <a:t>以及文件下载量调整分布式存储策略，将文件存储在最靠近用户常用登录</a:t>
            </a:r>
            <a:r>
              <a:rPr lang="en-US" altLang="zh-CN" b="1" dirty="0" err="1" smtClean="0"/>
              <a:t>ip</a:t>
            </a:r>
            <a:r>
              <a:rPr lang="zh-CN" altLang="en-US" b="1" dirty="0" smtClean="0"/>
              <a:t>以及下载量较大的机房，可以解决文件跨地域，跨线路，跨运营商存储导致下载速度慢的问题。</a:t>
            </a:r>
            <a:endParaRPr lang="en-US" altLang="zh-CN" b="1" dirty="0" smtClean="0"/>
          </a:p>
          <a:p>
            <a:pPr>
              <a:lnSpc>
                <a:spcPct val="120000"/>
              </a:lnSpc>
            </a:pPr>
            <a:r>
              <a:rPr lang="zh-CN" altLang="en-US" b="1" dirty="0" smtClean="0"/>
              <a:t>存储硬盘使用</a:t>
            </a:r>
            <a:r>
              <a:rPr lang="en-US" altLang="zh-CN" b="1" dirty="0" smtClean="0"/>
              <a:t>RAID 10</a:t>
            </a:r>
            <a:r>
              <a:rPr lang="zh-CN" altLang="en-US" b="1" dirty="0" smtClean="0"/>
              <a:t>，保证性能和数据安全，缺点是成本较高。</a:t>
            </a:r>
            <a:endParaRPr lang="en-US" altLang="zh-CN" b="1" dirty="0" smtClean="0"/>
          </a:p>
          <a:p>
            <a:pPr>
              <a:lnSpc>
                <a:spcPct val="120000"/>
              </a:lnSpc>
            </a:pPr>
            <a:r>
              <a:rPr lang="zh-CN" altLang="en-US" b="1" dirty="0"/>
              <a:t>用户操作导致系统错误应该打日志，弹出错误报告框，鼓励用户描述当时操作以及场景，也方便开发者定位错误</a:t>
            </a:r>
            <a:r>
              <a:rPr lang="zh-CN" altLang="en-US" b="1" dirty="0" smtClean="0"/>
              <a:t>。</a:t>
            </a:r>
            <a:endParaRPr lang="en-US" altLang="zh-CN" b="1" dirty="0" smtClean="0"/>
          </a:p>
          <a:p>
            <a:pPr>
              <a:lnSpc>
                <a:spcPct val="120000"/>
              </a:lnSpc>
            </a:pPr>
            <a:r>
              <a:rPr lang="zh-CN" altLang="en-US" b="1" dirty="0" smtClean="0"/>
              <a:t>视频，图片，音乐，文档，压缩包提供预览功能。加入批量下载功能，下载文件自动打包，提升用户操作效率和体验。</a:t>
            </a:r>
            <a:endParaRPr lang="zh-CN" altLang="en-US" b="1" dirty="0"/>
          </a:p>
        </p:txBody>
      </p:sp>
    </p:spTree>
    <p:extLst>
      <p:ext uri="{BB962C8B-B14F-4D97-AF65-F5344CB8AC3E}">
        <p14:creationId xmlns:p14="http://schemas.microsoft.com/office/powerpoint/2010/main" val="608074140"/>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b="1" dirty="0" smtClean="0"/>
              <a:t>前后端分离之后前端工作量变大，对于</a:t>
            </a:r>
            <a:r>
              <a:rPr lang="en-US" altLang="zh-CN" b="1" dirty="0" smtClean="0"/>
              <a:t>JavaScript</a:t>
            </a:r>
            <a:r>
              <a:rPr lang="zh-CN" altLang="en-US" b="1" dirty="0" smtClean="0"/>
              <a:t>语言本身特性爬坑时间过长。熟悉前后端技术栈的</a:t>
            </a:r>
            <a:r>
              <a:rPr lang="en-US" altLang="zh-CN" b="1" dirty="0" smtClean="0"/>
              <a:t>API</a:t>
            </a:r>
            <a:r>
              <a:rPr lang="zh-CN" altLang="en-US" b="1" dirty="0" smtClean="0"/>
              <a:t>。</a:t>
            </a:r>
            <a:endParaRPr lang="en-US" altLang="zh-CN" b="1" dirty="0" smtClean="0"/>
          </a:p>
          <a:p>
            <a:r>
              <a:rPr lang="zh-CN" altLang="en-US" b="1" dirty="0" smtClean="0"/>
              <a:t>代码安全性，用户文件是私密且珍贵的数据，信息时代数据无价。</a:t>
            </a:r>
            <a:endParaRPr lang="en-US" altLang="zh-CN" b="1" dirty="0" smtClean="0"/>
          </a:p>
          <a:p>
            <a:r>
              <a:rPr lang="zh-CN" altLang="en-US" b="1" dirty="0" smtClean="0"/>
              <a:t>代码性能优化的敏感，像某度云由于限速问题导致用户体验很差，辛辛苦苦存储的文件无法快速取出来，严重影响用户好感度。</a:t>
            </a:r>
            <a:endParaRPr lang="en-US" altLang="zh-CN" b="1" dirty="0" smtClean="0"/>
          </a:p>
          <a:p>
            <a:r>
              <a:rPr lang="zh-CN" altLang="en-US" b="1" dirty="0" smtClean="0"/>
              <a:t>需求的分级：把基础功能和额外功能的需求进行分级，合理排期。</a:t>
            </a:r>
            <a:endParaRPr lang="en-US" altLang="zh-CN" b="1" dirty="0" smtClean="0"/>
          </a:p>
          <a:p>
            <a:r>
              <a:rPr lang="zh-CN" altLang="en-US" b="1" dirty="0" smtClean="0"/>
              <a:t>开发者应该多做换位思考，换做用户本身，会希望自己的项目或产品应该有哪些功能，一些小的细节功能可能只是几十行代码，但是带来的效率提升会比写这几十行代码的时间成本高很多。</a:t>
            </a:r>
            <a:endParaRPr lang="en-US" altLang="zh-CN" b="1" dirty="0" smtClean="0"/>
          </a:p>
        </p:txBody>
      </p:sp>
    </p:spTree>
    <p:extLst>
      <p:ext uri="{BB962C8B-B14F-4D97-AF65-F5344CB8AC3E}">
        <p14:creationId xmlns:p14="http://schemas.microsoft.com/office/powerpoint/2010/main" val="2216500315"/>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endParaRPr lang="zh-CN" altLang="en-US" dirty="0"/>
          </a:p>
        </p:txBody>
      </p:sp>
      <p:sp>
        <p:nvSpPr>
          <p:cNvPr id="3" name="内容占位符 2"/>
          <p:cNvSpPr>
            <a:spLocks noGrp="1"/>
          </p:cNvSpPr>
          <p:nvPr>
            <p:ph idx="1"/>
          </p:nvPr>
        </p:nvSpPr>
        <p:spPr/>
        <p:txBody>
          <a:bodyPr/>
          <a:lstStyle/>
          <a:p>
            <a:r>
              <a:rPr lang="zh-CN" altLang="en-US" dirty="0" smtClean="0"/>
              <a:t>这个</a:t>
            </a:r>
            <a:r>
              <a:rPr lang="en-US" altLang="zh-CN" dirty="0" smtClean="0"/>
              <a:t>PPT</a:t>
            </a:r>
            <a:r>
              <a:rPr lang="zh-CN" altLang="en-US" dirty="0" smtClean="0"/>
              <a:t>字有点多，其实我想讲还有很多，我想做的还有更多。如果能给我一个机会，余下的工作我们一起完成。</a:t>
            </a:r>
            <a:endParaRPr lang="zh-CN" altLang="en-US" dirty="0"/>
          </a:p>
        </p:txBody>
      </p:sp>
    </p:spTree>
    <p:extLst>
      <p:ext uri="{BB962C8B-B14F-4D97-AF65-F5344CB8AC3E}">
        <p14:creationId xmlns:p14="http://schemas.microsoft.com/office/powerpoint/2010/main" val="2073726569"/>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chimes.wav"/>
          </p:stSnd>
        </p:sndAc>
      </p:transition>
    </mc:Choice>
    <mc:Fallback xmlns="">
      <p:transition spd="slow">
        <p:random/>
        <p:sndAc>
          <p:stSnd>
            <p:snd r:embed="rId3" name="chimes.wav"/>
          </p:stSnd>
        </p:sndAc>
      </p:transition>
    </mc:Fallback>
  </mc:AlternateContent>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121</TotalTime>
  <Words>1174</Words>
  <Application>Microsoft Office PowerPoint</Application>
  <PresentationFormat>宽屏</PresentationFormat>
  <Paragraphs>42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幼圆</vt:lpstr>
      <vt:lpstr>Corbel</vt:lpstr>
      <vt:lpstr>Wingdings 2</vt:lpstr>
      <vt:lpstr>框架</vt:lpstr>
      <vt:lpstr>百毒网盘</vt:lpstr>
      <vt:lpstr>项目背景</vt:lpstr>
      <vt:lpstr>需求分析</vt:lpstr>
      <vt:lpstr>项目特点</vt:lpstr>
      <vt:lpstr>问题&amp;解决方式</vt:lpstr>
      <vt:lpstr>项目展示环节</vt:lpstr>
      <vt:lpstr>后期改进计划</vt:lpstr>
      <vt:lpstr>总结</vt:lpstr>
      <vt:lpstr>谢谢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百毒网盘</dc:title>
  <dc:creator>昌维</dc:creator>
  <cp:lastModifiedBy>昌维</cp:lastModifiedBy>
  <cp:revision>43</cp:revision>
  <dcterms:created xsi:type="dcterms:W3CDTF">2017-03-20T03:05:42Z</dcterms:created>
  <dcterms:modified xsi:type="dcterms:W3CDTF">2017-03-20T13:20:06Z</dcterms:modified>
</cp:coreProperties>
</file>