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59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7B0FB-F1D8-476E-BA38-8762C56FF060}" v="375" dt="2023-11-10T18:22:5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Gantz" userId="aff35427-dd70-4e59-8e38-0f2b87b8c2ef" providerId="ADAL" clId="{82B7B0FB-F1D8-476E-BA38-8762C56FF060}"/>
    <pc:docChg chg="undo custSel addSld delSld modSld sldOrd">
      <pc:chgData name="Matt Gantz" userId="aff35427-dd70-4e59-8e38-0f2b87b8c2ef" providerId="ADAL" clId="{82B7B0FB-F1D8-476E-BA38-8762C56FF060}" dt="2023-11-10T18:25:15.059" v="1748" actId="26606"/>
      <pc:docMkLst>
        <pc:docMk/>
      </pc:docMkLst>
      <pc:sldChg chg="addSp delSp modSp mod">
        <pc:chgData name="Matt Gantz" userId="aff35427-dd70-4e59-8e38-0f2b87b8c2ef" providerId="ADAL" clId="{82B7B0FB-F1D8-476E-BA38-8762C56FF060}" dt="2023-11-08T19:11:22.734" v="921" actId="26606"/>
        <pc:sldMkLst>
          <pc:docMk/>
          <pc:sldMk cId="3843161755" sldId="256"/>
        </pc:sldMkLst>
        <pc:spChg chg="mo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2" creationId="{E48881B4-B53D-AE10-E4A0-7CE24B5A064A}"/>
          </ac:spMkLst>
        </pc:spChg>
        <pc:spChg chg="mo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3" creationId="{C6AA0499-0BAE-018D-B246-AE956495E620}"/>
          </ac:spMkLst>
        </pc:spChg>
        <pc:spChg chg="del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2" creationId="{74751229-0244-4FBB-BED1-407467F4C951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7" creationId="{F12E7CC5-C78B-4EBD-9565-3FA00FAA6CF2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19" creationId="{3A4529A5-F675-429F-8044-01372BB13422}"/>
          </ac:spMkLst>
        </pc:spChg>
        <pc:spChg chg="add">
          <ac:chgData name="Matt Gantz" userId="aff35427-dd70-4e59-8e38-0f2b87b8c2ef" providerId="ADAL" clId="{82B7B0FB-F1D8-476E-BA38-8762C56FF060}" dt="2023-11-08T19:11:22.734" v="921" actId="26606"/>
          <ac:spMkLst>
            <pc:docMk/>
            <pc:sldMk cId="3843161755" sldId="256"/>
            <ac:spMk id="21" creationId="{63DAB858-5A0C-4AFF-AAC6-705EDF8DB733}"/>
          </ac:spMkLst>
        </pc:spChg>
        <pc:picChg chg="mod ord">
          <ac:chgData name="Matt Gantz" userId="aff35427-dd70-4e59-8e38-0f2b87b8c2ef" providerId="ADAL" clId="{82B7B0FB-F1D8-476E-BA38-8762C56FF060}" dt="2023-11-08T19:11:22.734" v="921" actId="26606"/>
          <ac:picMkLst>
            <pc:docMk/>
            <pc:sldMk cId="3843161755" sldId="256"/>
            <ac:picMk id="7" creationId="{1AB14E9F-3766-EDB2-4336-3CA0EBD769A6}"/>
          </ac:picMkLst>
        </pc:picChg>
        <pc:picChg chg="del">
          <ac:chgData name="Matt Gantz" userId="aff35427-dd70-4e59-8e38-0f2b87b8c2ef" providerId="ADAL" clId="{82B7B0FB-F1D8-476E-BA38-8762C56FF060}" dt="2023-11-08T19:11:22.734" v="921" actId="26606"/>
          <ac:picMkLst>
            <pc:docMk/>
            <pc:sldMk cId="3843161755" sldId="256"/>
            <ac:picMk id="9" creationId="{7DEE7D3D-1800-4ACF-A3E7-9C91039FA92C}"/>
          </ac:picMkLst>
        </pc:picChg>
      </pc:sldChg>
      <pc:sldChg chg="addSp delSp modSp mod">
        <pc:chgData name="Matt Gantz" userId="aff35427-dd70-4e59-8e38-0f2b87b8c2ef" providerId="ADAL" clId="{82B7B0FB-F1D8-476E-BA38-8762C56FF060}" dt="2023-11-10T18:25:15.059" v="1748" actId="26606"/>
        <pc:sldMkLst>
          <pc:docMk/>
          <pc:sldMk cId="820823245" sldId="257"/>
        </pc:sldMkLst>
        <pc:spChg chg="mod">
          <ac:chgData name="Matt Gantz" userId="aff35427-dd70-4e59-8e38-0f2b87b8c2ef" providerId="ADAL" clId="{82B7B0FB-F1D8-476E-BA38-8762C56FF060}" dt="2023-11-10T18:24:03.475" v="1746" actId="26606"/>
          <ac:spMkLst>
            <pc:docMk/>
            <pc:sldMk cId="820823245" sldId="257"/>
            <ac:spMk id="2" creationId="{35322FD7-8F84-271F-5AE9-B1528C6D964D}"/>
          </ac:spMkLst>
        </pc:spChg>
        <pc:spChg chg="del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19" creationId="{9DBC8166-481C-4473-95F5-9A5B9073B7F1}"/>
          </ac:spMkLst>
        </pc:spChg>
        <pc:spChg chg="del">
          <ac:chgData name="Matt Gantz" userId="aff35427-dd70-4e59-8e38-0f2b87b8c2ef" providerId="ADAL" clId="{82B7B0FB-F1D8-476E-BA38-8762C56FF060}" dt="2023-11-08T17:38:08.180" v="872" actId="26606"/>
          <ac:spMkLst>
            <pc:docMk/>
            <pc:sldMk cId="820823245" sldId="257"/>
            <ac:spMk id="20" creationId="{A5A5CE6E-90AF-4D43-A014-1F9EC83EB93D}"/>
          </ac:spMkLst>
        </pc:spChg>
        <pc:spChg chg="add del">
          <ac:chgData name="Matt Gantz" userId="aff35427-dd70-4e59-8e38-0f2b87b8c2ef" providerId="ADAL" clId="{82B7B0FB-F1D8-476E-BA38-8762C56FF060}" dt="2023-11-10T18:23:33.309" v="1744" actId="26606"/>
          <ac:spMkLst>
            <pc:docMk/>
            <pc:sldMk cId="820823245" sldId="257"/>
            <ac:spMk id="26" creationId="{BACC6370-2D7E-4714-9D71-7542949D7D5D}"/>
          </ac:spMkLst>
        </pc:spChg>
        <pc:spChg chg="add del">
          <ac:chgData name="Matt Gantz" userId="aff35427-dd70-4e59-8e38-0f2b87b8c2ef" providerId="ADAL" clId="{82B7B0FB-F1D8-476E-BA38-8762C56FF060}" dt="2023-11-10T18:23:33.309" v="1744" actId="26606"/>
          <ac:spMkLst>
            <pc:docMk/>
            <pc:sldMk cId="820823245" sldId="257"/>
            <ac:spMk id="28" creationId="{F68B3F68-107C-434F-AA38-110D5EA91B85}"/>
          </ac:spMkLst>
        </pc:spChg>
        <pc:spChg chg="add del">
          <ac:chgData name="Matt Gantz" userId="aff35427-dd70-4e59-8e38-0f2b87b8c2ef" providerId="ADAL" clId="{82B7B0FB-F1D8-476E-BA38-8762C56FF060}" dt="2023-11-10T18:23:33.309" v="1744" actId="26606"/>
          <ac:spMkLst>
            <pc:docMk/>
            <pc:sldMk cId="820823245" sldId="257"/>
            <ac:spMk id="30" creationId="{AAD0DBB9-1A4B-4391-81D4-CB19F9AB918A}"/>
          </ac:spMkLst>
        </pc:spChg>
        <pc:spChg chg="add del">
          <ac:chgData name="Matt Gantz" userId="aff35427-dd70-4e59-8e38-0f2b87b8c2ef" providerId="ADAL" clId="{82B7B0FB-F1D8-476E-BA38-8762C56FF060}" dt="2023-11-10T18:23:33.309" v="1744" actId="26606"/>
          <ac:spMkLst>
            <pc:docMk/>
            <pc:sldMk cId="820823245" sldId="257"/>
            <ac:spMk id="32" creationId="{063BBA22-50EA-4C4D-BE05-F1CE4E63AA56}"/>
          </ac:spMkLst>
        </pc:spChg>
        <pc:spChg chg="add del">
          <ac:chgData name="Matt Gantz" userId="aff35427-dd70-4e59-8e38-0f2b87b8c2ef" providerId="ADAL" clId="{82B7B0FB-F1D8-476E-BA38-8762C56FF060}" dt="2023-11-10T18:24:03.501" v="1747" actId="26606"/>
          <ac:spMkLst>
            <pc:docMk/>
            <pc:sldMk cId="820823245" sldId="257"/>
            <ac:spMk id="37" creationId="{56E9B3E6-E277-4D68-BA48-9CB43FFBD6E2}"/>
          </ac:spMkLst>
        </pc:spChg>
        <pc:spChg chg="add del">
          <ac:chgData name="Matt Gantz" userId="aff35427-dd70-4e59-8e38-0f2b87b8c2ef" providerId="ADAL" clId="{82B7B0FB-F1D8-476E-BA38-8762C56FF060}" dt="2023-11-10T18:24:03.501" v="1747" actId="26606"/>
          <ac:spMkLst>
            <pc:docMk/>
            <pc:sldMk cId="820823245" sldId="257"/>
            <ac:spMk id="44" creationId="{D5B0017B-2ECA-49AF-B397-DC140825DF8D}"/>
          </ac:spMkLst>
        </pc:spChg>
        <pc:spChg chg="add del">
          <ac:chgData name="Matt Gantz" userId="aff35427-dd70-4e59-8e38-0f2b87b8c2ef" providerId="ADAL" clId="{82B7B0FB-F1D8-476E-BA38-8762C56FF060}" dt="2023-11-10T18:24:03.475" v="1746" actId="26606"/>
          <ac:spMkLst>
            <pc:docMk/>
            <pc:sldMk cId="820823245" sldId="257"/>
            <ac:spMk id="51" creationId="{5C8908E2-EE49-44D2-9428-A28D2312A8D5}"/>
          </ac:spMkLst>
        </pc:spChg>
        <pc:spChg chg="add del">
          <ac:chgData name="Matt Gantz" userId="aff35427-dd70-4e59-8e38-0f2b87b8c2ef" providerId="ADAL" clId="{82B7B0FB-F1D8-476E-BA38-8762C56FF060}" dt="2023-11-10T18:24:03.475" v="1746" actId="26606"/>
          <ac:spMkLst>
            <pc:docMk/>
            <pc:sldMk cId="820823245" sldId="257"/>
            <ac:spMk id="57" creationId="{7449A6C7-D15F-4AA5-BFA5-71A404B47016}"/>
          </ac:spMkLst>
        </pc:spChg>
        <pc:spChg chg="add del">
          <ac:chgData name="Matt Gantz" userId="aff35427-dd70-4e59-8e38-0f2b87b8c2ef" providerId="ADAL" clId="{82B7B0FB-F1D8-476E-BA38-8762C56FF060}" dt="2023-11-10T18:24:03.475" v="1746" actId="26606"/>
          <ac:spMkLst>
            <pc:docMk/>
            <pc:sldMk cId="820823245" sldId="257"/>
            <ac:spMk id="59" creationId="{ED888B23-07FA-482A-96DF-47E31AF1A603}"/>
          </ac:spMkLst>
        </pc:spChg>
        <pc:spChg chg="add del">
          <ac:chgData name="Matt Gantz" userId="aff35427-dd70-4e59-8e38-0f2b87b8c2ef" providerId="ADAL" clId="{82B7B0FB-F1D8-476E-BA38-8762C56FF060}" dt="2023-11-10T18:25:15.059" v="1748" actId="26606"/>
          <ac:spMkLst>
            <pc:docMk/>
            <pc:sldMk cId="820823245" sldId="257"/>
            <ac:spMk id="61" creationId="{56E9B3E6-E277-4D68-BA48-9CB43FFBD6E2}"/>
          </ac:spMkLst>
        </pc:spChg>
        <pc:spChg chg="add del">
          <ac:chgData name="Matt Gantz" userId="aff35427-dd70-4e59-8e38-0f2b87b8c2ef" providerId="ADAL" clId="{82B7B0FB-F1D8-476E-BA38-8762C56FF060}" dt="2023-11-10T18:25:15.059" v="1748" actId="26606"/>
          <ac:spMkLst>
            <pc:docMk/>
            <pc:sldMk cId="820823245" sldId="257"/>
            <ac:spMk id="66" creationId="{D5B0017B-2ECA-49AF-B397-DC140825DF8D}"/>
          </ac:spMkLst>
        </pc:spChg>
        <pc:grpChg chg="add del">
          <ac:chgData name="Matt Gantz" userId="aff35427-dd70-4e59-8e38-0f2b87b8c2ef" providerId="ADAL" clId="{82B7B0FB-F1D8-476E-BA38-8762C56FF060}" dt="2023-11-10T18:24:03.501" v="1747" actId="26606"/>
          <ac:grpSpMkLst>
            <pc:docMk/>
            <pc:sldMk cId="820823245" sldId="257"/>
            <ac:grpSpMk id="39" creationId="{AE1C45F0-260A-458C-96ED-C1F6D2151219}"/>
          </ac:grpSpMkLst>
        </pc:grpChg>
        <pc:grpChg chg="add del">
          <ac:chgData name="Matt Gantz" userId="aff35427-dd70-4e59-8e38-0f2b87b8c2ef" providerId="ADAL" clId="{82B7B0FB-F1D8-476E-BA38-8762C56FF060}" dt="2023-11-10T18:24:03.475" v="1746" actId="26606"/>
          <ac:grpSpMkLst>
            <pc:docMk/>
            <pc:sldMk cId="820823245" sldId="257"/>
            <ac:grpSpMk id="53" creationId="{05314994-6337-4875-8CF5-652CAFE8342C}"/>
          </ac:grpSpMkLst>
        </pc:grpChg>
        <pc:grpChg chg="add del">
          <ac:chgData name="Matt Gantz" userId="aff35427-dd70-4e59-8e38-0f2b87b8c2ef" providerId="ADAL" clId="{82B7B0FB-F1D8-476E-BA38-8762C56FF060}" dt="2023-11-10T18:25:15.059" v="1748" actId="26606"/>
          <ac:grpSpMkLst>
            <pc:docMk/>
            <pc:sldMk cId="820823245" sldId="257"/>
            <ac:grpSpMk id="62" creationId="{AE1C45F0-260A-458C-96ED-C1F6D2151219}"/>
          </ac:grpSpMkLst>
        </pc:grpChg>
        <pc:graphicFrameChg chg="mod modGraphic">
          <ac:chgData name="Matt Gantz" userId="aff35427-dd70-4e59-8e38-0f2b87b8c2ef" providerId="ADAL" clId="{82B7B0FB-F1D8-476E-BA38-8762C56FF060}" dt="2023-11-10T18:24:03.501" v="1747" actId="26606"/>
          <ac:graphicFrameMkLst>
            <pc:docMk/>
            <pc:sldMk cId="820823245" sldId="257"/>
            <ac:graphicFrameMk id="21" creationId="{726F041E-A231-02DD-33B4-2B6446C33F2C}"/>
          </ac:graphicFrameMkLst>
        </pc:graphicFrameChg>
        <pc:cxnChg chg="add del">
          <ac:chgData name="Matt Gantz" userId="aff35427-dd70-4e59-8e38-0f2b87b8c2ef" providerId="ADAL" clId="{82B7B0FB-F1D8-476E-BA38-8762C56FF060}" dt="2023-11-10T18:24:03.501" v="1747" actId="26606"/>
          <ac:cxnSpMkLst>
            <pc:docMk/>
            <pc:sldMk cId="820823245" sldId="257"/>
            <ac:cxnSpMk id="46" creationId="{6CF1BAF6-AD41-4082-B212-8A1F9A2E8779}"/>
          </ac:cxnSpMkLst>
        </pc:cxnChg>
        <pc:cxnChg chg="add del">
          <ac:chgData name="Matt Gantz" userId="aff35427-dd70-4e59-8e38-0f2b87b8c2ef" providerId="ADAL" clId="{82B7B0FB-F1D8-476E-BA38-8762C56FF060}" dt="2023-11-10T18:25:15.059" v="1748" actId="26606"/>
          <ac:cxnSpMkLst>
            <pc:docMk/>
            <pc:sldMk cId="820823245" sldId="257"/>
            <ac:cxnSpMk id="67" creationId="{6CF1BAF6-AD41-4082-B212-8A1F9A2E8779}"/>
          </ac:cxnSpMkLst>
        </pc:cxnChg>
      </pc:sldChg>
      <pc:sldChg chg="addSp delSp modSp mod">
        <pc:chgData name="Matt Gantz" userId="aff35427-dd70-4e59-8e38-0f2b87b8c2ef" providerId="ADAL" clId="{82B7B0FB-F1D8-476E-BA38-8762C56FF060}" dt="2023-11-08T17:38:02.004" v="871" actId="26606"/>
        <pc:sldMkLst>
          <pc:docMk/>
          <pc:sldMk cId="349772567" sldId="258"/>
        </pc:sldMkLst>
        <pc:spChg chg="mod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2" creationId="{2F1E250D-A730-DCA9-466A-D6207B7C945E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3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8" creationId="{907EF6B7-1338-4443-8C46-6A318D952DFD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10" creationId="{DAAE4CDD-124C-4DCF-9584-B6033B545DD5}"/>
          </ac:spMkLst>
        </pc:spChg>
        <pc:spChg chg="add del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12" creationId="{081E4A58-353D-44AE-B2FC-2A74E2E400F7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17" creationId="{DAF1966E-FD40-4A4A-B61B-C4DF7FA05F06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19" creationId="{245A9F99-D9B1-4094-A2E2-B90AC1DB7B9C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20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7:57.286" v="864" actId="26606"/>
          <ac:spMkLst>
            <pc:docMk/>
            <pc:sldMk cId="349772567" sldId="258"/>
            <ac:spMk id="21" creationId="{B7FAF607-473A-4A43-A23D-BBFF5C4117BB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28" creationId="{047BFA19-D45E-416B-A404-7AF2F3F27017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29" creationId="{8E0105E7-23DB-4CF2-8258-FF47C7620F6E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30" creationId="{074B4F7D-14B2-478B-8BF5-01E4E0C5D263}"/>
          </ac:spMkLst>
        </pc:spChg>
        <pc:spChg chg="add del">
          <ac:chgData name="Matt Gantz" userId="aff35427-dd70-4e59-8e38-0f2b87b8c2ef" providerId="ADAL" clId="{82B7B0FB-F1D8-476E-BA38-8762C56FF060}" dt="2023-11-08T17:37:58.558" v="866" actId="26606"/>
          <ac:spMkLst>
            <pc:docMk/>
            <pc:sldMk cId="349772567" sldId="258"/>
            <ac:spMk id="31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3" creationId="{87BF42CA-AD55-48B4-8949-C4DCA60A6AEE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4" creationId="{66AE1D3D-3106-4CB2-AA7C-0C1642AC0F2E}"/>
          </ac:spMkLst>
        </pc:spChg>
        <pc:spChg chg="add del">
          <ac:chgData name="Matt Gantz" userId="aff35427-dd70-4e59-8e38-0f2b87b8c2ef" providerId="ADAL" clId="{82B7B0FB-F1D8-476E-BA38-8762C56FF060}" dt="2023-11-08T17:37:59.888" v="868" actId="26606"/>
          <ac:spMkLst>
            <pc:docMk/>
            <pc:sldMk cId="349772567" sldId="258"/>
            <ac:spMk id="37" creationId="{818F0D7D-D037-5C41-6BC4-2162E268B106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39" creationId="{245A9F99-D9B1-4094-A2E2-B90AC1DB7B9C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40" creationId="{B7FAF607-473A-4A43-A23D-BBFF5C4117BB}"/>
          </ac:spMkLst>
        </pc:spChg>
        <pc:spChg chg="add del">
          <ac:chgData name="Matt Gantz" userId="aff35427-dd70-4e59-8e38-0f2b87b8c2ef" providerId="ADAL" clId="{82B7B0FB-F1D8-476E-BA38-8762C56FF060}" dt="2023-11-08T17:38:01.997" v="870" actId="26606"/>
          <ac:spMkLst>
            <pc:docMk/>
            <pc:sldMk cId="349772567" sldId="258"/>
            <ac:spMk id="42" creationId="{818F0D7D-D037-5C41-6BC4-2162E268B106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48" creationId="{907EF6B7-1338-4443-8C46-6A318D952DFD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49" creationId="{DAAE4CDD-124C-4DCF-9584-B6033B545DD5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50" creationId="{081E4A58-353D-44AE-B2FC-2A74E2E400F7}"/>
          </ac:spMkLst>
        </pc:spChg>
        <pc:spChg chg="add">
          <ac:chgData name="Matt Gantz" userId="aff35427-dd70-4e59-8e38-0f2b87b8c2ef" providerId="ADAL" clId="{82B7B0FB-F1D8-476E-BA38-8762C56FF060}" dt="2023-11-08T17:38:02.004" v="871" actId="26606"/>
          <ac:spMkLst>
            <pc:docMk/>
            <pc:sldMk cId="349772567" sldId="258"/>
            <ac:spMk id="51" creationId="{818F0D7D-D037-5C41-6BC4-2162E268B106}"/>
          </ac:spMkLst>
        </pc:spChg>
        <pc:grpChg chg="add del">
          <ac:chgData name="Matt Gantz" userId="aff35427-dd70-4e59-8e38-0f2b87b8c2ef" providerId="ADAL" clId="{82B7B0FB-F1D8-476E-BA38-8762C56FF060}" dt="2023-11-08T17:37:57.286" v="864" actId="26606"/>
          <ac:grpSpMkLst>
            <pc:docMk/>
            <pc:sldMk cId="349772567" sldId="258"/>
            <ac:grpSpMk id="23" creationId="{C5F6476F-D303-44D3-B30F-1BA348F0F64A}"/>
          </ac:grpSpMkLst>
        </pc:grpChg>
        <pc:grpChg chg="add del">
          <ac:chgData name="Matt Gantz" userId="aff35427-dd70-4e59-8e38-0f2b87b8c2ef" providerId="ADAL" clId="{82B7B0FB-F1D8-476E-BA38-8762C56FF060}" dt="2023-11-08T17:37:59.888" v="868" actId="26606"/>
          <ac:grpSpMkLst>
            <pc:docMk/>
            <pc:sldMk cId="349772567" sldId="258"/>
            <ac:grpSpMk id="35" creationId="{0A31B6AF-B711-4CDB-8C2B-16E963DDC4C5}"/>
          </ac:grpSpMkLst>
        </pc:grpChg>
        <pc:grpChg chg="add del">
          <ac:chgData name="Matt Gantz" userId="aff35427-dd70-4e59-8e38-0f2b87b8c2ef" providerId="ADAL" clId="{82B7B0FB-F1D8-476E-BA38-8762C56FF060}" dt="2023-11-08T17:38:01.997" v="870" actId="26606"/>
          <ac:grpSpMkLst>
            <pc:docMk/>
            <pc:sldMk cId="349772567" sldId="258"/>
            <ac:grpSpMk id="43" creationId="{C5F6476F-D303-44D3-B30F-1BA348F0F64A}"/>
          </ac:grpSpMkLst>
        </pc:grpChg>
        <pc:graphicFrameChg chg="add del">
          <ac:chgData name="Matt Gantz" userId="aff35427-dd70-4e59-8e38-0f2b87b8c2ef" providerId="ADAL" clId="{82B7B0FB-F1D8-476E-BA38-8762C56FF060}" dt="2023-11-08T17:37:55.044" v="860" actId="26606"/>
          <ac:graphicFrameMkLst>
            <pc:docMk/>
            <pc:sldMk cId="349772567" sldId="258"/>
            <ac:graphicFrameMk id="14" creationId="{47F30143-D88D-B91B-6B15-3A8CC3799FD2}"/>
          </ac:graphicFrameMkLst>
        </pc:graphicFrameChg>
        <pc:graphicFrameChg chg="add del">
          <ac:chgData name="Matt Gantz" userId="aff35427-dd70-4e59-8e38-0f2b87b8c2ef" providerId="ADAL" clId="{82B7B0FB-F1D8-476E-BA38-8762C56FF060}" dt="2023-11-08T17:37:56.093" v="862" actId="26606"/>
          <ac:graphicFrameMkLst>
            <pc:docMk/>
            <pc:sldMk cId="349772567" sldId="258"/>
            <ac:graphicFrameMk id="16" creationId="{CDB841A8-42BB-9359-C9ED-6EA23BCEA292}"/>
          </ac:graphicFrameMkLst>
        </pc:graphicFrameChg>
        <pc:picChg chg="add del">
          <ac:chgData name="Matt Gantz" userId="aff35427-dd70-4e59-8e38-0f2b87b8c2ef" providerId="ADAL" clId="{82B7B0FB-F1D8-476E-BA38-8762C56FF060}" dt="2023-11-08T17:37:57.286" v="864" actId="26606"/>
          <ac:picMkLst>
            <pc:docMk/>
            <pc:sldMk cId="349772567" sldId="258"/>
            <ac:picMk id="18" creationId="{73CB94C5-9522-E884-1DF7-2D8D6252F0BB}"/>
          </ac:picMkLst>
        </pc:picChg>
        <pc:picChg chg="add del">
          <ac:chgData name="Matt Gantz" userId="aff35427-dd70-4e59-8e38-0f2b87b8c2ef" providerId="ADAL" clId="{82B7B0FB-F1D8-476E-BA38-8762C56FF060}" dt="2023-11-08T17:38:01.997" v="870" actId="26606"/>
          <ac:picMkLst>
            <pc:docMk/>
            <pc:sldMk cId="349772567" sldId="258"/>
            <ac:picMk id="41" creationId="{AB27605C-1C14-6808-0387-2C053EDC9C6E}"/>
          </ac:picMkLst>
        </pc:picChg>
      </pc:sldChg>
      <pc:sldChg chg="addSp delSp modSp mod ord">
        <pc:chgData name="Matt Gantz" userId="aff35427-dd70-4e59-8e38-0f2b87b8c2ef" providerId="ADAL" clId="{82B7B0FB-F1D8-476E-BA38-8762C56FF060}" dt="2023-11-08T20:27:11.795" v="1557" actId="26606"/>
        <pc:sldMkLst>
          <pc:docMk/>
          <pc:sldMk cId="3836800603" sldId="259"/>
        </pc:sldMkLst>
        <pc:spChg chg="mo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2" creationId="{6AF663B7-A6E7-A5BE-1172-06A731BC7401}"/>
          </ac:spMkLst>
        </pc:spChg>
        <pc:spChg chg="add del mod">
          <ac:chgData name="Matt Gantz" userId="aff35427-dd70-4e59-8e38-0f2b87b8c2ef" providerId="ADAL" clId="{82B7B0FB-F1D8-476E-BA38-8762C56FF060}" dt="2023-11-08T19:11:01.460" v="919" actId="26606"/>
          <ac:spMkLst>
            <pc:docMk/>
            <pc:sldMk cId="3836800603" sldId="259"/>
            <ac:spMk id="3" creationId="{197E302A-691A-5964-7BAC-9EA4C75856AB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8" creationId="{907EF6B7-1338-4443-8C46-6A318D952DFD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10" creationId="{DAAE4CDD-124C-4DCF-9584-B6033B545DD5}"/>
          </ac:spMkLst>
        </pc:spChg>
        <pc:spChg chg="del">
          <ac:chgData name="Matt Gantz" userId="aff35427-dd70-4e59-8e38-0f2b87b8c2ef" providerId="ADAL" clId="{82B7B0FB-F1D8-476E-BA38-8762C56FF060}" dt="2023-11-08T19:11:08.784" v="920" actId="26606"/>
          <ac:spMkLst>
            <pc:docMk/>
            <pc:sldMk cId="3836800603" sldId="259"/>
            <ac:spMk id="12" creationId="{081E4A58-353D-44AE-B2FC-2A74E2E400F7}"/>
          </ac:spMkLst>
        </pc:spChg>
        <pc:spChg chg="add del">
          <ac:chgData name="Matt Gantz" userId="aff35427-dd70-4e59-8e38-0f2b87b8c2ef" providerId="ADAL" clId="{82B7B0FB-F1D8-476E-BA38-8762C56FF060}" dt="2023-11-08T19:21:33.768" v="936" actId="26606"/>
          <ac:spMkLst>
            <pc:docMk/>
            <pc:sldMk cId="3836800603" sldId="259"/>
            <ac:spMk id="21" creationId="{56E9B3E6-E277-4D68-BA48-9CB43FFBD6E2}"/>
          </ac:spMkLst>
        </pc:spChg>
        <pc:spChg chg="add del">
          <ac:chgData name="Matt Gantz" userId="aff35427-dd70-4e59-8e38-0f2b87b8c2ef" providerId="ADAL" clId="{82B7B0FB-F1D8-476E-BA38-8762C56FF060}" dt="2023-11-08T19:21:33.768" v="936" actId="26606"/>
          <ac:spMkLst>
            <pc:docMk/>
            <pc:sldMk cId="3836800603" sldId="259"/>
            <ac:spMk id="28" creationId="{D5B0017B-2ECA-49AF-B397-DC140825DF8D}"/>
          </ac:spMkLst>
        </pc:spChg>
        <pc:spChg chg="add del">
          <ac:chgData name="Matt Gantz" userId="aff35427-dd70-4e59-8e38-0f2b87b8c2ef" providerId="ADAL" clId="{82B7B0FB-F1D8-476E-BA38-8762C56FF060}" dt="2023-11-08T19:21:33.745" v="935" actId="26606"/>
          <ac:spMkLst>
            <pc:docMk/>
            <pc:sldMk cId="3836800603" sldId="259"/>
            <ac:spMk id="35" creationId="{35DB3719-6FDC-4E5D-891D-FF40B7300F64}"/>
          </ac:spMkLst>
        </pc:spChg>
        <pc:spChg chg="add del">
          <ac:chgData name="Matt Gantz" userId="aff35427-dd70-4e59-8e38-0f2b87b8c2ef" providerId="ADAL" clId="{82B7B0FB-F1D8-476E-BA38-8762C56FF060}" dt="2023-11-08T19:21:33.745" v="935" actId="26606"/>
          <ac:spMkLst>
            <pc:docMk/>
            <pc:sldMk cId="3836800603" sldId="259"/>
            <ac:spMk id="37" creationId="{E0CBAC23-2E3F-4A90-BA59-F8299F6A5439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39" creationId="{FB92FFCE-0C90-454E-AA25-D4EE9A6C39C5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0" creationId="{81D377EB-C9D2-4ED0-86A6-740A297E3EAC}"/>
          </ac:spMkLst>
        </pc:spChg>
        <pc:spChg chg="add del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1" creationId="{066346BE-FDB4-4772-A696-0719490ABD64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6" creationId="{AE5A632B-B15A-489E-8337-BC0F40DBC21F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48" creationId="{6E895C8D-1379-40B8-8B1B-B6F5AEAF0A6C}"/>
          </ac:spMkLst>
        </pc:spChg>
        <pc:spChg chg="add">
          <ac:chgData name="Matt Gantz" userId="aff35427-dd70-4e59-8e38-0f2b87b8c2ef" providerId="ADAL" clId="{82B7B0FB-F1D8-476E-BA38-8762C56FF060}" dt="2023-11-08T20:27:11.795" v="1557" actId="26606"/>
          <ac:spMkLst>
            <pc:docMk/>
            <pc:sldMk cId="3836800603" sldId="259"/>
            <ac:spMk id="50" creationId="{651547D7-AD18-407B-A5F4-F8225B5DCFCC}"/>
          </ac:spMkLst>
        </pc:spChg>
        <pc:grpChg chg="add del">
          <ac:chgData name="Matt Gantz" userId="aff35427-dd70-4e59-8e38-0f2b87b8c2ef" providerId="ADAL" clId="{82B7B0FB-F1D8-476E-BA38-8762C56FF060}" dt="2023-11-08T19:21:33.768" v="936" actId="26606"/>
          <ac:grpSpMkLst>
            <pc:docMk/>
            <pc:sldMk cId="3836800603" sldId="259"/>
            <ac:grpSpMk id="23" creationId="{AE1C45F0-260A-458C-96ED-C1F6D2151219}"/>
          </ac:grpSpMkLst>
        </pc:grpChg>
        <pc:graphicFrameChg chg="add del">
          <ac:chgData name="Matt Gantz" userId="aff35427-dd70-4e59-8e38-0f2b87b8c2ef" providerId="ADAL" clId="{82B7B0FB-F1D8-476E-BA38-8762C56FF060}" dt="2023-11-08T19:11:01.425" v="918" actId="26606"/>
          <ac:graphicFrameMkLst>
            <pc:docMk/>
            <pc:sldMk cId="3836800603" sldId="259"/>
            <ac:graphicFrameMk id="14" creationId="{2DB750E6-B51F-3E8F-9F82-771A19211E85}"/>
          </ac:graphicFrameMkLst>
        </pc:graphicFrameChg>
        <pc:graphicFrameChg chg="add mod modGraphic">
          <ac:chgData name="Matt Gantz" userId="aff35427-dd70-4e59-8e38-0f2b87b8c2ef" providerId="ADAL" clId="{82B7B0FB-F1D8-476E-BA38-8762C56FF060}" dt="2023-11-08T20:27:11.795" v="1557" actId="26606"/>
          <ac:graphicFrameMkLst>
            <pc:docMk/>
            <pc:sldMk cId="3836800603" sldId="259"/>
            <ac:graphicFrameMk id="16" creationId="{4AE69F43-2CB7-E11F-675F-AC8043292FD1}"/>
          </ac:graphicFrameMkLst>
        </pc:graphicFrameChg>
        <pc:cxnChg chg="add del">
          <ac:chgData name="Matt Gantz" userId="aff35427-dd70-4e59-8e38-0f2b87b8c2ef" providerId="ADAL" clId="{82B7B0FB-F1D8-476E-BA38-8762C56FF060}" dt="2023-11-08T19:21:33.768" v="936" actId="26606"/>
          <ac:cxnSpMkLst>
            <pc:docMk/>
            <pc:sldMk cId="3836800603" sldId="259"/>
            <ac:cxnSpMk id="30" creationId="{6CF1BAF6-AD41-4082-B212-8A1F9A2E8779}"/>
          </ac:cxnSpMkLst>
        </pc:cxnChg>
      </pc:sldChg>
      <pc:sldChg chg="addSp delSp modSp new mod setBg">
        <pc:chgData name="Matt Gantz" userId="aff35427-dd70-4e59-8e38-0f2b87b8c2ef" providerId="ADAL" clId="{82B7B0FB-F1D8-476E-BA38-8762C56FF060}" dt="2023-11-08T19:08:05.904" v="914" actId="20577"/>
        <pc:sldMkLst>
          <pc:docMk/>
          <pc:sldMk cId="2740704572" sldId="260"/>
        </pc:sldMkLst>
        <pc:spChg chg="mod">
          <ac:chgData name="Matt Gantz" userId="aff35427-dd70-4e59-8e38-0f2b87b8c2ef" providerId="ADAL" clId="{82B7B0FB-F1D8-476E-BA38-8762C56FF060}" dt="2023-11-08T19:07:54.146" v="912" actId="20577"/>
          <ac:spMkLst>
            <pc:docMk/>
            <pc:sldMk cId="2740704572" sldId="260"/>
            <ac:spMk id="2" creationId="{03A44657-A4F9-FA47-BAE1-8E989C1EC0C8}"/>
          </ac:spMkLst>
        </pc:spChg>
        <pc:spChg chg="del mo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3" creationId="{47999FDD-0F5B-4E66-0D42-8C9857E08B6A}"/>
          </ac:spMkLst>
        </pc:spChg>
        <pc:spChg chg="ad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3:17.535" v="819" actId="26606"/>
          <ac:spMkLst>
            <pc:docMk/>
            <pc:sldMk cId="2740704572" sldId="260"/>
            <ac:spMk id="11" creationId="{F13BE4D7-0C3D-4906-B230-A1C5B4665CCF}"/>
          </ac:spMkLst>
        </pc:spChg>
        <pc:graphicFrameChg chg="add mod">
          <ac:chgData name="Matt Gantz" userId="aff35427-dd70-4e59-8e38-0f2b87b8c2ef" providerId="ADAL" clId="{82B7B0FB-F1D8-476E-BA38-8762C56FF060}" dt="2023-11-08T19:08:05.904" v="914" actId="20577"/>
          <ac:graphicFrameMkLst>
            <pc:docMk/>
            <pc:sldMk cId="2740704572" sldId="260"/>
            <ac:graphicFrameMk id="5" creationId="{F4F19112-ACD2-777B-7967-DD33F0B91AB4}"/>
          </ac:graphicFrameMkLst>
        </pc:graphicFrameChg>
      </pc:sldChg>
      <pc:sldChg chg="addSp delSp modSp new mod setBg">
        <pc:chgData name="Matt Gantz" userId="aff35427-dd70-4e59-8e38-0f2b87b8c2ef" providerId="ADAL" clId="{82B7B0FB-F1D8-476E-BA38-8762C56FF060}" dt="2023-11-08T20:25:47.577" v="1547" actId="20577"/>
        <pc:sldMkLst>
          <pc:docMk/>
          <pc:sldMk cId="3128303606" sldId="261"/>
        </pc:sldMkLst>
        <pc:spChg chg="mod">
          <ac:chgData name="Matt Gantz" userId="aff35427-dd70-4e59-8e38-0f2b87b8c2ef" providerId="ADAL" clId="{82B7B0FB-F1D8-476E-BA38-8762C56FF060}" dt="2023-11-08T20:19:11.848" v="1059" actId="20577"/>
          <ac:spMkLst>
            <pc:docMk/>
            <pc:sldMk cId="3128303606" sldId="261"/>
            <ac:spMk id="2" creationId="{98B46E04-FDEC-A165-7F03-F782B4B780CB}"/>
          </ac:spMkLst>
        </pc:spChg>
        <pc:spChg chg="del mo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3" creationId="{19BA08AC-1FBC-6DB8-9C33-3B0102873189}"/>
          </ac:spMkLst>
        </pc:spChg>
        <pc:spChg chg="ad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3:53.769" v="823" actId="26606"/>
          <ac:spMkLst>
            <pc:docMk/>
            <pc:sldMk cId="3128303606" sldId="261"/>
            <ac:spMk id="11" creationId="{F13BE4D7-0C3D-4906-B230-A1C5B4665CCF}"/>
          </ac:spMkLst>
        </pc:spChg>
        <pc:graphicFrameChg chg="add mod">
          <ac:chgData name="Matt Gantz" userId="aff35427-dd70-4e59-8e38-0f2b87b8c2ef" providerId="ADAL" clId="{82B7B0FB-F1D8-476E-BA38-8762C56FF060}" dt="2023-11-08T20:25:47.577" v="1547" actId="20577"/>
          <ac:graphicFrameMkLst>
            <pc:docMk/>
            <pc:sldMk cId="3128303606" sldId="261"/>
            <ac:graphicFrameMk id="5" creationId="{DDAA39BD-E53E-CECF-240A-ACD9323100FE}"/>
          </ac:graphicFrameMkLst>
        </pc:graphicFrameChg>
      </pc:sldChg>
      <pc:sldChg chg="addSp delSp modSp new mod setBg">
        <pc:chgData name="Matt Gantz" userId="aff35427-dd70-4e59-8e38-0f2b87b8c2ef" providerId="ADAL" clId="{82B7B0FB-F1D8-476E-BA38-8762C56FF060}" dt="2023-11-08T20:26:22.767" v="1552" actId="26606"/>
        <pc:sldMkLst>
          <pc:docMk/>
          <pc:sldMk cId="944593906" sldId="262"/>
        </pc:sldMkLst>
        <pc:spChg chg="mo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2" creationId="{33D5F419-0769-3131-EBCC-CC86E58BF3A9}"/>
          </ac:spMkLst>
        </pc:spChg>
        <pc:spChg chg="del mo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3" creationId="{E321948B-8201-BEC1-E0BF-9431DADEBC2A}"/>
          </ac:spMkLst>
        </pc:spChg>
        <pc:spChg chg="ad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9" creationId="{AE2B703B-46F9-481A-A605-82E2A828C4FA}"/>
          </ac:spMkLst>
        </pc:spChg>
        <pc:spChg chg="add">
          <ac:chgData name="Matt Gantz" userId="aff35427-dd70-4e59-8e38-0f2b87b8c2ef" providerId="ADAL" clId="{82B7B0FB-F1D8-476E-BA38-8762C56FF060}" dt="2023-11-08T17:34:15.016" v="824" actId="26606"/>
          <ac:spMkLst>
            <pc:docMk/>
            <pc:sldMk cId="944593906" sldId="262"/>
            <ac:spMk id="11" creationId="{F13BE4D7-0C3D-4906-B230-A1C5B4665CCF}"/>
          </ac:spMkLst>
        </pc:spChg>
        <pc:graphicFrameChg chg="add mod modGraphic">
          <ac:chgData name="Matt Gantz" userId="aff35427-dd70-4e59-8e38-0f2b87b8c2ef" providerId="ADAL" clId="{82B7B0FB-F1D8-476E-BA38-8762C56FF060}" dt="2023-11-08T20:26:22.767" v="1552" actId="26606"/>
          <ac:graphicFrameMkLst>
            <pc:docMk/>
            <pc:sldMk cId="944593906" sldId="262"/>
            <ac:graphicFrameMk id="5" creationId="{0C9C676A-974C-6DDA-9CC7-FB2A6DA5B81D}"/>
          </ac:graphicFrameMkLst>
        </pc:graphicFrameChg>
      </pc:sldChg>
      <pc:sldChg chg="new del">
        <pc:chgData name="Matt Gantz" userId="aff35427-dd70-4e59-8e38-0f2b87b8c2ef" providerId="ADAL" clId="{82B7B0FB-F1D8-476E-BA38-8762C56FF060}" dt="2023-11-08T17:33:03.610" v="818" actId="2696"/>
        <pc:sldMkLst>
          <pc:docMk/>
          <pc:sldMk cId="399001060" sldId="263"/>
        </pc:sldMkLst>
      </pc:sldChg>
      <pc:sldChg chg="addSp delSp modSp new del mod">
        <pc:chgData name="Matt Gantz" userId="aff35427-dd70-4e59-8e38-0f2b87b8c2ef" providerId="ADAL" clId="{82B7B0FB-F1D8-476E-BA38-8762C56FF060}" dt="2023-11-08T17:33:03.610" v="818" actId="2696"/>
        <pc:sldMkLst>
          <pc:docMk/>
          <pc:sldMk cId="1089260908" sldId="264"/>
        </pc:sldMkLst>
        <pc:spChg chg="add mod">
          <ac:chgData name="Matt Gantz" userId="aff35427-dd70-4e59-8e38-0f2b87b8c2ef" providerId="ADAL" clId="{82B7B0FB-F1D8-476E-BA38-8762C56FF060}" dt="2023-11-08T17:29:40.502" v="748" actId="255"/>
          <ac:spMkLst>
            <pc:docMk/>
            <pc:sldMk cId="1089260908" sldId="264"/>
            <ac:spMk id="2" creationId="{34D3B22D-DC4B-3551-A459-81C1996403C9}"/>
          </ac:spMkLst>
        </pc:spChg>
        <pc:spChg chg="add del mod">
          <ac:chgData name="Matt Gantz" userId="aff35427-dd70-4e59-8e38-0f2b87b8c2ef" providerId="ADAL" clId="{82B7B0FB-F1D8-476E-BA38-8762C56FF060}" dt="2023-11-08T17:28:48.326" v="724" actId="478"/>
          <ac:spMkLst>
            <pc:docMk/>
            <pc:sldMk cId="1089260908" sldId="264"/>
            <ac:spMk id="3" creationId="{4B171A9B-1C95-26B8-9D64-FAA9836B3F9D}"/>
          </ac:spMkLst>
        </pc:spChg>
        <pc:spChg chg="add mod">
          <ac:chgData name="Matt Gantz" userId="aff35427-dd70-4e59-8e38-0f2b87b8c2ef" providerId="ADAL" clId="{82B7B0FB-F1D8-476E-BA38-8762C56FF060}" dt="2023-11-08T17:25:19.110" v="633" actId="1076"/>
          <ac:spMkLst>
            <pc:docMk/>
            <pc:sldMk cId="1089260908" sldId="264"/>
            <ac:spMk id="4" creationId="{58D401AC-04EA-EA0B-4286-1863A6374EC4}"/>
          </ac:spMkLst>
        </pc:spChg>
        <pc:spChg chg="add mod">
          <ac:chgData name="Matt Gantz" userId="aff35427-dd70-4e59-8e38-0f2b87b8c2ef" providerId="ADAL" clId="{82B7B0FB-F1D8-476E-BA38-8762C56FF060}" dt="2023-11-08T17:25:19.110" v="633" actId="1076"/>
          <ac:spMkLst>
            <pc:docMk/>
            <pc:sldMk cId="1089260908" sldId="264"/>
            <ac:spMk id="5" creationId="{FA610439-FE5A-8D23-0D18-B171D1BC7D0A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6" creationId="{96F25B2C-F867-51BA-F4AF-FA60156A4AD9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7" creationId="{53837C39-41D7-D07E-CC51-AB258B4C504E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8" creationId="{E248ADB5-3B6F-B8B0-2DE1-652E90832637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9" creationId="{C678FE53-53C5-F0D5-3962-8D81B39830F9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10" creationId="{7DF92448-3AD6-3E8E-EE9D-2FD1E9B5553D}"/>
          </ac:spMkLst>
        </pc:spChg>
        <pc:spChg chg="add mod">
          <ac:chgData name="Matt Gantz" userId="aff35427-dd70-4e59-8e38-0f2b87b8c2ef" providerId="ADAL" clId="{82B7B0FB-F1D8-476E-BA38-8762C56FF060}" dt="2023-11-08T17:31:04.736" v="768" actId="1076"/>
          <ac:spMkLst>
            <pc:docMk/>
            <pc:sldMk cId="1089260908" sldId="264"/>
            <ac:spMk id="11" creationId="{0AE3F032-466C-70EB-0678-E113C7996194}"/>
          </ac:spMkLst>
        </pc:spChg>
        <pc:spChg chg="add mod">
          <ac:chgData name="Matt Gantz" userId="aff35427-dd70-4e59-8e38-0f2b87b8c2ef" providerId="ADAL" clId="{82B7B0FB-F1D8-476E-BA38-8762C56FF060}" dt="2023-11-08T17:29:32.132" v="746" actId="255"/>
          <ac:spMkLst>
            <pc:docMk/>
            <pc:sldMk cId="1089260908" sldId="264"/>
            <ac:spMk id="12" creationId="{924C20C6-5374-F608-4B0E-CE7910247CD0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3" creationId="{D716ACB0-E678-0A35-9180-8B11D34F36F2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4" creationId="{33CBF288-9AAC-B0DA-11D4-E67E09723676}"/>
          </ac:spMkLst>
        </pc:spChg>
        <pc:spChg chg="add del mod">
          <ac:chgData name="Matt Gantz" userId="aff35427-dd70-4e59-8e38-0f2b87b8c2ef" providerId="ADAL" clId="{82B7B0FB-F1D8-476E-BA38-8762C56FF060}" dt="2023-11-08T17:27:11.573" v="656" actId="478"/>
          <ac:spMkLst>
            <pc:docMk/>
            <pc:sldMk cId="1089260908" sldId="264"/>
            <ac:spMk id="15" creationId="{9E5A8F28-2A89-36E1-6074-B87989891732}"/>
          </ac:spMkLst>
        </pc:spChg>
        <pc:spChg chg="add mod">
          <ac:chgData name="Matt Gantz" userId="aff35427-dd70-4e59-8e38-0f2b87b8c2ef" providerId="ADAL" clId="{82B7B0FB-F1D8-476E-BA38-8762C56FF060}" dt="2023-11-08T17:29:15.902" v="737" actId="20577"/>
          <ac:spMkLst>
            <pc:docMk/>
            <pc:sldMk cId="1089260908" sldId="264"/>
            <ac:spMk id="16" creationId="{5C8C472D-D643-FC75-3630-8B33302AA7A2}"/>
          </ac:spMkLst>
        </pc:spChg>
        <pc:spChg chg="add mod">
          <ac:chgData name="Matt Gantz" userId="aff35427-dd70-4e59-8e38-0f2b87b8c2ef" providerId="ADAL" clId="{82B7B0FB-F1D8-476E-BA38-8762C56FF060}" dt="2023-11-08T17:29:09.775" v="728" actId="1076"/>
          <ac:spMkLst>
            <pc:docMk/>
            <pc:sldMk cId="1089260908" sldId="264"/>
            <ac:spMk id="17" creationId="{2D110A77-C043-787E-D14E-81768480BED2}"/>
          </ac:spMkLst>
        </pc:spChg>
        <pc:spChg chg="add mod">
          <ac:chgData name="Matt Gantz" userId="aff35427-dd70-4e59-8e38-0f2b87b8c2ef" providerId="ADAL" clId="{82B7B0FB-F1D8-476E-BA38-8762C56FF060}" dt="2023-11-08T17:28:54.802" v="725" actId="1076"/>
          <ac:spMkLst>
            <pc:docMk/>
            <pc:sldMk cId="1089260908" sldId="264"/>
            <ac:spMk id="18" creationId="{4997D3AA-73F0-2FD3-847D-5CD79781A4DE}"/>
          </ac:spMkLst>
        </pc:spChg>
        <pc:spChg chg="add mod">
          <ac:chgData name="Matt Gantz" userId="aff35427-dd70-4e59-8e38-0f2b87b8c2ef" providerId="ADAL" clId="{82B7B0FB-F1D8-476E-BA38-8762C56FF060}" dt="2023-11-08T17:30:05.899" v="750" actId="1076"/>
          <ac:spMkLst>
            <pc:docMk/>
            <pc:sldMk cId="1089260908" sldId="264"/>
            <ac:spMk id="19" creationId="{A55114D3-7CFF-881C-9DD9-F9A30D949E1F}"/>
          </ac:spMkLst>
        </pc:spChg>
        <pc:spChg chg="add mod">
          <ac:chgData name="Matt Gantz" userId="aff35427-dd70-4e59-8e38-0f2b87b8c2ef" providerId="ADAL" clId="{82B7B0FB-F1D8-476E-BA38-8762C56FF060}" dt="2023-11-08T17:30:13.093" v="756" actId="20577"/>
          <ac:spMkLst>
            <pc:docMk/>
            <pc:sldMk cId="1089260908" sldId="264"/>
            <ac:spMk id="20" creationId="{03E63F2F-6FCC-24B8-D8A4-15A637D2C4DF}"/>
          </ac:spMkLst>
        </pc:spChg>
        <pc:spChg chg="add mod">
          <ac:chgData name="Matt Gantz" userId="aff35427-dd70-4e59-8e38-0f2b87b8c2ef" providerId="ADAL" clId="{82B7B0FB-F1D8-476E-BA38-8762C56FF060}" dt="2023-11-08T17:30:22.921" v="758" actId="1076"/>
          <ac:spMkLst>
            <pc:docMk/>
            <pc:sldMk cId="1089260908" sldId="264"/>
            <ac:spMk id="21" creationId="{E7F273BB-7CC1-044D-4C33-7D7D69F94B3E}"/>
          </ac:spMkLst>
        </pc:spChg>
        <pc:spChg chg="add mod">
          <ac:chgData name="Matt Gantz" userId="aff35427-dd70-4e59-8e38-0f2b87b8c2ef" providerId="ADAL" clId="{82B7B0FB-F1D8-476E-BA38-8762C56FF060}" dt="2023-11-08T17:30:35.687" v="766" actId="20577"/>
          <ac:spMkLst>
            <pc:docMk/>
            <pc:sldMk cId="1089260908" sldId="264"/>
            <ac:spMk id="22" creationId="{1C7CC85A-ADF6-3988-40BF-ABCA5F140010}"/>
          </ac:spMkLst>
        </pc:spChg>
        <pc:spChg chg="add mod">
          <ac:chgData name="Matt Gantz" userId="aff35427-dd70-4e59-8e38-0f2b87b8c2ef" providerId="ADAL" clId="{82B7B0FB-F1D8-476E-BA38-8762C56FF060}" dt="2023-11-08T17:31:18.202" v="777" actId="20577"/>
          <ac:spMkLst>
            <pc:docMk/>
            <pc:sldMk cId="1089260908" sldId="264"/>
            <ac:spMk id="23" creationId="{18FF26DE-11B6-8D30-C318-929263B2BBB1}"/>
          </ac:spMkLst>
        </pc:spChg>
        <pc:spChg chg="add mod ord">
          <ac:chgData name="Matt Gantz" userId="aff35427-dd70-4e59-8e38-0f2b87b8c2ef" providerId="ADAL" clId="{82B7B0FB-F1D8-476E-BA38-8762C56FF060}" dt="2023-11-08T17:31:49.846" v="781" actId="17032"/>
          <ac:spMkLst>
            <pc:docMk/>
            <pc:sldMk cId="1089260908" sldId="264"/>
            <ac:spMk id="24" creationId="{8619D19C-A891-6F27-5CBC-846D879FC316}"/>
          </ac:spMkLst>
        </pc:spChg>
        <pc:spChg chg="add mod">
          <ac:chgData name="Matt Gantz" userId="aff35427-dd70-4e59-8e38-0f2b87b8c2ef" providerId="ADAL" clId="{82B7B0FB-F1D8-476E-BA38-8762C56FF060}" dt="2023-11-08T17:32:05.137" v="795" actId="20577"/>
          <ac:spMkLst>
            <pc:docMk/>
            <pc:sldMk cId="1089260908" sldId="264"/>
            <ac:spMk id="25" creationId="{8BF98763-297C-517B-41A4-AAECBA31C6E6}"/>
          </ac:spMkLst>
        </pc:spChg>
      </pc:sldChg>
      <pc:sldChg chg="new del">
        <pc:chgData name="Matt Gantz" userId="aff35427-dd70-4e59-8e38-0f2b87b8c2ef" providerId="ADAL" clId="{82B7B0FB-F1D8-476E-BA38-8762C56FF060}" dt="2023-11-08T17:33:03.610" v="818" actId="2696"/>
        <pc:sldMkLst>
          <pc:docMk/>
          <pc:sldMk cId="3126887959" sldId="265"/>
        </pc:sldMkLst>
      </pc:sldChg>
      <pc:sldChg chg="addSp delSp modSp new mod setBg">
        <pc:chgData name="Matt Gantz" userId="aff35427-dd70-4e59-8e38-0f2b87b8c2ef" providerId="ADAL" clId="{82B7B0FB-F1D8-476E-BA38-8762C56FF060}" dt="2023-11-08T20:13:02.028" v="1033" actId="20577"/>
        <pc:sldMkLst>
          <pc:docMk/>
          <pc:sldMk cId="3183742516" sldId="266"/>
        </pc:sldMkLst>
        <pc:spChg chg="mod">
          <ac:chgData name="Matt Gantz" userId="aff35427-dd70-4e59-8e38-0f2b87b8c2ef" providerId="ADAL" clId="{82B7B0FB-F1D8-476E-BA38-8762C56FF060}" dt="2023-11-08T20:13:02.028" v="1033" actId="20577"/>
          <ac:spMkLst>
            <pc:docMk/>
            <pc:sldMk cId="3183742516" sldId="266"/>
            <ac:spMk id="2" creationId="{A913AEF9-91D5-C9AB-A4E9-0EE4CBBA16C6}"/>
          </ac:spMkLst>
        </pc:spChg>
        <pc:spChg chg="add mod">
          <ac:chgData name="Matt Gantz" userId="aff35427-dd70-4e59-8e38-0f2b87b8c2ef" providerId="ADAL" clId="{82B7B0FB-F1D8-476E-BA38-8762C56FF060}" dt="2023-11-08T17:42:07.532" v="907" actId="14100"/>
          <ac:spMkLst>
            <pc:docMk/>
            <pc:sldMk cId="3183742516" sldId="266"/>
            <ac:spMk id="3" creationId="{9E7F8EE9-6ADC-9A66-0603-8041803E644F}"/>
          </ac:spMkLst>
        </pc:spChg>
        <pc:spChg chg="add mod">
          <ac:chgData name="Matt Gantz" userId="aff35427-dd70-4e59-8e38-0f2b87b8c2ef" providerId="ADAL" clId="{82B7B0FB-F1D8-476E-BA38-8762C56FF060}" dt="2023-11-08T17:39:48.766" v="895" actId="207"/>
          <ac:spMkLst>
            <pc:docMk/>
            <pc:sldMk cId="3183742516" sldId="266"/>
            <ac:spMk id="4" creationId="{ECAC749D-72F5-4546-5D9D-E50E9D3D0D92}"/>
          </ac:spMkLst>
        </pc:spChg>
        <pc:spChg chg="add mo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5" creationId="{FF697F88-773C-0B59-7CA2-808F1AD5E561}"/>
          </ac:spMkLst>
        </pc:spChg>
        <pc:spChg chg="add mo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6" creationId="{B4CCB746-3B14-FED8-521C-69C4039CC3CE}"/>
          </ac:spMkLst>
        </pc:spChg>
        <pc:spChg chg="add mod">
          <ac:chgData name="Matt Gantz" userId="aff35427-dd70-4e59-8e38-0f2b87b8c2ef" providerId="ADAL" clId="{82B7B0FB-F1D8-476E-BA38-8762C56FF060}" dt="2023-11-08T19:16:25.631" v="924" actId="1076"/>
          <ac:spMkLst>
            <pc:docMk/>
            <pc:sldMk cId="3183742516" sldId="266"/>
            <ac:spMk id="7" creationId="{C752B56D-8DD8-7933-35D7-87C2E21A280D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8" creationId="{BDBBBB9E-3CF2-4509-B8DB-E8953B2AA746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9" creationId="{E04DB59C-DF03-8C71-CA82-2CFACFBCEBB7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10" creationId="{F9CFAA3E-ED2C-CCA3-2617-9F99608FAE6F}"/>
          </ac:spMkLst>
        </pc:spChg>
        <pc:spChg chg="add mod">
          <ac:chgData name="Matt Gantz" userId="aff35427-dd70-4e59-8e38-0f2b87b8c2ef" providerId="ADAL" clId="{82B7B0FB-F1D8-476E-BA38-8762C56FF060}" dt="2023-11-08T19:16:30.096" v="925" actId="1076"/>
          <ac:spMkLst>
            <pc:docMk/>
            <pc:sldMk cId="3183742516" sldId="266"/>
            <ac:spMk id="11" creationId="{6855469F-35F7-B597-3CE9-D87479EA5505}"/>
          </ac:spMkLst>
        </pc:spChg>
        <pc:spChg chg="add mod">
          <ac:chgData name="Matt Gantz" userId="aff35427-dd70-4e59-8e38-0f2b87b8c2ef" providerId="ADAL" clId="{82B7B0FB-F1D8-476E-BA38-8762C56FF060}" dt="2023-11-08T17:41:53.449" v="905" actId="1076"/>
          <ac:spMkLst>
            <pc:docMk/>
            <pc:sldMk cId="3183742516" sldId="266"/>
            <ac:spMk id="12" creationId="{F2C2AE66-F81F-9672-7EBC-E6D447684B46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3" creationId="{1163ECA4-40A6-B4EF-122B-5A8E951BD07B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4" creationId="{750C6435-DDF0-0CB6-807D-F7172EB7073D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5" creationId="{FFEBB175-62B2-3614-D1FB-8E210071AC3E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6" creationId="{ECF7AEB4-B1BE-463B-46AB-C4DCD1A31663}"/>
          </ac:spMkLst>
        </pc:spChg>
        <pc:spChg chg="add mod">
          <ac:chgData name="Matt Gantz" userId="aff35427-dd70-4e59-8e38-0f2b87b8c2ef" providerId="ADAL" clId="{82B7B0FB-F1D8-476E-BA38-8762C56FF060}" dt="2023-11-08T17:41:31.476" v="903" actId="1076"/>
          <ac:spMkLst>
            <pc:docMk/>
            <pc:sldMk cId="3183742516" sldId="266"/>
            <ac:spMk id="17" creationId="{A6A0FA98-926E-A8EF-1319-DE440D163248}"/>
          </ac:spMkLst>
        </pc:spChg>
        <pc:spChg chg="add mod">
          <ac:chgData name="Matt Gantz" userId="aff35427-dd70-4e59-8e38-0f2b87b8c2ef" providerId="ADAL" clId="{82B7B0FB-F1D8-476E-BA38-8762C56FF060}" dt="2023-11-08T17:39:28.816" v="887" actId="207"/>
          <ac:spMkLst>
            <pc:docMk/>
            <pc:sldMk cId="3183742516" sldId="266"/>
            <ac:spMk id="18" creationId="{6C5B97D8-C0ED-2615-CFCA-CB9EA58D3272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19" creationId="{19824A40-4CF8-D652-C538-EF90A666B6F2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0" creationId="{19A53688-2F52-DBBD-426F-25C8C150AD33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1" creationId="{35199FE6-FB13-E06C-5744-C45BCE25D1A8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2" creationId="{7A005086-59AA-365A-7B48-F33B13E70479}"/>
          </ac:spMkLst>
        </pc:spChg>
        <pc:spChg chg="add mod">
          <ac:chgData name="Matt Gantz" userId="aff35427-dd70-4e59-8e38-0f2b87b8c2ef" providerId="ADAL" clId="{82B7B0FB-F1D8-476E-BA38-8762C56FF060}" dt="2023-11-08T17:40:36.816" v="901" actId="1076"/>
          <ac:spMkLst>
            <pc:docMk/>
            <pc:sldMk cId="3183742516" sldId="266"/>
            <ac:spMk id="23" creationId="{13FA33A6-DDFA-A43D-34A8-154125FA8DDC}"/>
          </ac:spMkLst>
        </pc:spChg>
        <pc:spChg chg="add mod">
          <ac:chgData name="Matt Gantz" userId="aff35427-dd70-4e59-8e38-0f2b87b8c2ef" providerId="ADAL" clId="{82B7B0FB-F1D8-476E-BA38-8762C56FF060}" dt="2023-11-08T19:19:18.006" v="933" actId="14100"/>
          <ac:spMkLst>
            <pc:docMk/>
            <pc:sldMk cId="3183742516" sldId="266"/>
            <ac:spMk id="24" creationId="{678DEB3E-A8DC-BD84-7C54-2E82846EF2A2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5" creationId="{7301F447-EEF7-48F5-AF73-7566EE7F64AD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6" creationId="{F7117410-A2A4-4085-9ADC-46744551DBDE}"/>
          </ac:spMkLst>
        </pc:spChg>
        <pc:spChg chg="add del">
          <ac:chgData name="Matt Gantz" userId="aff35427-dd70-4e59-8e38-0f2b87b8c2ef" providerId="ADAL" clId="{82B7B0FB-F1D8-476E-BA38-8762C56FF060}" dt="2023-11-08T17:34:52.204" v="838" actId="26606"/>
          <ac:spMkLst>
            <pc:docMk/>
            <pc:sldMk cId="3183742516" sldId="266"/>
            <ac:spMk id="27" creationId="{99F74EB5-E547-4FB4-95F5-BCC788F3C4A0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29" creationId="{53B021B3-DE93-4AB7-8A18-CF5F1CED88B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0" creationId="{545D489D-16E1-484D-867B-144368D74B83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31" creationId="{52D502E5-F6B4-4D58-B4AE-FC466FF15EE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2" creationId="{49A496F5-B01E-4BF8-9D1E-C4E53B6F9652}"/>
          </ac:spMkLst>
        </pc:spChg>
        <pc:spChg chg="add del">
          <ac:chgData name="Matt Gantz" userId="aff35427-dd70-4e59-8e38-0f2b87b8c2ef" providerId="ADAL" clId="{82B7B0FB-F1D8-476E-BA38-8762C56FF060}" dt="2023-11-08T17:32:51.866" v="817" actId="26606"/>
          <ac:spMkLst>
            <pc:docMk/>
            <pc:sldMk cId="3183742516" sldId="266"/>
            <ac:spMk id="33" creationId="{9DECDBF4-02B6-4BB4-B65B-B8107AD6A9E8}"/>
          </ac:spMkLst>
        </pc:spChg>
        <pc:spChg chg="add del">
          <ac:chgData name="Matt Gantz" userId="aff35427-dd70-4e59-8e38-0f2b87b8c2ef" providerId="ADAL" clId="{82B7B0FB-F1D8-476E-BA38-8762C56FF060}" dt="2023-11-08T17:34:54.423" v="840" actId="26606"/>
          <ac:spMkLst>
            <pc:docMk/>
            <pc:sldMk cId="3183742516" sldId="266"/>
            <ac:spMk id="34" creationId="{6E895C8D-1379-40B8-8B1B-B6F5AEAF0A6C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6" creationId="{7301F447-EEF7-48F5-AF73-7566EE7F64AD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7" creationId="{F7117410-A2A4-4085-9ADC-46744551DBDE}"/>
          </ac:spMkLst>
        </pc:spChg>
        <pc:spChg chg="add">
          <ac:chgData name="Matt Gantz" userId="aff35427-dd70-4e59-8e38-0f2b87b8c2ef" providerId="ADAL" clId="{82B7B0FB-F1D8-476E-BA38-8762C56FF060}" dt="2023-11-08T17:34:54.438" v="841" actId="26606"/>
          <ac:spMkLst>
            <pc:docMk/>
            <pc:sldMk cId="3183742516" sldId="266"/>
            <ac:spMk id="38" creationId="{99F74EB5-E547-4FB4-95F5-BCC788F3C4A0}"/>
          </ac:spMkLst>
        </pc:spChg>
        <pc:spChg chg="add mod">
          <ac:chgData name="Matt Gantz" userId="aff35427-dd70-4e59-8e38-0f2b87b8c2ef" providerId="ADAL" clId="{82B7B0FB-F1D8-476E-BA38-8762C56FF060}" dt="2023-11-08T17:41:35.993" v="904" actId="1076"/>
          <ac:spMkLst>
            <pc:docMk/>
            <pc:sldMk cId="3183742516" sldId="266"/>
            <ac:spMk id="40" creationId="{12840789-54F4-39F7-2E60-8A0DAF6BD4DD}"/>
          </ac:spMkLst>
        </pc:spChg>
        <pc:cxnChg chg="add del">
          <ac:chgData name="Matt Gantz" userId="aff35427-dd70-4e59-8e38-0f2b87b8c2ef" providerId="ADAL" clId="{82B7B0FB-F1D8-476E-BA38-8762C56FF060}" dt="2023-11-08T17:36:03.228" v="850" actId="11529"/>
          <ac:cxnSpMkLst>
            <pc:docMk/>
            <pc:sldMk cId="3183742516" sldId="266"/>
            <ac:cxnSpMk id="28" creationId="{962FAD99-B314-C70F-8762-F622D22E7C89}"/>
          </ac:cxnSpMkLst>
        </pc:cxnChg>
        <pc:cxnChg chg="add del mod">
          <ac:chgData name="Matt Gantz" userId="aff35427-dd70-4e59-8e38-0f2b87b8c2ef" providerId="ADAL" clId="{82B7B0FB-F1D8-476E-BA38-8762C56FF060}" dt="2023-11-08T17:36:02.843" v="849"/>
          <ac:cxnSpMkLst>
            <pc:docMk/>
            <pc:sldMk cId="3183742516" sldId="266"/>
            <ac:cxnSpMk id="35" creationId="{83D4DB46-DFF6-ADB6-91BA-8927CED23495}"/>
          </ac:cxnSpMkLst>
        </pc:cxnChg>
        <pc:cxnChg chg="add mod">
          <ac:chgData name="Matt Gantz" userId="aff35427-dd70-4e59-8e38-0f2b87b8c2ef" providerId="ADAL" clId="{82B7B0FB-F1D8-476E-BA38-8762C56FF060}" dt="2023-11-08T19:18:35.690" v="931" actId="1076"/>
          <ac:cxnSpMkLst>
            <pc:docMk/>
            <pc:sldMk cId="3183742516" sldId="266"/>
            <ac:cxnSpMk id="42" creationId="{AC4587FE-AD74-1E4E-9A30-EF737EA8A29B}"/>
          </ac:cxnSpMkLst>
        </pc:cxnChg>
        <pc:cxnChg chg="add mod">
          <ac:chgData name="Matt Gantz" userId="aff35427-dd70-4e59-8e38-0f2b87b8c2ef" providerId="ADAL" clId="{82B7B0FB-F1D8-476E-BA38-8762C56FF060}" dt="2023-11-08T19:18:43.025" v="932" actId="1076"/>
          <ac:cxnSpMkLst>
            <pc:docMk/>
            <pc:sldMk cId="3183742516" sldId="266"/>
            <ac:cxnSpMk id="43" creationId="{C08B0BBE-E2FC-E8B5-6CDD-1C92369E98E1}"/>
          </ac:cxnSpMkLst>
        </pc:cxnChg>
      </pc:sldChg>
      <pc:sldChg chg="delSp add del setBg delDesignElem">
        <pc:chgData name="Matt Gantz" userId="aff35427-dd70-4e59-8e38-0f2b87b8c2ef" providerId="ADAL" clId="{82B7B0FB-F1D8-476E-BA38-8762C56FF060}" dt="2023-11-08T20:24:05.812" v="1490" actId="2696"/>
        <pc:sldMkLst>
          <pc:docMk/>
          <pc:sldMk cId="1479326549" sldId="267"/>
        </pc:sldMkLst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6" creationId="{7301F447-EEF7-48F5-AF73-7566EE7F64AD}"/>
          </ac:spMkLst>
        </pc:spChg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7" creationId="{F7117410-A2A4-4085-9ADC-46744551DBDE}"/>
          </ac:spMkLst>
        </pc:spChg>
        <pc:spChg chg="del">
          <ac:chgData name="Matt Gantz" userId="aff35427-dd70-4e59-8e38-0f2b87b8c2ef" providerId="ADAL" clId="{82B7B0FB-F1D8-476E-BA38-8762C56FF060}" dt="2023-11-08T20:21:24.612" v="1162"/>
          <ac:spMkLst>
            <pc:docMk/>
            <pc:sldMk cId="1479326549" sldId="267"/>
            <ac:spMk id="38" creationId="{99F74EB5-E547-4FB4-95F5-BCC788F3C4A0}"/>
          </ac:spMkLst>
        </pc:spChg>
      </pc:sldChg>
      <pc:sldChg chg="modSp new del mod">
        <pc:chgData name="Matt Gantz" userId="aff35427-dd70-4e59-8e38-0f2b87b8c2ef" providerId="ADAL" clId="{82B7B0FB-F1D8-476E-BA38-8762C56FF060}" dt="2023-11-08T20:24:08.499" v="1491" actId="2696"/>
        <pc:sldMkLst>
          <pc:docMk/>
          <pc:sldMk cId="240058557" sldId="268"/>
        </pc:sldMkLst>
        <pc:spChg chg="mod">
          <ac:chgData name="Matt Gantz" userId="aff35427-dd70-4e59-8e38-0f2b87b8c2ef" providerId="ADAL" clId="{82B7B0FB-F1D8-476E-BA38-8762C56FF060}" dt="2023-11-08T20:22:36.393" v="1184" actId="20577"/>
          <ac:spMkLst>
            <pc:docMk/>
            <pc:sldMk cId="240058557" sldId="268"/>
            <ac:spMk id="2" creationId="{4EAB5706-19E4-4413-ECC7-887E92D5BB03}"/>
          </ac:spMkLst>
        </pc:spChg>
      </pc:sldChg>
      <pc:sldChg chg="addSp delSp modSp new mod ord setBg">
        <pc:chgData name="Matt Gantz" userId="aff35427-dd70-4e59-8e38-0f2b87b8c2ef" providerId="ADAL" clId="{82B7B0FB-F1D8-476E-BA38-8762C56FF060}" dt="2023-11-08T20:27:00.946" v="1556" actId="26606"/>
        <pc:sldMkLst>
          <pc:docMk/>
          <pc:sldMk cId="2420541167" sldId="269"/>
        </pc:sldMkLst>
        <pc:spChg chg="mo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" creationId="{519B8586-57A2-5EE0-0A19-1D86A1D85C88}"/>
          </ac:spMkLst>
        </pc:spChg>
        <pc:spChg chg="add del mod">
          <ac:chgData name="Matt Gantz" userId="aff35427-dd70-4e59-8e38-0f2b87b8c2ef" providerId="ADAL" clId="{82B7B0FB-F1D8-476E-BA38-8762C56FF060}" dt="2023-11-08T20:26:51.776" v="1555" actId="26606"/>
          <ac:spMkLst>
            <pc:docMk/>
            <pc:sldMk cId="2420541167" sldId="269"/>
            <ac:spMk id="3" creationId="{6DB3907F-C3F6-B933-820B-4C79964C555A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9" creationId="{7301F447-EEF7-48F5-AF73-7566EE7F64AD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11" creationId="{F7117410-A2A4-4085-9ADC-46744551DBDE}"/>
          </ac:spMkLst>
        </pc:spChg>
        <pc:spChg chg="add del">
          <ac:chgData name="Matt Gantz" userId="aff35427-dd70-4e59-8e38-0f2b87b8c2ef" providerId="ADAL" clId="{82B7B0FB-F1D8-476E-BA38-8762C56FF060}" dt="2023-11-08T20:26:51.751" v="1554" actId="26606"/>
          <ac:spMkLst>
            <pc:docMk/>
            <pc:sldMk cId="2420541167" sldId="269"/>
            <ac:spMk id="13" creationId="{99F74EB5-E547-4FB4-95F5-BCC788F3C4A0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5" creationId="{3150CB11-0C61-439E-910F-5787759E72A0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6" creationId="{BACC6370-2D7E-4714-9D71-7542949D7D5D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7" creationId="{43F8A58B-5155-44CE-A5FF-7647B47D0A7A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8" creationId="{256B2C21-A230-48C0-8DF1-C46611373C44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19" creationId="{443F2ACA-E6D6-4028-82DD-F03C262D5DE6}"/>
          </ac:spMkLst>
        </pc:spChg>
        <pc:spChg chg="add del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0" creationId="{3847E18C-932D-4C95-AABA-FEC7C9499AD7}"/>
          </ac:spMkLst>
        </pc:spChg>
        <pc:spChg chg="ad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6" creationId="{9DBC8166-481C-4473-95F5-9A5B9073B7F1}"/>
          </ac:spMkLst>
        </pc:spChg>
        <pc:spChg chg="add">
          <ac:chgData name="Matt Gantz" userId="aff35427-dd70-4e59-8e38-0f2b87b8c2ef" providerId="ADAL" clId="{82B7B0FB-F1D8-476E-BA38-8762C56FF060}" dt="2023-11-08T20:27:00.946" v="1556" actId="26606"/>
          <ac:spMkLst>
            <pc:docMk/>
            <pc:sldMk cId="2420541167" sldId="269"/>
            <ac:spMk id="28" creationId="{A5A5CE6E-90AF-4D43-A014-1F9EC83EB93D}"/>
          </ac:spMkLst>
        </pc:spChg>
        <pc:graphicFrameChg chg="add del">
          <ac:chgData name="Matt Gantz" userId="aff35427-dd70-4e59-8e38-0f2b87b8c2ef" providerId="ADAL" clId="{82B7B0FB-F1D8-476E-BA38-8762C56FF060}" dt="2023-11-08T20:26:51.751" v="1554" actId="26606"/>
          <ac:graphicFrameMkLst>
            <pc:docMk/>
            <pc:sldMk cId="2420541167" sldId="269"/>
            <ac:graphicFrameMk id="5" creationId="{470E293A-8587-F0EE-9A77-E27CB20DA576}"/>
          </ac:graphicFrameMkLst>
        </pc:graphicFrameChg>
        <pc:graphicFrameChg chg="add mod modGraphic">
          <ac:chgData name="Matt Gantz" userId="aff35427-dd70-4e59-8e38-0f2b87b8c2ef" providerId="ADAL" clId="{82B7B0FB-F1D8-476E-BA38-8762C56FF060}" dt="2023-11-08T20:27:00.946" v="1556" actId="26606"/>
          <ac:graphicFrameMkLst>
            <pc:docMk/>
            <pc:sldMk cId="2420541167" sldId="269"/>
            <ac:graphicFrameMk id="21" creationId="{02F2AB5A-FC57-6472-C12C-067254FC75E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mattgantz@gmail.com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mattgantz@gmail.com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73C5A-D045-410A-9F36-9EA358ECFC4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EBD135-3FC9-4EB2-8D60-F0A6FEE02841}">
      <dgm:prSet/>
      <dgm:spPr/>
      <dgm:t>
        <a:bodyPr/>
        <a:lstStyle/>
        <a:p>
          <a:r>
            <a:rPr lang="en-US" dirty="0"/>
            <a:t>Matt Gantz</a:t>
          </a:r>
        </a:p>
      </dgm:t>
    </dgm:pt>
    <dgm:pt modelId="{AFC25669-914C-4A9F-A051-B2ED2749A82B}" type="parTrans" cxnId="{C112D583-A998-49F8-A23F-FED0A395B127}">
      <dgm:prSet/>
      <dgm:spPr/>
      <dgm:t>
        <a:bodyPr/>
        <a:lstStyle/>
        <a:p>
          <a:endParaRPr lang="en-US"/>
        </a:p>
      </dgm:t>
    </dgm:pt>
    <dgm:pt modelId="{D72F9A65-91CD-4F13-9678-DA507F6225DA}" type="sibTrans" cxnId="{C112D583-A998-49F8-A23F-FED0A395B127}">
      <dgm:prSet/>
      <dgm:spPr/>
      <dgm:t>
        <a:bodyPr/>
        <a:lstStyle/>
        <a:p>
          <a:endParaRPr lang="en-US"/>
        </a:p>
      </dgm:t>
    </dgm:pt>
    <dgm:pt modelId="{DCFAF358-9056-4ABF-8D2E-3EBF06B7561B}">
      <dgm:prSet/>
      <dgm:spPr/>
      <dgm:t>
        <a:bodyPr/>
        <a:lstStyle/>
        <a:p>
          <a:r>
            <a:rPr lang="en-US" dirty="0"/>
            <a:t>Database Architect, Incomm Payments</a:t>
          </a:r>
        </a:p>
      </dgm:t>
    </dgm:pt>
    <dgm:pt modelId="{9DC41325-65C6-4953-BBA9-04E4AFBC6750}" type="parTrans" cxnId="{D0DA2115-DA8C-4557-9D49-AA4FC3FD9DFE}">
      <dgm:prSet/>
      <dgm:spPr/>
      <dgm:t>
        <a:bodyPr/>
        <a:lstStyle/>
        <a:p>
          <a:endParaRPr lang="en-US"/>
        </a:p>
      </dgm:t>
    </dgm:pt>
    <dgm:pt modelId="{2B1DDD80-E33E-4DB8-A8CB-C83D16A98017}" type="sibTrans" cxnId="{D0DA2115-DA8C-4557-9D49-AA4FC3FD9DFE}">
      <dgm:prSet/>
      <dgm:spPr/>
      <dgm:t>
        <a:bodyPr/>
        <a:lstStyle/>
        <a:p>
          <a:endParaRPr lang="en-US"/>
        </a:p>
      </dgm:t>
    </dgm:pt>
    <dgm:pt modelId="{50D2AF79-3265-4C88-932E-3517EFAD8D9D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mattgantz@gmail.com</a:t>
          </a:r>
          <a:endParaRPr lang="en-US" dirty="0"/>
        </a:p>
      </dgm:t>
    </dgm:pt>
    <dgm:pt modelId="{A3B6F941-5DE9-4DDB-A444-6811E85985D9}" type="parTrans" cxnId="{43E906E4-B132-457C-B60B-E149736D1ED8}">
      <dgm:prSet/>
      <dgm:spPr/>
      <dgm:t>
        <a:bodyPr/>
        <a:lstStyle/>
        <a:p>
          <a:endParaRPr lang="en-US"/>
        </a:p>
      </dgm:t>
    </dgm:pt>
    <dgm:pt modelId="{3ED15FD4-50A9-4477-86C8-6D6579940476}" type="sibTrans" cxnId="{43E906E4-B132-457C-B60B-E149736D1ED8}">
      <dgm:prSet/>
      <dgm:spPr/>
      <dgm:t>
        <a:bodyPr/>
        <a:lstStyle/>
        <a:p>
          <a:endParaRPr lang="en-US"/>
        </a:p>
      </dgm:t>
    </dgm:pt>
    <dgm:pt modelId="{F2C0B328-7E6C-473B-9A1E-8D4B47BC5A4A}" type="pres">
      <dgm:prSet presAssocID="{B2873C5A-D045-410A-9F36-9EA358ECFC4F}" presName="outerComposite" presStyleCnt="0">
        <dgm:presLayoutVars>
          <dgm:chMax val="5"/>
          <dgm:dir/>
          <dgm:resizeHandles val="exact"/>
        </dgm:presLayoutVars>
      </dgm:prSet>
      <dgm:spPr/>
    </dgm:pt>
    <dgm:pt modelId="{14FCF56A-098A-4A34-979D-25EC8CB9C367}" type="pres">
      <dgm:prSet presAssocID="{B2873C5A-D045-410A-9F36-9EA358ECFC4F}" presName="dummyMaxCanvas" presStyleCnt="0">
        <dgm:presLayoutVars/>
      </dgm:prSet>
      <dgm:spPr/>
    </dgm:pt>
    <dgm:pt modelId="{1DEC35F6-99A5-45AB-A87E-5B3D0EDD8182}" type="pres">
      <dgm:prSet presAssocID="{B2873C5A-D045-410A-9F36-9EA358ECFC4F}" presName="ThreeNodes_1" presStyleLbl="node1" presStyleIdx="0" presStyleCnt="3">
        <dgm:presLayoutVars>
          <dgm:bulletEnabled val="1"/>
        </dgm:presLayoutVars>
      </dgm:prSet>
      <dgm:spPr/>
    </dgm:pt>
    <dgm:pt modelId="{D47633B0-B4F1-4EB6-9D39-04343ECCCD1F}" type="pres">
      <dgm:prSet presAssocID="{B2873C5A-D045-410A-9F36-9EA358ECFC4F}" presName="ThreeNodes_2" presStyleLbl="node1" presStyleIdx="1" presStyleCnt="3">
        <dgm:presLayoutVars>
          <dgm:bulletEnabled val="1"/>
        </dgm:presLayoutVars>
      </dgm:prSet>
      <dgm:spPr/>
    </dgm:pt>
    <dgm:pt modelId="{52478FAF-381E-4AC6-8A6A-49F2591BD57D}" type="pres">
      <dgm:prSet presAssocID="{B2873C5A-D045-410A-9F36-9EA358ECFC4F}" presName="ThreeNodes_3" presStyleLbl="node1" presStyleIdx="2" presStyleCnt="3">
        <dgm:presLayoutVars>
          <dgm:bulletEnabled val="1"/>
        </dgm:presLayoutVars>
      </dgm:prSet>
      <dgm:spPr/>
    </dgm:pt>
    <dgm:pt modelId="{9455AC8C-E67B-41D6-85E5-F43F6DDB9662}" type="pres">
      <dgm:prSet presAssocID="{B2873C5A-D045-410A-9F36-9EA358ECFC4F}" presName="ThreeConn_1-2" presStyleLbl="fgAccFollowNode1" presStyleIdx="0" presStyleCnt="2">
        <dgm:presLayoutVars>
          <dgm:bulletEnabled val="1"/>
        </dgm:presLayoutVars>
      </dgm:prSet>
      <dgm:spPr/>
    </dgm:pt>
    <dgm:pt modelId="{5A26C2BC-F9F7-4913-B27F-47085EC23123}" type="pres">
      <dgm:prSet presAssocID="{B2873C5A-D045-410A-9F36-9EA358ECFC4F}" presName="ThreeConn_2-3" presStyleLbl="fgAccFollowNode1" presStyleIdx="1" presStyleCnt="2">
        <dgm:presLayoutVars>
          <dgm:bulletEnabled val="1"/>
        </dgm:presLayoutVars>
      </dgm:prSet>
      <dgm:spPr/>
    </dgm:pt>
    <dgm:pt modelId="{A89FBB31-7DB4-41F9-80B3-6060C9AD19E8}" type="pres">
      <dgm:prSet presAssocID="{B2873C5A-D045-410A-9F36-9EA358ECFC4F}" presName="ThreeNodes_1_text" presStyleLbl="node1" presStyleIdx="2" presStyleCnt="3">
        <dgm:presLayoutVars>
          <dgm:bulletEnabled val="1"/>
        </dgm:presLayoutVars>
      </dgm:prSet>
      <dgm:spPr/>
    </dgm:pt>
    <dgm:pt modelId="{9105EC65-5B24-4ADF-BEC9-4A87B8C4A2A2}" type="pres">
      <dgm:prSet presAssocID="{B2873C5A-D045-410A-9F36-9EA358ECFC4F}" presName="ThreeNodes_2_text" presStyleLbl="node1" presStyleIdx="2" presStyleCnt="3">
        <dgm:presLayoutVars>
          <dgm:bulletEnabled val="1"/>
        </dgm:presLayoutVars>
      </dgm:prSet>
      <dgm:spPr/>
    </dgm:pt>
    <dgm:pt modelId="{103508A5-95FD-4AFF-86F6-D63C768937B8}" type="pres">
      <dgm:prSet presAssocID="{B2873C5A-D045-410A-9F36-9EA358ECFC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813D508-36A9-40C4-B462-12E316AE259E}" type="presOf" srcId="{50D2AF79-3265-4C88-932E-3517EFAD8D9D}" destId="{52478FAF-381E-4AC6-8A6A-49F2591BD57D}" srcOrd="0" destOrd="0" presId="urn:microsoft.com/office/officeart/2005/8/layout/vProcess5"/>
    <dgm:cxn modelId="{D0DA2115-DA8C-4557-9D49-AA4FC3FD9DFE}" srcId="{B2873C5A-D045-410A-9F36-9EA358ECFC4F}" destId="{DCFAF358-9056-4ABF-8D2E-3EBF06B7561B}" srcOrd="1" destOrd="0" parTransId="{9DC41325-65C6-4953-BBA9-04E4AFBC6750}" sibTransId="{2B1DDD80-E33E-4DB8-A8CB-C83D16A98017}"/>
    <dgm:cxn modelId="{51F84C2A-859D-4721-89C9-300EDBF7AC94}" type="presOf" srcId="{B2873C5A-D045-410A-9F36-9EA358ECFC4F}" destId="{F2C0B328-7E6C-473B-9A1E-8D4B47BC5A4A}" srcOrd="0" destOrd="0" presId="urn:microsoft.com/office/officeart/2005/8/layout/vProcess5"/>
    <dgm:cxn modelId="{CB247C2E-553D-4599-9BDF-568C6DAB0CBF}" type="presOf" srcId="{DCFAF358-9056-4ABF-8D2E-3EBF06B7561B}" destId="{D47633B0-B4F1-4EB6-9D39-04343ECCCD1F}" srcOrd="0" destOrd="0" presId="urn:microsoft.com/office/officeart/2005/8/layout/vProcess5"/>
    <dgm:cxn modelId="{AE44EE30-4106-4EA1-8F8B-87AC181E6F5F}" type="presOf" srcId="{EBEBD135-3FC9-4EB2-8D60-F0A6FEE02841}" destId="{A89FBB31-7DB4-41F9-80B3-6060C9AD19E8}" srcOrd="1" destOrd="0" presId="urn:microsoft.com/office/officeart/2005/8/layout/vProcess5"/>
    <dgm:cxn modelId="{0FEBC375-A7FA-4AA5-A073-204966B47BAB}" type="presOf" srcId="{EBEBD135-3FC9-4EB2-8D60-F0A6FEE02841}" destId="{1DEC35F6-99A5-45AB-A87E-5B3D0EDD8182}" srcOrd="0" destOrd="0" presId="urn:microsoft.com/office/officeart/2005/8/layout/vProcess5"/>
    <dgm:cxn modelId="{C112D583-A998-49F8-A23F-FED0A395B127}" srcId="{B2873C5A-D045-410A-9F36-9EA358ECFC4F}" destId="{EBEBD135-3FC9-4EB2-8D60-F0A6FEE02841}" srcOrd="0" destOrd="0" parTransId="{AFC25669-914C-4A9F-A051-B2ED2749A82B}" sibTransId="{D72F9A65-91CD-4F13-9678-DA507F6225DA}"/>
    <dgm:cxn modelId="{69763585-321B-4ADA-A4F1-1D9246B7BE8C}" type="presOf" srcId="{50D2AF79-3265-4C88-932E-3517EFAD8D9D}" destId="{103508A5-95FD-4AFF-86F6-D63C768937B8}" srcOrd="1" destOrd="0" presId="urn:microsoft.com/office/officeart/2005/8/layout/vProcess5"/>
    <dgm:cxn modelId="{57125294-9713-493E-A114-1925328DEB3E}" type="presOf" srcId="{D72F9A65-91CD-4F13-9678-DA507F6225DA}" destId="{9455AC8C-E67B-41D6-85E5-F43F6DDB9662}" srcOrd="0" destOrd="0" presId="urn:microsoft.com/office/officeart/2005/8/layout/vProcess5"/>
    <dgm:cxn modelId="{2F4BA296-34D5-4199-8039-DB8A52C77C8A}" type="presOf" srcId="{2B1DDD80-E33E-4DB8-A8CB-C83D16A98017}" destId="{5A26C2BC-F9F7-4913-B27F-47085EC23123}" srcOrd="0" destOrd="0" presId="urn:microsoft.com/office/officeart/2005/8/layout/vProcess5"/>
    <dgm:cxn modelId="{EE5FB9D2-6E32-4B4A-B450-AFA4932E19C9}" type="presOf" srcId="{DCFAF358-9056-4ABF-8D2E-3EBF06B7561B}" destId="{9105EC65-5B24-4ADF-BEC9-4A87B8C4A2A2}" srcOrd="1" destOrd="0" presId="urn:microsoft.com/office/officeart/2005/8/layout/vProcess5"/>
    <dgm:cxn modelId="{43E906E4-B132-457C-B60B-E149736D1ED8}" srcId="{B2873C5A-D045-410A-9F36-9EA358ECFC4F}" destId="{50D2AF79-3265-4C88-932E-3517EFAD8D9D}" srcOrd="2" destOrd="0" parTransId="{A3B6F941-5DE9-4DDB-A444-6811E85985D9}" sibTransId="{3ED15FD4-50A9-4477-86C8-6D6579940476}"/>
    <dgm:cxn modelId="{3AFFB9B5-88FE-4994-B39C-E9C768B62BDA}" type="presParOf" srcId="{F2C0B328-7E6C-473B-9A1E-8D4B47BC5A4A}" destId="{14FCF56A-098A-4A34-979D-25EC8CB9C367}" srcOrd="0" destOrd="0" presId="urn:microsoft.com/office/officeart/2005/8/layout/vProcess5"/>
    <dgm:cxn modelId="{26BDEADC-0D61-4EAB-B4DE-7EDF5DCB1A60}" type="presParOf" srcId="{F2C0B328-7E6C-473B-9A1E-8D4B47BC5A4A}" destId="{1DEC35F6-99A5-45AB-A87E-5B3D0EDD8182}" srcOrd="1" destOrd="0" presId="urn:microsoft.com/office/officeart/2005/8/layout/vProcess5"/>
    <dgm:cxn modelId="{E11BEC65-65D5-4D30-A221-538F892AE0C1}" type="presParOf" srcId="{F2C0B328-7E6C-473B-9A1E-8D4B47BC5A4A}" destId="{D47633B0-B4F1-4EB6-9D39-04343ECCCD1F}" srcOrd="2" destOrd="0" presId="urn:microsoft.com/office/officeart/2005/8/layout/vProcess5"/>
    <dgm:cxn modelId="{85E85C42-B67C-4DFB-AEE1-C670554528EF}" type="presParOf" srcId="{F2C0B328-7E6C-473B-9A1E-8D4B47BC5A4A}" destId="{52478FAF-381E-4AC6-8A6A-49F2591BD57D}" srcOrd="3" destOrd="0" presId="urn:microsoft.com/office/officeart/2005/8/layout/vProcess5"/>
    <dgm:cxn modelId="{DDA73310-0E3E-45E8-AA95-349D8E27295F}" type="presParOf" srcId="{F2C0B328-7E6C-473B-9A1E-8D4B47BC5A4A}" destId="{9455AC8C-E67B-41D6-85E5-F43F6DDB9662}" srcOrd="4" destOrd="0" presId="urn:microsoft.com/office/officeart/2005/8/layout/vProcess5"/>
    <dgm:cxn modelId="{05DDA413-0524-424A-A533-7BAFC6EE6846}" type="presParOf" srcId="{F2C0B328-7E6C-473B-9A1E-8D4B47BC5A4A}" destId="{5A26C2BC-F9F7-4913-B27F-47085EC23123}" srcOrd="5" destOrd="0" presId="urn:microsoft.com/office/officeart/2005/8/layout/vProcess5"/>
    <dgm:cxn modelId="{630A8C7D-2D25-4990-9B12-80DB7377197C}" type="presParOf" srcId="{F2C0B328-7E6C-473B-9A1E-8D4B47BC5A4A}" destId="{A89FBB31-7DB4-41F9-80B3-6060C9AD19E8}" srcOrd="6" destOrd="0" presId="urn:microsoft.com/office/officeart/2005/8/layout/vProcess5"/>
    <dgm:cxn modelId="{7EBB8695-6DB3-4604-9B24-F2BD928EA477}" type="presParOf" srcId="{F2C0B328-7E6C-473B-9A1E-8D4B47BC5A4A}" destId="{9105EC65-5B24-4ADF-BEC9-4A87B8C4A2A2}" srcOrd="7" destOrd="0" presId="urn:microsoft.com/office/officeart/2005/8/layout/vProcess5"/>
    <dgm:cxn modelId="{DFC98A82-F165-4A67-A92B-E92EA778F9AB}" type="presParOf" srcId="{F2C0B328-7E6C-473B-9A1E-8D4B47BC5A4A}" destId="{103508A5-95FD-4AFF-86F6-D63C768937B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2EFF5-422D-4116-97C2-CEBDB1A98EB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E6F70CB-83FE-4889-A26F-6D9685ADB5EC}">
      <dgm:prSet/>
      <dgm:spPr/>
      <dgm:t>
        <a:bodyPr/>
        <a:lstStyle/>
        <a:p>
          <a:pPr>
            <a:defRPr b="1"/>
          </a:pPr>
          <a:r>
            <a:rPr lang="en-US"/>
            <a:t>CICD/Agile </a:t>
          </a:r>
        </a:p>
      </dgm:t>
    </dgm:pt>
    <dgm:pt modelId="{59D97662-532F-4987-A9B0-FBA9291A77BF}" type="parTrans" cxnId="{95FD23F7-77F2-49BB-90D7-C9F2BC760264}">
      <dgm:prSet/>
      <dgm:spPr/>
      <dgm:t>
        <a:bodyPr/>
        <a:lstStyle/>
        <a:p>
          <a:endParaRPr lang="en-US"/>
        </a:p>
      </dgm:t>
    </dgm:pt>
    <dgm:pt modelId="{19CA82BC-B30B-4678-912B-E8AC2E48165F}" type="sibTrans" cxnId="{95FD23F7-77F2-49BB-90D7-C9F2BC760264}">
      <dgm:prSet/>
      <dgm:spPr/>
      <dgm:t>
        <a:bodyPr/>
        <a:lstStyle/>
        <a:p>
          <a:endParaRPr lang="en-US"/>
        </a:p>
      </dgm:t>
    </dgm:pt>
    <dgm:pt modelId="{A0773F2D-9FBE-4078-B3FC-8A4B1469D184}">
      <dgm:prSet/>
      <dgm:spPr/>
      <dgm:t>
        <a:bodyPr/>
        <a:lstStyle/>
        <a:p>
          <a:r>
            <a:rPr lang="en-US"/>
            <a:t>Smaller but more frequent changes</a:t>
          </a:r>
        </a:p>
      </dgm:t>
    </dgm:pt>
    <dgm:pt modelId="{455FF0AB-6162-4AD4-A35A-C4762F5E7783}" type="parTrans" cxnId="{02D0D772-5BFA-4373-AEFA-C9350B5CC4F0}">
      <dgm:prSet/>
      <dgm:spPr/>
      <dgm:t>
        <a:bodyPr/>
        <a:lstStyle/>
        <a:p>
          <a:endParaRPr lang="en-US"/>
        </a:p>
      </dgm:t>
    </dgm:pt>
    <dgm:pt modelId="{CB3B8122-6EC8-42DE-9677-1A9C8432BDD4}" type="sibTrans" cxnId="{02D0D772-5BFA-4373-AEFA-C9350B5CC4F0}">
      <dgm:prSet/>
      <dgm:spPr/>
      <dgm:t>
        <a:bodyPr/>
        <a:lstStyle/>
        <a:p>
          <a:endParaRPr lang="en-US"/>
        </a:p>
      </dgm:t>
    </dgm:pt>
    <dgm:pt modelId="{4DE89ED8-17B1-4E4D-B2B1-192FCD31EDE6}">
      <dgm:prSet/>
      <dgm:spPr/>
      <dgm:t>
        <a:bodyPr/>
        <a:lstStyle/>
        <a:p>
          <a:r>
            <a:rPr lang="en-US"/>
            <a:t>Incomplete requirements</a:t>
          </a:r>
        </a:p>
      </dgm:t>
    </dgm:pt>
    <dgm:pt modelId="{45AB9F04-62EA-4297-A49B-9A98C4BEB207}" type="parTrans" cxnId="{3B370F48-6633-437C-9D2F-434D1D7E5A1B}">
      <dgm:prSet/>
      <dgm:spPr/>
      <dgm:t>
        <a:bodyPr/>
        <a:lstStyle/>
        <a:p>
          <a:endParaRPr lang="en-US"/>
        </a:p>
      </dgm:t>
    </dgm:pt>
    <dgm:pt modelId="{A5BF0214-7C80-42F1-9DC1-A760E8750624}" type="sibTrans" cxnId="{3B370F48-6633-437C-9D2F-434D1D7E5A1B}">
      <dgm:prSet/>
      <dgm:spPr/>
      <dgm:t>
        <a:bodyPr/>
        <a:lstStyle/>
        <a:p>
          <a:endParaRPr lang="en-US"/>
        </a:p>
      </dgm:t>
    </dgm:pt>
    <dgm:pt modelId="{FDE664FE-5A84-4CF9-B2AA-501E91FAEA29}">
      <dgm:prSet/>
      <dgm:spPr/>
      <dgm:t>
        <a:bodyPr/>
        <a:lstStyle/>
        <a:p>
          <a:pPr>
            <a:defRPr b="1"/>
          </a:pPr>
          <a:r>
            <a:rPr lang="en-US" dirty="0"/>
            <a:t>Large Tables</a:t>
          </a:r>
        </a:p>
      </dgm:t>
    </dgm:pt>
    <dgm:pt modelId="{8F654E3A-D512-4C82-AD5D-9179D13DF7C2}" type="parTrans" cxnId="{105634A4-611B-4ED8-927B-894B90926FB5}">
      <dgm:prSet/>
      <dgm:spPr/>
      <dgm:t>
        <a:bodyPr/>
        <a:lstStyle/>
        <a:p>
          <a:endParaRPr lang="en-US"/>
        </a:p>
      </dgm:t>
    </dgm:pt>
    <dgm:pt modelId="{12BA1D5A-ECC6-494C-90EC-5F00F222E8A5}" type="sibTrans" cxnId="{105634A4-611B-4ED8-927B-894B90926FB5}">
      <dgm:prSet/>
      <dgm:spPr/>
      <dgm:t>
        <a:bodyPr/>
        <a:lstStyle/>
        <a:p>
          <a:endParaRPr lang="en-US"/>
        </a:p>
      </dgm:t>
    </dgm:pt>
    <dgm:pt modelId="{53661968-E959-4149-B580-1414DB48A662}">
      <dgm:prSet/>
      <dgm:spPr/>
      <dgm:t>
        <a:bodyPr/>
        <a:lstStyle/>
        <a:p>
          <a:r>
            <a:rPr lang="en-US"/>
            <a:t>Change may take hours or days</a:t>
          </a:r>
        </a:p>
      </dgm:t>
    </dgm:pt>
    <dgm:pt modelId="{72FE82CB-5A36-46B7-B3E4-CA605D9C8756}" type="parTrans" cxnId="{77972867-A8B5-4E27-8315-99B4B4BF456D}">
      <dgm:prSet/>
      <dgm:spPr/>
      <dgm:t>
        <a:bodyPr/>
        <a:lstStyle/>
        <a:p>
          <a:endParaRPr lang="en-US"/>
        </a:p>
      </dgm:t>
    </dgm:pt>
    <dgm:pt modelId="{CA31A3C9-482A-45E3-B4AA-EDAC3FBBFEAA}" type="sibTrans" cxnId="{77972867-A8B5-4E27-8315-99B4B4BF456D}">
      <dgm:prSet/>
      <dgm:spPr/>
      <dgm:t>
        <a:bodyPr/>
        <a:lstStyle/>
        <a:p>
          <a:endParaRPr lang="en-US"/>
        </a:p>
      </dgm:t>
    </dgm:pt>
    <dgm:pt modelId="{F0B60CE3-9071-46EC-89C9-D88790CFC7FF}" type="pres">
      <dgm:prSet presAssocID="{6512EFF5-422D-4116-97C2-CEBDB1A98EB0}" presName="root" presStyleCnt="0">
        <dgm:presLayoutVars>
          <dgm:dir/>
          <dgm:resizeHandles val="exact"/>
        </dgm:presLayoutVars>
      </dgm:prSet>
      <dgm:spPr/>
    </dgm:pt>
    <dgm:pt modelId="{B8FB9605-81D9-4466-BB72-A30AEA01E4C5}" type="pres">
      <dgm:prSet presAssocID="{CE6F70CB-83FE-4889-A26F-6D9685ADB5EC}" presName="compNode" presStyleCnt="0"/>
      <dgm:spPr/>
    </dgm:pt>
    <dgm:pt modelId="{4731A186-0142-45B0-AF9D-6C8A41A2B553}" type="pres">
      <dgm:prSet presAssocID="{CE6F70CB-83FE-4889-A26F-6D9685ADB5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E778B3-01D3-4C48-BC66-DA3A1A38C9AC}" type="pres">
      <dgm:prSet presAssocID="{CE6F70CB-83FE-4889-A26F-6D9685ADB5EC}" presName="iconSpace" presStyleCnt="0"/>
      <dgm:spPr/>
    </dgm:pt>
    <dgm:pt modelId="{A28FD179-89EB-4A05-A3CD-2C696A12BF7F}" type="pres">
      <dgm:prSet presAssocID="{CE6F70CB-83FE-4889-A26F-6D9685ADB5EC}" presName="parTx" presStyleLbl="revTx" presStyleIdx="0" presStyleCnt="4">
        <dgm:presLayoutVars>
          <dgm:chMax val="0"/>
          <dgm:chPref val="0"/>
        </dgm:presLayoutVars>
      </dgm:prSet>
      <dgm:spPr/>
    </dgm:pt>
    <dgm:pt modelId="{9A109CDE-3F3E-4096-B529-3464E7F772C7}" type="pres">
      <dgm:prSet presAssocID="{CE6F70CB-83FE-4889-A26F-6D9685ADB5EC}" presName="txSpace" presStyleCnt="0"/>
      <dgm:spPr/>
    </dgm:pt>
    <dgm:pt modelId="{B2500148-8E12-4F48-809E-BE5912057BF0}" type="pres">
      <dgm:prSet presAssocID="{CE6F70CB-83FE-4889-A26F-6D9685ADB5EC}" presName="desTx" presStyleLbl="revTx" presStyleIdx="1" presStyleCnt="4">
        <dgm:presLayoutVars/>
      </dgm:prSet>
      <dgm:spPr/>
    </dgm:pt>
    <dgm:pt modelId="{6E2E4ADB-EFB1-4364-9C61-344C928FD0E9}" type="pres">
      <dgm:prSet presAssocID="{19CA82BC-B30B-4678-912B-E8AC2E48165F}" presName="sibTrans" presStyleCnt="0"/>
      <dgm:spPr/>
    </dgm:pt>
    <dgm:pt modelId="{4F5A497D-72E9-4D04-B78D-0E7AFA4557E8}" type="pres">
      <dgm:prSet presAssocID="{FDE664FE-5A84-4CF9-B2AA-501E91FAEA29}" presName="compNode" presStyleCnt="0"/>
      <dgm:spPr/>
    </dgm:pt>
    <dgm:pt modelId="{12CE75D6-D19C-45CF-A950-6D8F9D7E73B2}" type="pres">
      <dgm:prSet presAssocID="{FDE664FE-5A84-4CF9-B2AA-501E91FAEA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1C7A3ED-289C-4B3C-995C-B059190EFFBC}" type="pres">
      <dgm:prSet presAssocID="{FDE664FE-5A84-4CF9-B2AA-501E91FAEA29}" presName="iconSpace" presStyleCnt="0"/>
      <dgm:spPr/>
    </dgm:pt>
    <dgm:pt modelId="{53BE71E9-C2FF-42B9-A62C-BA088F9A705C}" type="pres">
      <dgm:prSet presAssocID="{FDE664FE-5A84-4CF9-B2AA-501E91FAEA29}" presName="parTx" presStyleLbl="revTx" presStyleIdx="2" presStyleCnt="4">
        <dgm:presLayoutVars>
          <dgm:chMax val="0"/>
          <dgm:chPref val="0"/>
        </dgm:presLayoutVars>
      </dgm:prSet>
      <dgm:spPr/>
    </dgm:pt>
    <dgm:pt modelId="{3D567820-9C1A-4BFD-9A97-AFE4768E0BD2}" type="pres">
      <dgm:prSet presAssocID="{FDE664FE-5A84-4CF9-B2AA-501E91FAEA29}" presName="txSpace" presStyleCnt="0"/>
      <dgm:spPr/>
    </dgm:pt>
    <dgm:pt modelId="{A8E03FA2-9916-48E7-920B-873757E028B2}" type="pres">
      <dgm:prSet presAssocID="{FDE664FE-5A84-4CF9-B2AA-501E91FAEA29}" presName="desTx" presStyleLbl="revTx" presStyleIdx="3" presStyleCnt="4">
        <dgm:presLayoutVars/>
      </dgm:prSet>
      <dgm:spPr/>
    </dgm:pt>
  </dgm:ptLst>
  <dgm:cxnLst>
    <dgm:cxn modelId="{E0D52132-6D24-46EE-B8C7-7F3BEF51AAF4}" type="presOf" srcId="{4DE89ED8-17B1-4E4D-B2B1-192FCD31EDE6}" destId="{B2500148-8E12-4F48-809E-BE5912057BF0}" srcOrd="0" destOrd="1" presId="urn:microsoft.com/office/officeart/2018/5/layout/CenteredIconLabelDescriptionList"/>
    <dgm:cxn modelId="{0C69CF3F-8F30-49AF-A418-56AB2E930D34}" type="presOf" srcId="{6512EFF5-422D-4116-97C2-CEBDB1A98EB0}" destId="{F0B60CE3-9071-46EC-89C9-D88790CFC7FF}" srcOrd="0" destOrd="0" presId="urn:microsoft.com/office/officeart/2018/5/layout/CenteredIconLabelDescriptionList"/>
    <dgm:cxn modelId="{1DE6C65E-E3CC-463B-9733-9535BDA4EB8E}" type="presOf" srcId="{A0773F2D-9FBE-4078-B3FC-8A4B1469D184}" destId="{B2500148-8E12-4F48-809E-BE5912057BF0}" srcOrd="0" destOrd="0" presId="urn:microsoft.com/office/officeart/2018/5/layout/CenteredIconLabelDescriptionList"/>
    <dgm:cxn modelId="{77972867-A8B5-4E27-8315-99B4B4BF456D}" srcId="{FDE664FE-5A84-4CF9-B2AA-501E91FAEA29}" destId="{53661968-E959-4149-B580-1414DB48A662}" srcOrd="0" destOrd="0" parTransId="{72FE82CB-5A36-46B7-B3E4-CA605D9C8756}" sibTransId="{CA31A3C9-482A-45E3-B4AA-EDAC3FBBFEAA}"/>
    <dgm:cxn modelId="{3B370F48-6633-437C-9D2F-434D1D7E5A1B}" srcId="{CE6F70CB-83FE-4889-A26F-6D9685ADB5EC}" destId="{4DE89ED8-17B1-4E4D-B2B1-192FCD31EDE6}" srcOrd="1" destOrd="0" parTransId="{45AB9F04-62EA-4297-A49B-9A98C4BEB207}" sibTransId="{A5BF0214-7C80-42F1-9DC1-A760E8750624}"/>
    <dgm:cxn modelId="{A6625E4B-1D78-45ED-AFC0-E7806C484E78}" type="presOf" srcId="{53661968-E959-4149-B580-1414DB48A662}" destId="{A8E03FA2-9916-48E7-920B-873757E028B2}" srcOrd="0" destOrd="0" presId="urn:microsoft.com/office/officeart/2018/5/layout/CenteredIconLabelDescriptionList"/>
    <dgm:cxn modelId="{02D0D772-5BFA-4373-AEFA-C9350B5CC4F0}" srcId="{CE6F70CB-83FE-4889-A26F-6D9685ADB5EC}" destId="{A0773F2D-9FBE-4078-B3FC-8A4B1469D184}" srcOrd="0" destOrd="0" parTransId="{455FF0AB-6162-4AD4-A35A-C4762F5E7783}" sibTransId="{CB3B8122-6EC8-42DE-9677-1A9C8432BDD4}"/>
    <dgm:cxn modelId="{105634A4-611B-4ED8-927B-894B90926FB5}" srcId="{6512EFF5-422D-4116-97C2-CEBDB1A98EB0}" destId="{FDE664FE-5A84-4CF9-B2AA-501E91FAEA29}" srcOrd="1" destOrd="0" parTransId="{8F654E3A-D512-4C82-AD5D-9179D13DF7C2}" sibTransId="{12BA1D5A-ECC6-494C-90EC-5F00F222E8A5}"/>
    <dgm:cxn modelId="{1EA297F1-5D0A-4133-92D0-552ADA20D490}" type="presOf" srcId="{CE6F70CB-83FE-4889-A26F-6D9685ADB5EC}" destId="{A28FD179-89EB-4A05-A3CD-2C696A12BF7F}" srcOrd="0" destOrd="0" presId="urn:microsoft.com/office/officeart/2018/5/layout/CenteredIconLabelDescriptionList"/>
    <dgm:cxn modelId="{1BC5FFF4-FBAB-4D5C-9537-1099C82B00B6}" type="presOf" srcId="{FDE664FE-5A84-4CF9-B2AA-501E91FAEA29}" destId="{53BE71E9-C2FF-42B9-A62C-BA088F9A705C}" srcOrd="0" destOrd="0" presId="urn:microsoft.com/office/officeart/2018/5/layout/CenteredIconLabelDescriptionList"/>
    <dgm:cxn modelId="{95FD23F7-77F2-49BB-90D7-C9F2BC760264}" srcId="{6512EFF5-422D-4116-97C2-CEBDB1A98EB0}" destId="{CE6F70CB-83FE-4889-A26F-6D9685ADB5EC}" srcOrd="0" destOrd="0" parTransId="{59D97662-532F-4987-A9B0-FBA9291A77BF}" sibTransId="{19CA82BC-B30B-4678-912B-E8AC2E48165F}"/>
    <dgm:cxn modelId="{36192348-3E88-43A3-AADC-EB32F56A010F}" type="presParOf" srcId="{F0B60CE3-9071-46EC-89C9-D88790CFC7FF}" destId="{B8FB9605-81D9-4466-BB72-A30AEA01E4C5}" srcOrd="0" destOrd="0" presId="urn:microsoft.com/office/officeart/2018/5/layout/CenteredIconLabelDescriptionList"/>
    <dgm:cxn modelId="{23EF16EE-0ED1-40B0-A2BF-48CB8FFD3DB9}" type="presParOf" srcId="{B8FB9605-81D9-4466-BB72-A30AEA01E4C5}" destId="{4731A186-0142-45B0-AF9D-6C8A41A2B553}" srcOrd="0" destOrd="0" presId="urn:microsoft.com/office/officeart/2018/5/layout/CenteredIconLabelDescriptionList"/>
    <dgm:cxn modelId="{138D383D-8D66-452B-AC37-87A2F3EEB6EF}" type="presParOf" srcId="{B8FB9605-81D9-4466-BB72-A30AEA01E4C5}" destId="{A4E778B3-01D3-4C48-BC66-DA3A1A38C9AC}" srcOrd="1" destOrd="0" presId="urn:microsoft.com/office/officeart/2018/5/layout/CenteredIconLabelDescriptionList"/>
    <dgm:cxn modelId="{9E9A5777-7135-40FE-90C0-5A7B20C689E6}" type="presParOf" srcId="{B8FB9605-81D9-4466-BB72-A30AEA01E4C5}" destId="{A28FD179-89EB-4A05-A3CD-2C696A12BF7F}" srcOrd="2" destOrd="0" presId="urn:microsoft.com/office/officeart/2018/5/layout/CenteredIconLabelDescriptionList"/>
    <dgm:cxn modelId="{A4327A0B-4D51-4A44-8485-379BFA428575}" type="presParOf" srcId="{B8FB9605-81D9-4466-BB72-A30AEA01E4C5}" destId="{9A109CDE-3F3E-4096-B529-3464E7F772C7}" srcOrd="3" destOrd="0" presId="urn:microsoft.com/office/officeart/2018/5/layout/CenteredIconLabelDescriptionList"/>
    <dgm:cxn modelId="{EE613FF9-7749-4A70-B775-320FCC9CCC07}" type="presParOf" srcId="{B8FB9605-81D9-4466-BB72-A30AEA01E4C5}" destId="{B2500148-8E12-4F48-809E-BE5912057BF0}" srcOrd="4" destOrd="0" presId="urn:microsoft.com/office/officeart/2018/5/layout/CenteredIconLabelDescriptionList"/>
    <dgm:cxn modelId="{8E206934-73B8-4A4A-B5F9-D18F5ADE00A4}" type="presParOf" srcId="{F0B60CE3-9071-46EC-89C9-D88790CFC7FF}" destId="{6E2E4ADB-EFB1-4364-9C61-344C928FD0E9}" srcOrd="1" destOrd="0" presId="urn:microsoft.com/office/officeart/2018/5/layout/CenteredIconLabelDescriptionList"/>
    <dgm:cxn modelId="{E7711592-B818-463C-A5B7-B57BF9B62E98}" type="presParOf" srcId="{F0B60CE3-9071-46EC-89C9-D88790CFC7FF}" destId="{4F5A497D-72E9-4D04-B78D-0E7AFA4557E8}" srcOrd="2" destOrd="0" presId="urn:microsoft.com/office/officeart/2018/5/layout/CenteredIconLabelDescriptionList"/>
    <dgm:cxn modelId="{BBB50683-ECA8-4879-B407-42E925E0DD4E}" type="presParOf" srcId="{4F5A497D-72E9-4D04-B78D-0E7AFA4557E8}" destId="{12CE75D6-D19C-45CF-A950-6D8F9D7E73B2}" srcOrd="0" destOrd="0" presId="urn:microsoft.com/office/officeart/2018/5/layout/CenteredIconLabelDescriptionList"/>
    <dgm:cxn modelId="{D186C3B0-5EA5-45C2-A5DD-710A91DEB8A7}" type="presParOf" srcId="{4F5A497D-72E9-4D04-B78D-0E7AFA4557E8}" destId="{D1C7A3ED-289C-4B3C-995C-B059190EFFBC}" srcOrd="1" destOrd="0" presId="urn:microsoft.com/office/officeart/2018/5/layout/CenteredIconLabelDescriptionList"/>
    <dgm:cxn modelId="{CAA989D7-D076-4509-847A-DD266D030681}" type="presParOf" srcId="{4F5A497D-72E9-4D04-B78D-0E7AFA4557E8}" destId="{53BE71E9-C2FF-42B9-A62C-BA088F9A705C}" srcOrd="2" destOrd="0" presId="urn:microsoft.com/office/officeart/2018/5/layout/CenteredIconLabelDescriptionList"/>
    <dgm:cxn modelId="{E9BA728B-9C9C-4EA3-BD5B-5C3F91FA38D6}" type="presParOf" srcId="{4F5A497D-72E9-4D04-B78D-0E7AFA4557E8}" destId="{3D567820-9C1A-4BFD-9A97-AFE4768E0BD2}" srcOrd="3" destOrd="0" presId="urn:microsoft.com/office/officeart/2018/5/layout/CenteredIconLabelDescriptionList"/>
    <dgm:cxn modelId="{29ADA817-A0D7-4980-A0D6-95176D1B77C8}" type="presParOf" srcId="{4F5A497D-72E9-4D04-B78D-0E7AFA4557E8}" destId="{A8E03FA2-9916-48E7-920B-873757E028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AE7A11-7C85-469C-B636-4A115BBFAA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E13BC6-9007-4424-8E5A-5BFB428783A4}">
      <dgm:prSet/>
      <dgm:spPr/>
      <dgm:t>
        <a:bodyPr/>
        <a:lstStyle/>
        <a:p>
          <a:r>
            <a:rPr lang="en-US"/>
            <a:t>Minimal blocking</a:t>
          </a:r>
        </a:p>
      </dgm:t>
    </dgm:pt>
    <dgm:pt modelId="{02CEEB70-858A-4A0B-ABF3-A31864DCA0C7}" type="parTrans" cxnId="{6376B6BF-22AF-44AD-9065-A1CF4A4B4638}">
      <dgm:prSet/>
      <dgm:spPr/>
      <dgm:t>
        <a:bodyPr/>
        <a:lstStyle/>
        <a:p>
          <a:endParaRPr lang="en-US"/>
        </a:p>
      </dgm:t>
    </dgm:pt>
    <dgm:pt modelId="{AD4D2EFD-D1B1-46EB-8F26-854F8A853E0F}" type="sibTrans" cxnId="{6376B6BF-22AF-44AD-9065-A1CF4A4B4638}">
      <dgm:prSet/>
      <dgm:spPr/>
      <dgm:t>
        <a:bodyPr/>
        <a:lstStyle/>
        <a:p>
          <a:endParaRPr lang="en-US"/>
        </a:p>
      </dgm:t>
    </dgm:pt>
    <dgm:pt modelId="{C6541F79-1FFC-4E8D-84B3-5DFC6FFCF623}">
      <dgm:prSet/>
      <dgm:spPr/>
      <dgm:t>
        <a:bodyPr/>
        <a:lstStyle/>
        <a:p>
          <a:r>
            <a:rPr lang="en-US" dirty="0" err="1"/>
            <a:t>Tuneable</a:t>
          </a:r>
          <a:r>
            <a:rPr lang="en-US" dirty="0"/>
            <a:t> on the fly</a:t>
          </a:r>
        </a:p>
      </dgm:t>
    </dgm:pt>
    <dgm:pt modelId="{2BF9251E-113A-403B-AD0E-1D7DD7797065}" type="parTrans" cxnId="{8A2D4A39-18E2-46EF-A084-F38BA196D3EF}">
      <dgm:prSet/>
      <dgm:spPr/>
      <dgm:t>
        <a:bodyPr/>
        <a:lstStyle/>
        <a:p>
          <a:endParaRPr lang="en-US"/>
        </a:p>
      </dgm:t>
    </dgm:pt>
    <dgm:pt modelId="{063B5E07-37B2-4AA1-ACE7-FFFD7C2C1B5F}" type="sibTrans" cxnId="{8A2D4A39-18E2-46EF-A084-F38BA196D3EF}">
      <dgm:prSet/>
      <dgm:spPr/>
      <dgm:t>
        <a:bodyPr/>
        <a:lstStyle/>
        <a:p>
          <a:endParaRPr lang="en-US"/>
        </a:p>
      </dgm:t>
    </dgm:pt>
    <dgm:pt modelId="{68D94897-6D86-4E29-8615-E87EA165F029}">
      <dgm:prSet/>
      <dgm:spPr/>
      <dgm:t>
        <a:bodyPr/>
        <a:lstStyle/>
        <a:p>
          <a:r>
            <a:rPr lang="en-US" dirty="0" err="1"/>
            <a:t>Restartable</a:t>
          </a:r>
          <a:endParaRPr lang="en-US" dirty="0"/>
        </a:p>
      </dgm:t>
    </dgm:pt>
    <dgm:pt modelId="{B5869534-E522-432C-9902-EA0BFEB9D6AC}" type="parTrans" cxnId="{3EE77DF9-FF42-4781-819B-40B9891B1190}">
      <dgm:prSet/>
      <dgm:spPr/>
      <dgm:t>
        <a:bodyPr/>
        <a:lstStyle/>
        <a:p>
          <a:endParaRPr lang="en-US"/>
        </a:p>
      </dgm:t>
    </dgm:pt>
    <dgm:pt modelId="{5E1F3287-886D-49A9-AE58-B7BC13670CE5}" type="sibTrans" cxnId="{3EE77DF9-FF42-4781-819B-40B9891B1190}">
      <dgm:prSet/>
      <dgm:spPr/>
      <dgm:t>
        <a:bodyPr/>
        <a:lstStyle/>
        <a:p>
          <a:endParaRPr lang="en-US"/>
        </a:p>
      </dgm:t>
    </dgm:pt>
    <dgm:pt modelId="{A7046EBD-14E2-4724-82CC-CD89A5A8B227}">
      <dgm:prSet/>
      <dgm:spPr/>
      <dgm:t>
        <a:bodyPr/>
        <a:lstStyle/>
        <a:p>
          <a:r>
            <a:rPr lang="en-US" dirty="0"/>
            <a:t>Stored procedures</a:t>
          </a:r>
        </a:p>
      </dgm:t>
    </dgm:pt>
    <dgm:pt modelId="{0B3C83D8-91FE-4E83-B0C3-AAFB10C3C5DA}" type="parTrans" cxnId="{12D6EF91-C65A-4C4E-98DB-D7803F14827C}">
      <dgm:prSet/>
      <dgm:spPr/>
      <dgm:t>
        <a:bodyPr/>
        <a:lstStyle/>
        <a:p>
          <a:endParaRPr lang="en-US"/>
        </a:p>
      </dgm:t>
    </dgm:pt>
    <dgm:pt modelId="{4559D27F-E15E-4817-B9C8-B69736B0FAA5}" type="sibTrans" cxnId="{12D6EF91-C65A-4C4E-98DB-D7803F14827C}">
      <dgm:prSet/>
      <dgm:spPr/>
      <dgm:t>
        <a:bodyPr/>
        <a:lstStyle/>
        <a:p>
          <a:endParaRPr lang="en-US"/>
        </a:p>
      </dgm:t>
    </dgm:pt>
    <dgm:pt modelId="{833CED99-204B-4E4B-8DC1-DBB33BE0EF7E}" type="pres">
      <dgm:prSet presAssocID="{DCAE7A11-7C85-469C-B636-4A115BBFAA9F}" presName="linear" presStyleCnt="0">
        <dgm:presLayoutVars>
          <dgm:animLvl val="lvl"/>
          <dgm:resizeHandles val="exact"/>
        </dgm:presLayoutVars>
      </dgm:prSet>
      <dgm:spPr/>
    </dgm:pt>
    <dgm:pt modelId="{06EFD105-C127-40EA-B9D2-24D8516DE8DB}" type="pres">
      <dgm:prSet presAssocID="{DCE13BC6-9007-4424-8E5A-5BFB428783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6B9775-56A9-40F8-8AF7-A58A9F5CAFF8}" type="pres">
      <dgm:prSet presAssocID="{AD4D2EFD-D1B1-46EB-8F26-854F8A853E0F}" presName="spacer" presStyleCnt="0"/>
      <dgm:spPr/>
    </dgm:pt>
    <dgm:pt modelId="{4549FC0F-F794-4053-A0C9-D79C92DB2D9D}" type="pres">
      <dgm:prSet presAssocID="{C6541F79-1FFC-4E8D-84B3-5DFC6FFCF6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5BAC7A-DC98-4F99-9FCB-5936CDD7A62C}" type="pres">
      <dgm:prSet presAssocID="{063B5E07-37B2-4AA1-ACE7-FFFD7C2C1B5F}" presName="spacer" presStyleCnt="0"/>
      <dgm:spPr/>
    </dgm:pt>
    <dgm:pt modelId="{454EFEDB-6ABF-44E8-ABA2-52499B13A3CF}" type="pres">
      <dgm:prSet presAssocID="{A7046EBD-14E2-4724-82CC-CD89A5A8B2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3486C3-8BD0-4187-A1BE-51FA1E545340}" type="pres">
      <dgm:prSet presAssocID="{4559D27F-E15E-4817-B9C8-B69736B0FAA5}" presName="spacer" presStyleCnt="0"/>
      <dgm:spPr/>
    </dgm:pt>
    <dgm:pt modelId="{1D9DE359-FAED-4833-B194-F026E0811F21}" type="pres">
      <dgm:prSet presAssocID="{68D94897-6D86-4E29-8615-E87EA165F02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8FEB08-9B16-4D9D-AD87-CA48ABE1095F}" type="presOf" srcId="{DCAE7A11-7C85-469C-B636-4A115BBFAA9F}" destId="{833CED99-204B-4E4B-8DC1-DBB33BE0EF7E}" srcOrd="0" destOrd="0" presId="urn:microsoft.com/office/officeart/2005/8/layout/vList2"/>
    <dgm:cxn modelId="{8A2D4A39-18E2-46EF-A084-F38BA196D3EF}" srcId="{DCAE7A11-7C85-469C-B636-4A115BBFAA9F}" destId="{C6541F79-1FFC-4E8D-84B3-5DFC6FFCF623}" srcOrd="1" destOrd="0" parTransId="{2BF9251E-113A-403B-AD0E-1D7DD7797065}" sibTransId="{063B5E07-37B2-4AA1-ACE7-FFFD7C2C1B5F}"/>
    <dgm:cxn modelId="{70FD5661-A604-46DF-B56A-304D49B505A2}" type="presOf" srcId="{68D94897-6D86-4E29-8615-E87EA165F029}" destId="{1D9DE359-FAED-4833-B194-F026E0811F21}" srcOrd="0" destOrd="0" presId="urn:microsoft.com/office/officeart/2005/8/layout/vList2"/>
    <dgm:cxn modelId="{C695F379-E950-485F-9507-0D42BF6FFB4E}" type="presOf" srcId="{DCE13BC6-9007-4424-8E5A-5BFB428783A4}" destId="{06EFD105-C127-40EA-B9D2-24D8516DE8DB}" srcOrd="0" destOrd="0" presId="urn:microsoft.com/office/officeart/2005/8/layout/vList2"/>
    <dgm:cxn modelId="{12D6EF91-C65A-4C4E-98DB-D7803F14827C}" srcId="{DCAE7A11-7C85-469C-B636-4A115BBFAA9F}" destId="{A7046EBD-14E2-4724-82CC-CD89A5A8B227}" srcOrd="2" destOrd="0" parTransId="{0B3C83D8-91FE-4E83-B0C3-AAFB10C3C5DA}" sibTransId="{4559D27F-E15E-4817-B9C8-B69736B0FAA5}"/>
    <dgm:cxn modelId="{FF81B8A1-A15E-4E9B-A756-D1C5AAE11383}" type="presOf" srcId="{C6541F79-1FFC-4E8D-84B3-5DFC6FFCF623}" destId="{4549FC0F-F794-4053-A0C9-D79C92DB2D9D}" srcOrd="0" destOrd="0" presId="urn:microsoft.com/office/officeart/2005/8/layout/vList2"/>
    <dgm:cxn modelId="{6376B6BF-22AF-44AD-9065-A1CF4A4B4638}" srcId="{DCAE7A11-7C85-469C-B636-4A115BBFAA9F}" destId="{DCE13BC6-9007-4424-8E5A-5BFB428783A4}" srcOrd="0" destOrd="0" parTransId="{02CEEB70-858A-4A0B-ABF3-A31864DCA0C7}" sibTransId="{AD4D2EFD-D1B1-46EB-8F26-854F8A853E0F}"/>
    <dgm:cxn modelId="{617B96E1-89B1-4A85-A3EC-886EC62BB64C}" type="presOf" srcId="{A7046EBD-14E2-4724-82CC-CD89A5A8B227}" destId="{454EFEDB-6ABF-44E8-ABA2-52499B13A3CF}" srcOrd="0" destOrd="0" presId="urn:microsoft.com/office/officeart/2005/8/layout/vList2"/>
    <dgm:cxn modelId="{3EE77DF9-FF42-4781-819B-40B9891B1190}" srcId="{DCAE7A11-7C85-469C-B636-4A115BBFAA9F}" destId="{68D94897-6D86-4E29-8615-E87EA165F029}" srcOrd="3" destOrd="0" parTransId="{B5869534-E522-432C-9902-EA0BFEB9D6AC}" sibTransId="{5E1F3287-886D-49A9-AE58-B7BC13670CE5}"/>
    <dgm:cxn modelId="{9E72FA93-02EF-4B36-A0AA-97F2A60E4416}" type="presParOf" srcId="{833CED99-204B-4E4B-8DC1-DBB33BE0EF7E}" destId="{06EFD105-C127-40EA-B9D2-24D8516DE8DB}" srcOrd="0" destOrd="0" presId="urn:microsoft.com/office/officeart/2005/8/layout/vList2"/>
    <dgm:cxn modelId="{8FB59D79-B09E-4143-84E8-6F9589EC4B9A}" type="presParOf" srcId="{833CED99-204B-4E4B-8DC1-DBB33BE0EF7E}" destId="{406B9775-56A9-40F8-8AF7-A58A9F5CAFF8}" srcOrd="1" destOrd="0" presId="urn:microsoft.com/office/officeart/2005/8/layout/vList2"/>
    <dgm:cxn modelId="{25652BFE-1CB9-43E5-9143-B52914C8A48D}" type="presParOf" srcId="{833CED99-204B-4E4B-8DC1-DBB33BE0EF7E}" destId="{4549FC0F-F794-4053-A0C9-D79C92DB2D9D}" srcOrd="2" destOrd="0" presId="urn:microsoft.com/office/officeart/2005/8/layout/vList2"/>
    <dgm:cxn modelId="{E133933D-3C1F-48C6-A7A2-6B83A93C3664}" type="presParOf" srcId="{833CED99-204B-4E4B-8DC1-DBB33BE0EF7E}" destId="{1D5BAC7A-DC98-4F99-9FCB-5936CDD7A62C}" srcOrd="3" destOrd="0" presId="urn:microsoft.com/office/officeart/2005/8/layout/vList2"/>
    <dgm:cxn modelId="{63958D43-A8E5-4A2B-A100-BDA072B177A9}" type="presParOf" srcId="{833CED99-204B-4E4B-8DC1-DBB33BE0EF7E}" destId="{454EFEDB-6ABF-44E8-ABA2-52499B13A3CF}" srcOrd="4" destOrd="0" presId="urn:microsoft.com/office/officeart/2005/8/layout/vList2"/>
    <dgm:cxn modelId="{0F23921E-6FD6-4FE5-B996-A858CF53B9D5}" type="presParOf" srcId="{833CED99-204B-4E4B-8DC1-DBB33BE0EF7E}" destId="{443486C3-8BD0-4187-A1BE-51FA1E545340}" srcOrd="5" destOrd="0" presId="urn:microsoft.com/office/officeart/2005/8/layout/vList2"/>
    <dgm:cxn modelId="{1A238546-4582-4DB8-ABD9-0165261262AA}" type="presParOf" srcId="{833CED99-204B-4E4B-8DC1-DBB33BE0EF7E}" destId="{1D9DE359-FAED-4833-B194-F026E0811F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5BAAB9-EC3E-4DDA-9112-922187A8E66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6E5EAE-184F-4B13-BB58-302096F0879A}">
      <dgm:prSet/>
      <dgm:spPr/>
      <dgm:t>
        <a:bodyPr/>
        <a:lstStyle/>
        <a:p>
          <a:r>
            <a:rPr lang="en-US" dirty="0"/>
            <a:t>Config Table</a:t>
          </a:r>
        </a:p>
      </dgm:t>
    </dgm:pt>
    <dgm:pt modelId="{87DA6B2C-5503-4904-8D62-26633893369A}" type="parTrans" cxnId="{BB99A91F-E00E-4C0E-8AF7-8D04EE0AC296}">
      <dgm:prSet/>
      <dgm:spPr/>
      <dgm:t>
        <a:bodyPr/>
        <a:lstStyle/>
        <a:p>
          <a:endParaRPr lang="en-US"/>
        </a:p>
      </dgm:t>
    </dgm:pt>
    <dgm:pt modelId="{99B1EFFA-9650-40A5-9EA6-B1C1F97EC9D7}" type="sibTrans" cxnId="{BB99A91F-E00E-4C0E-8AF7-8D04EE0AC296}">
      <dgm:prSet/>
      <dgm:spPr/>
      <dgm:t>
        <a:bodyPr/>
        <a:lstStyle/>
        <a:p>
          <a:endParaRPr lang="en-US"/>
        </a:p>
      </dgm:t>
    </dgm:pt>
    <dgm:pt modelId="{1AC06391-9B65-44C0-A84F-61E6F7776BE6}">
      <dgm:prSet/>
      <dgm:spPr/>
      <dgm:t>
        <a:bodyPr/>
        <a:lstStyle/>
        <a:p>
          <a:r>
            <a:rPr lang="en-US" dirty="0"/>
            <a:t>Double Writes</a:t>
          </a:r>
        </a:p>
      </dgm:t>
    </dgm:pt>
    <dgm:pt modelId="{6E7ADB13-A5CC-463C-AE42-5DAB12720498}" type="parTrans" cxnId="{DA52C407-8107-485D-BB88-C7B80B1EB5F4}">
      <dgm:prSet/>
      <dgm:spPr/>
      <dgm:t>
        <a:bodyPr/>
        <a:lstStyle/>
        <a:p>
          <a:endParaRPr lang="en-US"/>
        </a:p>
      </dgm:t>
    </dgm:pt>
    <dgm:pt modelId="{B09D9ADD-1C3C-4C07-8557-5C4DD05948DA}" type="sibTrans" cxnId="{DA52C407-8107-485D-BB88-C7B80B1EB5F4}">
      <dgm:prSet/>
      <dgm:spPr/>
      <dgm:t>
        <a:bodyPr/>
        <a:lstStyle/>
        <a:p>
          <a:endParaRPr lang="en-US"/>
        </a:p>
      </dgm:t>
    </dgm:pt>
    <dgm:pt modelId="{BFF61F12-32B8-4440-9993-DD9448C37AB0}">
      <dgm:prSet/>
      <dgm:spPr/>
      <dgm:t>
        <a:bodyPr/>
        <a:lstStyle/>
        <a:p>
          <a:r>
            <a:rPr lang="en-US"/>
            <a:t>Logging Table</a:t>
          </a:r>
          <a:endParaRPr lang="en-US" dirty="0"/>
        </a:p>
      </dgm:t>
    </dgm:pt>
    <dgm:pt modelId="{65BCC994-5687-42B4-96C2-0FB8D6772B2C}" type="parTrans" cxnId="{4897941C-B6C4-4221-AE81-E5E9EAD45E8D}">
      <dgm:prSet/>
      <dgm:spPr/>
      <dgm:t>
        <a:bodyPr/>
        <a:lstStyle/>
        <a:p>
          <a:endParaRPr lang="en-US"/>
        </a:p>
      </dgm:t>
    </dgm:pt>
    <dgm:pt modelId="{1475037B-4AAF-47FF-AEC4-F0086C557064}" type="sibTrans" cxnId="{4897941C-B6C4-4221-AE81-E5E9EAD45E8D}">
      <dgm:prSet/>
      <dgm:spPr/>
      <dgm:t>
        <a:bodyPr/>
        <a:lstStyle/>
        <a:p>
          <a:endParaRPr lang="en-US"/>
        </a:p>
      </dgm:t>
    </dgm:pt>
    <dgm:pt modelId="{A3E58998-3AF8-4B81-9A8C-053C15EAE5A6}" type="pres">
      <dgm:prSet presAssocID="{835BAAB9-EC3E-4DDA-9112-922187A8E666}" presName="vert0" presStyleCnt="0">
        <dgm:presLayoutVars>
          <dgm:dir/>
          <dgm:animOne val="branch"/>
          <dgm:animLvl val="lvl"/>
        </dgm:presLayoutVars>
      </dgm:prSet>
      <dgm:spPr/>
    </dgm:pt>
    <dgm:pt modelId="{CC2400A9-53E8-4C85-A15C-2ADEFD92122A}" type="pres">
      <dgm:prSet presAssocID="{A56E5EAE-184F-4B13-BB58-302096F0879A}" presName="thickLine" presStyleLbl="alignNode1" presStyleIdx="0" presStyleCnt="3"/>
      <dgm:spPr/>
    </dgm:pt>
    <dgm:pt modelId="{FA5AB814-C595-4711-839D-E85A83A420EC}" type="pres">
      <dgm:prSet presAssocID="{A56E5EAE-184F-4B13-BB58-302096F0879A}" presName="horz1" presStyleCnt="0"/>
      <dgm:spPr/>
    </dgm:pt>
    <dgm:pt modelId="{E2FEE9C1-D567-4B6A-859C-39A3B280B28A}" type="pres">
      <dgm:prSet presAssocID="{A56E5EAE-184F-4B13-BB58-302096F0879A}" presName="tx1" presStyleLbl="revTx" presStyleIdx="0" presStyleCnt="3"/>
      <dgm:spPr/>
    </dgm:pt>
    <dgm:pt modelId="{89729FEE-3D21-4AE0-AE99-BBC3C5C70570}" type="pres">
      <dgm:prSet presAssocID="{A56E5EAE-184F-4B13-BB58-302096F0879A}" presName="vert1" presStyleCnt="0"/>
      <dgm:spPr/>
    </dgm:pt>
    <dgm:pt modelId="{6F935F56-838B-49DE-9945-5740D8115132}" type="pres">
      <dgm:prSet presAssocID="{BFF61F12-32B8-4440-9993-DD9448C37AB0}" presName="thickLine" presStyleLbl="alignNode1" presStyleIdx="1" presStyleCnt="3"/>
      <dgm:spPr/>
    </dgm:pt>
    <dgm:pt modelId="{A9A7ABB7-BA8A-4DAA-9DC0-43DA55752647}" type="pres">
      <dgm:prSet presAssocID="{BFF61F12-32B8-4440-9993-DD9448C37AB0}" presName="horz1" presStyleCnt="0"/>
      <dgm:spPr/>
    </dgm:pt>
    <dgm:pt modelId="{B8C2BBEF-4EA4-4594-95D9-61C4EE73F0FB}" type="pres">
      <dgm:prSet presAssocID="{BFF61F12-32B8-4440-9993-DD9448C37AB0}" presName="tx1" presStyleLbl="revTx" presStyleIdx="1" presStyleCnt="3"/>
      <dgm:spPr/>
    </dgm:pt>
    <dgm:pt modelId="{C9DD5CD0-5E2B-4BAF-824F-590608317BA6}" type="pres">
      <dgm:prSet presAssocID="{BFF61F12-32B8-4440-9993-DD9448C37AB0}" presName="vert1" presStyleCnt="0"/>
      <dgm:spPr/>
    </dgm:pt>
    <dgm:pt modelId="{4695F28B-682E-45ED-89D2-8B670860AD2A}" type="pres">
      <dgm:prSet presAssocID="{1AC06391-9B65-44C0-A84F-61E6F7776BE6}" presName="thickLine" presStyleLbl="alignNode1" presStyleIdx="2" presStyleCnt="3"/>
      <dgm:spPr/>
    </dgm:pt>
    <dgm:pt modelId="{E9559E7D-7E98-40BD-8497-7883AD5BAD98}" type="pres">
      <dgm:prSet presAssocID="{1AC06391-9B65-44C0-A84F-61E6F7776BE6}" presName="horz1" presStyleCnt="0"/>
      <dgm:spPr/>
    </dgm:pt>
    <dgm:pt modelId="{1B0FC139-E3EF-4587-97A8-8051679D78AE}" type="pres">
      <dgm:prSet presAssocID="{1AC06391-9B65-44C0-A84F-61E6F7776BE6}" presName="tx1" presStyleLbl="revTx" presStyleIdx="2" presStyleCnt="3"/>
      <dgm:spPr/>
    </dgm:pt>
    <dgm:pt modelId="{B715353A-8C65-4AA7-BFAE-11C1907D2D30}" type="pres">
      <dgm:prSet presAssocID="{1AC06391-9B65-44C0-A84F-61E6F7776BE6}" presName="vert1" presStyleCnt="0"/>
      <dgm:spPr/>
    </dgm:pt>
  </dgm:ptLst>
  <dgm:cxnLst>
    <dgm:cxn modelId="{DA52C407-8107-485D-BB88-C7B80B1EB5F4}" srcId="{835BAAB9-EC3E-4DDA-9112-922187A8E666}" destId="{1AC06391-9B65-44C0-A84F-61E6F7776BE6}" srcOrd="2" destOrd="0" parTransId="{6E7ADB13-A5CC-463C-AE42-5DAB12720498}" sibTransId="{B09D9ADD-1C3C-4C07-8557-5C4DD05948DA}"/>
    <dgm:cxn modelId="{51FE4B1A-FD40-4A02-9A77-AE5A5867A57B}" type="presOf" srcId="{1AC06391-9B65-44C0-A84F-61E6F7776BE6}" destId="{1B0FC139-E3EF-4587-97A8-8051679D78AE}" srcOrd="0" destOrd="0" presId="urn:microsoft.com/office/officeart/2008/layout/LinedList"/>
    <dgm:cxn modelId="{4897941C-B6C4-4221-AE81-E5E9EAD45E8D}" srcId="{835BAAB9-EC3E-4DDA-9112-922187A8E666}" destId="{BFF61F12-32B8-4440-9993-DD9448C37AB0}" srcOrd="1" destOrd="0" parTransId="{65BCC994-5687-42B4-96C2-0FB8D6772B2C}" sibTransId="{1475037B-4AAF-47FF-AEC4-F0086C557064}"/>
    <dgm:cxn modelId="{BB99A91F-E00E-4C0E-8AF7-8D04EE0AC296}" srcId="{835BAAB9-EC3E-4DDA-9112-922187A8E666}" destId="{A56E5EAE-184F-4B13-BB58-302096F0879A}" srcOrd="0" destOrd="0" parTransId="{87DA6B2C-5503-4904-8D62-26633893369A}" sibTransId="{99B1EFFA-9650-40A5-9EA6-B1C1F97EC9D7}"/>
    <dgm:cxn modelId="{CAC1BB27-CB26-4FC1-93DD-3FCFDCD30556}" type="presOf" srcId="{835BAAB9-EC3E-4DDA-9112-922187A8E666}" destId="{A3E58998-3AF8-4B81-9A8C-053C15EAE5A6}" srcOrd="0" destOrd="0" presId="urn:microsoft.com/office/officeart/2008/layout/LinedList"/>
    <dgm:cxn modelId="{7C48B150-169E-4B18-BC63-8E5DEA4B7C04}" type="presOf" srcId="{A56E5EAE-184F-4B13-BB58-302096F0879A}" destId="{E2FEE9C1-D567-4B6A-859C-39A3B280B28A}" srcOrd="0" destOrd="0" presId="urn:microsoft.com/office/officeart/2008/layout/LinedList"/>
    <dgm:cxn modelId="{6154E3F2-5180-4269-88C6-C4BF0C7466C2}" type="presOf" srcId="{BFF61F12-32B8-4440-9993-DD9448C37AB0}" destId="{B8C2BBEF-4EA4-4594-95D9-61C4EE73F0FB}" srcOrd="0" destOrd="0" presId="urn:microsoft.com/office/officeart/2008/layout/LinedList"/>
    <dgm:cxn modelId="{8B245C09-36E4-4A80-BF0B-EEE63F3EC61C}" type="presParOf" srcId="{A3E58998-3AF8-4B81-9A8C-053C15EAE5A6}" destId="{CC2400A9-53E8-4C85-A15C-2ADEFD92122A}" srcOrd="0" destOrd="0" presId="urn:microsoft.com/office/officeart/2008/layout/LinedList"/>
    <dgm:cxn modelId="{C1D717A6-854C-4C62-A278-11E5C4ACBA21}" type="presParOf" srcId="{A3E58998-3AF8-4B81-9A8C-053C15EAE5A6}" destId="{FA5AB814-C595-4711-839D-E85A83A420EC}" srcOrd="1" destOrd="0" presId="urn:microsoft.com/office/officeart/2008/layout/LinedList"/>
    <dgm:cxn modelId="{DBEE3B14-E22B-4F0F-8AB5-7EEE280BBCEB}" type="presParOf" srcId="{FA5AB814-C595-4711-839D-E85A83A420EC}" destId="{E2FEE9C1-D567-4B6A-859C-39A3B280B28A}" srcOrd="0" destOrd="0" presId="urn:microsoft.com/office/officeart/2008/layout/LinedList"/>
    <dgm:cxn modelId="{6DAD47CC-0BDF-4084-8C1B-8D8CC73A1BE6}" type="presParOf" srcId="{FA5AB814-C595-4711-839D-E85A83A420EC}" destId="{89729FEE-3D21-4AE0-AE99-BBC3C5C70570}" srcOrd="1" destOrd="0" presId="urn:microsoft.com/office/officeart/2008/layout/LinedList"/>
    <dgm:cxn modelId="{C72CAE7B-B300-44D8-9D57-07AD6573EF78}" type="presParOf" srcId="{A3E58998-3AF8-4B81-9A8C-053C15EAE5A6}" destId="{6F935F56-838B-49DE-9945-5740D8115132}" srcOrd="2" destOrd="0" presId="urn:microsoft.com/office/officeart/2008/layout/LinedList"/>
    <dgm:cxn modelId="{53747F8B-1D45-4180-8993-F89FB8442905}" type="presParOf" srcId="{A3E58998-3AF8-4B81-9A8C-053C15EAE5A6}" destId="{A9A7ABB7-BA8A-4DAA-9DC0-43DA55752647}" srcOrd="3" destOrd="0" presId="urn:microsoft.com/office/officeart/2008/layout/LinedList"/>
    <dgm:cxn modelId="{7D8B539C-53A6-4BD8-A6C5-062C2CC03A5B}" type="presParOf" srcId="{A9A7ABB7-BA8A-4DAA-9DC0-43DA55752647}" destId="{B8C2BBEF-4EA4-4594-95D9-61C4EE73F0FB}" srcOrd="0" destOrd="0" presId="urn:microsoft.com/office/officeart/2008/layout/LinedList"/>
    <dgm:cxn modelId="{1306CD6E-A1DD-436E-8820-226EF9D96298}" type="presParOf" srcId="{A9A7ABB7-BA8A-4DAA-9DC0-43DA55752647}" destId="{C9DD5CD0-5E2B-4BAF-824F-590608317BA6}" srcOrd="1" destOrd="0" presId="urn:microsoft.com/office/officeart/2008/layout/LinedList"/>
    <dgm:cxn modelId="{91D4C4A3-55B0-44C1-B852-8A259F1E8166}" type="presParOf" srcId="{A3E58998-3AF8-4B81-9A8C-053C15EAE5A6}" destId="{4695F28B-682E-45ED-89D2-8B670860AD2A}" srcOrd="4" destOrd="0" presId="urn:microsoft.com/office/officeart/2008/layout/LinedList"/>
    <dgm:cxn modelId="{1E5E5F92-9892-440C-AB4B-7EFBD0C78926}" type="presParOf" srcId="{A3E58998-3AF8-4B81-9A8C-053C15EAE5A6}" destId="{E9559E7D-7E98-40BD-8497-7883AD5BAD98}" srcOrd="5" destOrd="0" presId="urn:microsoft.com/office/officeart/2008/layout/LinedList"/>
    <dgm:cxn modelId="{03510911-A914-42F4-8369-97B5E4F8CC6E}" type="presParOf" srcId="{E9559E7D-7E98-40BD-8497-7883AD5BAD98}" destId="{1B0FC139-E3EF-4587-97A8-8051679D78AE}" srcOrd="0" destOrd="0" presId="urn:microsoft.com/office/officeart/2008/layout/LinedList"/>
    <dgm:cxn modelId="{FB9DA2F5-4C27-43E8-9E40-32C812D5020C}" type="presParOf" srcId="{E9559E7D-7E98-40BD-8497-7883AD5BAD98}" destId="{B715353A-8C65-4AA7-BFAE-11C1907D2D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D31437-5D2C-40AB-8FA6-EA711D3DE3A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9F29D8-BFA6-4826-894B-74E45D908F2D}">
      <dgm:prSet/>
      <dgm:spPr/>
      <dgm:t>
        <a:bodyPr/>
        <a:lstStyle/>
        <a:p>
          <a:r>
            <a:rPr lang="en-US"/>
            <a:t>Change the datatype of a column</a:t>
          </a:r>
        </a:p>
      </dgm:t>
    </dgm:pt>
    <dgm:pt modelId="{9E382032-52DB-431F-B374-FBBE25A2B764}" type="parTrans" cxnId="{D1FD23DA-D078-40EC-83B2-2BE62E953F00}">
      <dgm:prSet/>
      <dgm:spPr/>
      <dgm:t>
        <a:bodyPr/>
        <a:lstStyle/>
        <a:p>
          <a:endParaRPr lang="en-US"/>
        </a:p>
      </dgm:t>
    </dgm:pt>
    <dgm:pt modelId="{3FBE59C4-5705-42C6-B989-700EA2ADD856}" type="sibTrans" cxnId="{D1FD23DA-D078-40EC-83B2-2BE62E953F00}">
      <dgm:prSet/>
      <dgm:spPr/>
      <dgm:t>
        <a:bodyPr/>
        <a:lstStyle/>
        <a:p>
          <a:endParaRPr lang="en-US"/>
        </a:p>
      </dgm:t>
    </dgm:pt>
    <dgm:pt modelId="{D5858AE5-1DBE-4F22-8352-0BB55B0AF802}">
      <dgm:prSet/>
      <dgm:spPr/>
      <dgm:t>
        <a:bodyPr/>
        <a:lstStyle/>
        <a:p>
          <a:r>
            <a:rPr lang="en-US"/>
            <a:t>Change the datatype of the clustered index</a:t>
          </a:r>
        </a:p>
      </dgm:t>
    </dgm:pt>
    <dgm:pt modelId="{7D06E8EC-2F0A-480D-84D0-3AC5037CC1E5}" type="parTrans" cxnId="{F3655E59-BE8F-4C06-BE01-8734F9FEC560}">
      <dgm:prSet/>
      <dgm:spPr/>
      <dgm:t>
        <a:bodyPr/>
        <a:lstStyle/>
        <a:p>
          <a:endParaRPr lang="en-US"/>
        </a:p>
      </dgm:t>
    </dgm:pt>
    <dgm:pt modelId="{DF7A59B4-8960-48F3-8219-07FD2CF9C944}" type="sibTrans" cxnId="{F3655E59-BE8F-4C06-BE01-8734F9FEC560}">
      <dgm:prSet/>
      <dgm:spPr/>
      <dgm:t>
        <a:bodyPr/>
        <a:lstStyle/>
        <a:p>
          <a:endParaRPr lang="en-US"/>
        </a:p>
      </dgm:t>
    </dgm:pt>
    <dgm:pt modelId="{9C681468-5672-4D87-95C7-DD2BA6B28137}" type="pres">
      <dgm:prSet presAssocID="{EBD31437-5D2C-40AB-8FA6-EA711D3DE3A3}" presName="vert0" presStyleCnt="0">
        <dgm:presLayoutVars>
          <dgm:dir/>
          <dgm:animOne val="branch"/>
          <dgm:animLvl val="lvl"/>
        </dgm:presLayoutVars>
      </dgm:prSet>
      <dgm:spPr/>
    </dgm:pt>
    <dgm:pt modelId="{9C5D38C5-9FDC-4189-B769-0FF1A1EBA0C6}" type="pres">
      <dgm:prSet presAssocID="{419F29D8-BFA6-4826-894B-74E45D908F2D}" presName="thickLine" presStyleLbl="alignNode1" presStyleIdx="0" presStyleCnt="2"/>
      <dgm:spPr/>
    </dgm:pt>
    <dgm:pt modelId="{59003A3B-D1FE-4644-BCCF-FC16BA4BB451}" type="pres">
      <dgm:prSet presAssocID="{419F29D8-BFA6-4826-894B-74E45D908F2D}" presName="horz1" presStyleCnt="0"/>
      <dgm:spPr/>
    </dgm:pt>
    <dgm:pt modelId="{757D5F78-75CD-456A-BF22-06955565C022}" type="pres">
      <dgm:prSet presAssocID="{419F29D8-BFA6-4826-894B-74E45D908F2D}" presName="tx1" presStyleLbl="revTx" presStyleIdx="0" presStyleCnt="2"/>
      <dgm:spPr/>
    </dgm:pt>
    <dgm:pt modelId="{DA20D6E3-0AE5-49D9-BC73-BC875F745EB4}" type="pres">
      <dgm:prSet presAssocID="{419F29D8-BFA6-4826-894B-74E45D908F2D}" presName="vert1" presStyleCnt="0"/>
      <dgm:spPr/>
    </dgm:pt>
    <dgm:pt modelId="{E6185ACA-D64B-41D4-BD12-E057BB1B2A51}" type="pres">
      <dgm:prSet presAssocID="{D5858AE5-1DBE-4F22-8352-0BB55B0AF802}" presName="thickLine" presStyleLbl="alignNode1" presStyleIdx="1" presStyleCnt="2"/>
      <dgm:spPr/>
    </dgm:pt>
    <dgm:pt modelId="{3FA77FC5-DA3E-49F7-8CB0-6D9F9A312DB0}" type="pres">
      <dgm:prSet presAssocID="{D5858AE5-1DBE-4F22-8352-0BB55B0AF802}" presName="horz1" presStyleCnt="0"/>
      <dgm:spPr/>
    </dgm:pt>
    <dgm:pt modelId="{BBEFA7BB-113F-4D00-9836-AA50F20810D8}" type="pres">
      <dgm:prSet presAssocID="{D5858AE5-1DBE-4F22-8352-0BB55B0AF802}" presName="tx1" presStyleLbl="revTx" presStyleIdx="1" presStyleCnt="2"/>
      <dgm:spPr/>
    </dgm:pt>
    <dgm:pt modelId="{F02302A3-171D-44C4-B4DC-2E5F061A48C0}" type="pres">
      <dgm:prSet presAssocID="{D5858AE5-1DBE-4F22-8352-0BB55B0AF802}" presName="vert1" presStyleCnt="0"/>
      <dgm:spPr/>
    </dgm:pt>
  </dgm:ptLst>
  <dgm:cxnLst>
    <dgm:cxn modelId="{88443E1F-8B40-4A3C-8E87-30A257C8C703}" type="presOf" srcId="{D5858AE5-1DBE-4F22-8352-0BB55B0AF802}" destId="{BBEFA7BB-113F-4D00-9836-AA50F20810D8}" srcOrd="0" destOrd="0" presId="urn:microsoft.com/office/officeart/2008/layout/LinedList"/>
    <dgm:cxn modelId="{F3655E59-BE8F-4C06-BE01-8734F9FEC560}" srcId="{EBD31437-5D2C-40AB-8FA6-EA711D3DE3A3}" destId="{D5858AE5-1DBE-4F22-8352-0BB55B0AF802}" srcOrd="1" destOrd="0" parTransId="{7D06E8EC-2F0A-480D-84D0-3AC5037CC1E5}" sibTransId="{DF7A59B4-8960-48F3-8219-07FD2CF9C944}"/>
    <dgm:cxn modelId="{087E18A1-32C5-41B9-BA31-F010B258D031}" type="presOf" srcId="{419F29D8-BFA6-4826-894B-74E45D908F2D}" destId="{757D5F78-75CD-456A-BF22-06955565C022}" srcOrd="0" destOrd="0" presId="urn:microsoft.com/office/officeart/2008/layout/LinedList"/>
    <dgm:cxn modelId="{D3C2FEA8-56AF-41CB-8A45-8B3291F52EF8}" type="presOf" srcId="{EBD31437-5D2C-40AB-8FA6-EA711D3DE3A3}" destId="{9C681468-5672-4D87-95C7-DD2BA6B28137}" srcOrd="0" destOrd="0" presId="urn:microsoft.com/office/officeart/2008/layout/LinedList"/>
    <dgm:cxn modelId="{D1FD23DA-D078-40EC-83B2-2BE62E953F00}" srcId="{EBD31437-5D2C-40AB-8FA6-EA711D3DE3A3}" destId="{419F29D8-BFA6-4826-894B-74E45D908F2D}" srcOrd="0" destOrd="0" parTransId="{9E382032-52DB-431F-B374-FBBE25A2B764}" sibTransId="{3FBE59C4-5705-42C6-B989-700EA2ADD856}"/>
    <dgm:cxn modelId="{797A91B0-3AF4-4797-A8AB-D624F326EA91}" type="presParOf" srcId="{9C681468-5672-4D87-95C7-DD2BA6B28137}" destId="{9C5D38C5-9FDC-4189-B769-0FF1A1EBA0C6}" srcOrd="0" destOrd="0" presId="urn:microsoft.com/office/officeart/2008/layout/LinedList"/>
    <dgm:cxn modelId="{9681C1FF-1EB8-4BD4-94B8-877600B80BCF}" type="presParOf" srcId="{9C681468-5672-4D87-95C7-DD2BA6B28137}" destId="{59003A3B-D1FE-4644-BCCF-FC16BA4BB451}" srcOrd="1" destOrd="0" presId="urn:microsoft.com/office/officeart/2008/layout/LinedList"/>
    <dgm:cxn modelId="{4023191E-E5CD-475C-8EFC-3A5935C611C6}" type="presParOf" srcId="{59003A3B-D1FE-4644-BCCF-FC16BA4BB451}" destId="{757D5F78-75CD-456A-BF22-06955565C022}" srcOrd="0" destOrd="0" presId="urn:microsoft.com/office/officeart/2008/layout/LinedList"/>
    <dgm:cxn modelId="{AD00D45D-7311-44E2-971D-4FF7518FC03B}" type="presParOf" srcId="{59003A3B-D1FE-4644-BCCF-FC16BA4BB451}" destId="{DA20D6E3-0AE5-49D9-BC73-BC875F745EB4}" srcOrd="1" destOrd="0" presId="urn:microsoft.com/office/officeart/2008/layout/LinedList"/>
    <dgm:cxn modelId="{0342B680-2D93-45CE-B222-C6B981FA0298}" type="presParOf" srcId="{9C681468-5672-4D87-95C7-DD2BA6B28137}" destId="{E6185ACA-D64B-41D4-BD12-E057BB1B2A51}" srcOrd="2" destOrd="0" presId="urn:microsoft.com/office/officeart/2008/layout/LinedList"/>
    <dgm:cxn modelId="{E98B2DE3-E77E-45F6-8D31-B08F48C594B0}" type="presParOf" srcId="{9C681468-5672-4D87-95C7-DD2BA6B28137}" destId="{3FA77FC5-DA3E-49F7-8CB0-6D9F9A312DB0}" srcOrd="3" destOrd="0" presId="urn:microsoft.com/office/officeart/2008/layout/LinedList"/>
    <dgm:cxn modelId="{EF9A64B0-C202-409B-9C78-200DFA11CA4F}" type="presParOf" srcId="{3FA77FC5-DA3E-49F7-8CB0-6D9F9A312DB0}" destId="{BBEFA7BB-113F-4D00-9836-AA50F20810D8}" srcOrd="0" destOrd="0" presId="urn:microsoft.com/office/officeart/2008/layout/LinedList"/>
    <dgm:cxn modelId="{88627AE5-DE7C-4B1E-BFDD-ACD19ED3DFF4}" type="presParOf" srcId="{3FA77FC5-DA3E-49F7-8CB0-6D9F9A312DB0}" destId="{F02302A3-171D-44C4-B4DC-2E5F061A48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AA9EE2-6BF2-4297-BA16-AC5E6F7C1D7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17F959-AACD-446A-A89C-1CA8A1EAE328}">
      <dgm:prSet/>
      <dgm:spPr/>
      <dgm:t>
        <a:bodyPr/>
        <a:lstStyle/>
        <a:p>
          <a:r>
            <a:rPr lang="en-US"/>
            <a:t>Doublecheck T-Log size, growth, and backup settings</a:t>
          </a:r>
        </a:p>
      </dgm:t>
    </dgm:pt>
    <dgm:pt modelId="{9F717B12-5329-4868-9E63-6E02EB8F6066}" type="parTrans" cxnId="{F911A0EC-890C-4FB4-9333-7BB9C7AE3B16}">
      <dgm:prSet/>
      <dgm:spPr/>
      <dgm:t>
        <a:bodyPr/>
        <a:lstStyle/>
        <a:p>
          <a:endParaRPr lang="en-US"/>
        </a:p>
      </dgm:t>
    </dgm:pt>
    <dgm:pt modelId="{435147A8-9907-4826-84A1-DB5A5BF4C2E3}" type="sibTrans" cxnId="{F911A0EC-890C-4FB4-9333-7BB9C7AE3B16}">
      <dgm:prSet/>
      <dgm:spPr/>
      <dgm:t>
        <a:bodyPr/>
        <a:lstStyle/>
        <a:p>
          <a:endParaRPr lang="en-US"/>
        </a:p>
      </dgm:t>
    </dgm:pt>
    <dgm:pt modelId="{67DF78BA-AB21-43D7-8851-E0B4A72C41D1}">
      <dgm:prSet/>
      <dgm:spPr/>
      <dgm:t>
        <a:bodyPr/>
        <a:lstStyle/>
        <a:p>
          <a:r>
            <a:rPr lang="en-US" dirty="0"/>
            <a:t>Verify ALL writes are accounted for (or use </a:t>
          </a:r>
          <a:r>
            <a:rPr lang="en-US"/>
            <a:t>a trigger)</a:t>
          </a:r>
        </a:p>
      </dgm:t>
    </dgm:pt>
    <dgm:pt modelId="{9E29D0A9-13ED-4193-B1D0-F703FEF67EF4}" type="parTrans" cxnId="{57892E92-7692-411B-8E39-7BEB953AFC45}">
      <dgm:prSet/>
      <dgm:spPr/>
      <dgm:t>
        <a:bodyPr/>
        <a:lstStyle/>
        <a:p>
          <a:endParaRPr lang="en-US"/>
        </a:p>
      </dgm:t>
    </dgm:pt>
    <dgm:pt modelId="{AC5578A9-DAC0-4275-9148-FB46591C877B}" type="sibTrans" cxnId="{57892E92-7692-411B-8E39-7BEB953AFC45}">
      <dgm:prSet/>
      <dgm:spPr/>
      <dgm:t>
        <a:bodyPr/>
        <a:lstStyle/>
        <a:p>
          <a:endParaRPr lang="en-US"/>
        </a:p>
      </dgm:t>
    </dgm:pt>
    <dgm:pt modelId="{DFC7607E-F664-4736-9A9D-84D493485457}" type="pres">
      <dgm:prSet presAssocID="{B7AA9EE2-6BF2-4297-BA16-AC5E6F7C1D71}" presName="vert0" presStyleCnt="0">
        <dgm:presLayoutVars>
          <dgm:dir/>
          <dgm:animOne val="branch"/>
          <dgm:animLvl val="lvl"/>
        </dgm:presLayoutVars>
      </dgm:prSet>
      <dgm:spPr/>
    </dgm:pt>
    <dgm:pt modelId="{73DAD729-4294-4D23-8247-80530CC2330E}" type="pres">
      <dgm:prSet presAssocID="{1717F959-AACD-446A-A89C-1CA8A1EAE328}" presName="thickLine" presStyleLbl="alignNode1" presStyleIdx="0" presStyleCnt="2"/>
      <dgm:spPr/>
    </dgm:pt>
    <dgm:pt modelId="{FDB7EDED-C013-4C23-A14F-F38BE9848947}" type="pres">
      <dgm:prSet presAssocID="{1717F959-AACD-446A-A89C-1CA8A1EAE328}" presName="horz1" presStyleCnt="0"/>
      <dgm:spPr/>
    </dgm:pt>
    <dgm:pt modelId="{B339EFDD-244D-4B44-AF93-CF4253D116C9}" type="pres">
      <dgm:prSet presAssocID="{1717F959-AACD-446A-A89C-1CA8A1EAE328}" presName="tx1" presStyleLbl="revTx" presStyleIdx="0" presStyleCnt="2"/>
      <dgm:spPr/>
    </dgm:pt>
    <dgm:pt modelId="{1AD2B1AC-9501-4961-842E-65CC99F5EBE2}" type="pres">
      <dgm:prSet presAssocID="{1717F959-AACD-446A-A89C-1CA8A1EAE328}" presName="vert1" presStyleCnt="0"/>
      <dgm:spPr/>
    </dgm:pt>
    <dgm:pt modelId="{C86E8FE8-E733-41A7-A6C6-C342B39284E8}" type="pres">
      <dgm:prSet presAssocID="{67DF78BA-AB21-43D7-8851-E0B4A72C41D1}" presName="thickLine" presStyleLbl="alignNode1" presStyleIdx="1" presStyleCnt="2"/>
      <dgm:spPr/>
    </dgm:pt>
    <dgm:pt modelId="{C1EF7A88-C926-40B6-AA4E-D7DFC1B864BE}" type="pres">
      <dgm:prSet presAssocID="{67DF78BA-AB21-43D7-8851-E0B4A72C41D1}" presName="horz1" presStyleCnt="0"/>
      <dgm:spPr/>
    </dgm:pt>
    <dgm:pt modelId="{E94691AE-B3FE-4F23-9BA5-5ABB0DFD2204}" type="pres">
      <dgm:prSet presAssocID="{67DF78BA-AB21-43D7-8851-E0B4A72C41D1}" presName="tx1" presStyleLbl="revTx" presStyleIdx="1" presStyleCnt="2"/>
      <dgm:spPr/>
    </dgm:pt>
    <dgm:pt modelId="{5B7CE791-226F-4573-A81C-09140B463AEA}" type="pres">
      <dgm:prSet presAssocID="{67DF78BA-AB21-43D7-8851-E0B4A72C41D1}" presName="vert1" presStyleCnt="0"/>
      <dgm:spPr/>
    </dgm:pt>
  </dgm:ptLst>
  <dgm:cxnLst>
    <dgm:cxn modelId="{309AE679-F43D-49FC-8CF1-9CCBC90F87F1}" type="presOf" srcId="{B7AA9EE2-6BF2-4297-BA16-AC5E6F7C1D71}" destId="{DFC7607E-F664-4736-9A9D-84D493485457}" srcOrd="0" destOrd="0" presId="urn:microsoft.com/office/officeart/2008/layout/LinedList"/>
    <dgm:cxn modelId="{9885647F-BB8F-496C-B68E-A0348E992C2A}" type="presOf" srcId="{67DF78BA-AB21-43D7-8851-E0B4A72C41D1}" destId="{E94691AE-B3FE-4F23-9BA5-5ABB0DFD2204}" srcOrd="0" destOrd="0" presId="urn:microsoft.com/office/officeart/2008/layout/LinedList"/>
    <dgm:cxn modelId="{57892E92-7692-411B-8E39-7BEB953AFC45}" srcId="{B7AA9EE2-6BF2-4297-BA16-AC5E6F7C1D71}" destId="{67DF78BA-AB21-43D7-8851-E0B4A72C41D1}" srcOrd="1" destOrd="0" parTransId="{9E29D0A9-13ED-4193-B1D0-F703FEF67EF4}" sibTransId="{AC5578A9-DAC0-4275-9148-FB46591C877B}"/>
    <dgm:cxn modelId="{25C68CE0-9A59-4FEE-BA2E-15FDEF3A1636}" type="presOf" srcId="{1717F959-AACD-446A-A89C-1CA8A1EAE328}" destId="{B339EFDD-244D-4B44-AF93-CF4253D116C9}" srcOrd="0" destOrd="0" presId="urn:microsoft.com/office/officeart/2008/layout/LinedList"/>
    <dgm:cxn modelId="{F911A0EC-890C-4FB4-9333-7BB9C7AE3B16}" srcId="{B7AA9EE2-6BF2-4297-BA16-AC5E6F7C1D71}" destId="{1717F959-AACD-446A-A89C-1CA8A1EAE328}" srcOrd="0" destOrd="0" parTransId="{9F717B12-5329-4868-9E63-6E02EB8F6066}" sibTransId="{435147A8-9907-4826-84A1-DB5A5BF4C2E3}"/>
    <dgm:cxn modelId="{2689E9E5-5A38-4988-AB38-C088212E61AE}" type="presParOf" srcId="{DFC7607E-F664-4736-9A9D-84D493485457}" destId="{73DAD729-4294-4D23-8247-80530CC2330E}" srcOrd="0" destOrd="0" presId="urn:microsoft.com/office/officeart/2008/layout/LinedList"/>
    <dgm:cxn modelId="{7AC3EDD1-35D5-4607-9750-914C68502FEF}" type="presParOf" srcId="{DFC7607E-F664-4736-9A9D-84D493485457}" destId="{FDB7EDED-C013-4C23-A14F-F38BE9848947}" srcOrd="1" destOrd="0" presId="urn:microsoft.com/office/officeart/2008/layout/LinedList"/>
    <dgm:cxn modelId="{2D636018-F2CC-4FFB-ACA6-CB76CD03D713}" type="presParOf" srcId="{FDB7EDED-C013-4C23-A14F-F38BE9848947}" destId="{B339EFDD-244D-4B44-AF93-CF4253D116C9}" srcOrd="0" destOrd="0" presId="urn:microsoft.com/office/officeart/2008/layout/LinedList"/>
    <dgm:cxn modelId="{3176B7EF-E6D1-44AC-B06F-872A32F3DB17}" type="presParOf" srcId="{FDB7EDED-C013-4C23-A14F-F38BE9848947}" destId="{1AD2B1AC-9501-4961-842E-65CC99F5EBE2}" srcOrd="1" destOrd="0" presId="urn:microsoft.com/office/officeart/2008/layout/LinedList"/>
    <dgm:cxn modelId="{A74F238F-455E-41ED-8A11-83478E72BD73}" type="presParOf" srcId="{DFC7607E-F664-4736-9A9D-84D493485457}" destId="{C86E8FE8-E733-41A7-A6C6-C342B39284E8}" srcOrd="2" destOrd="0" presId="urn:microsoft.com/office/officeart/2008/layout/LinedList"/>
    <dgm:cxn modelId="{A5A38F6B-4BA6-45EC-9EDF-B5EBD4F5F54B}" type="presParOf" srcId="{DFC7607E-F664-4736-9A9D-84D493485457}" destId="{C1EF7A88-C926-40B6-AA4E-D7DFC1B864BE}" srcOrd="3" destOrd="0" presId="urn:microsoft.com/office/officeart/2008/layout/LinedList"/>
    <dgm:cxn modelId="{B4331A24-B121-4170-B90A-163901835083}" type="presParOf" srcId="{C1EF7A88-C926-40B6-AA4E-D7DFC1B864BE}" destId="{E94691AE-B3FE-4F23-9BA5-5ABB0DFD2204}" srcOrd="0" destOrd="0" presId="urn:microsoft.com/office/officeart/2008/layout/LinedList"/>
    <dgm:cxn modelId="{30C93051-F77B-4D47-9B1F-0833C02A3D94}" type="presParOf" srcId="{C1EF7A88-C926-40B6-AA4E-D7DFC1B864BE}" destId="{5B7CE791-226F-4573-A81C-09140B463A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C35F6-99A5-45AB-A87E-5B3D0EDD8182}">
      <dsp:nvSpPr>
        <dsp:cNvPr id="0" name=""/>
        <dsp:cNvSpPr/>
      </dsp:nvSpPr>
      <dsp:spPr>
        <a:xfrm>
          <a:off x="0" y="0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Matt Gantz</a:t>
          </a:r>
        </a:p>
      </dsp:txBody>
      <dsp:txXfrm>
        <a:off x="28204" y="28204"/>
        <a:ext cx="7782554" cy="906562"/>
      </dsp:txXfrm>
    </dsp:sp>
    <dsp:sp modelId="{D47633B0-B4F1-4EB6-9D39-04343ECCCD1F}">
      <dsp:nvSpPr>
        <dsp:cNvPr id="0" name=""/>
        <dsp:cNvSpPr/>
      </dsp:nvSpPr>
      <dsp:spPr>
        <a:xfrm>
          <a:off x="778382" y="1123465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Database Architect, Incomm Payments</a:t>
          </a:r>
        </a:p>
      </dsp:txBody>
      <dsp:txXfrm>
        <a:off x="806586" y="1151669"/>
        <a:ext cx="7360952" cy="906562"/>
      </dsp:txXfrm>
    </dsp:sp>
    <dsp:sp modelId="{52478FAF-381E-4AC6-8A6A-49F2591BD57D}">
      <dsp:nvSpPr>
        <dsp:cNvPr id="0" name=""/>
        <dsp:cNvSpPr/>
      </dsp:nvSpPr>
      <dsp:spPr>
        <a:xfrm>
          <a:off x="1556765" y="2246931"/>
          <a:ext cx="8821674" cy="96297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hlinkClick xmlns:r="http://schemas.openxmlformats.org/officeDocument/2006/relationships" r:id="rId1"/>
            </a:rPr>
            <a:t>mattgantz@gmail.com</a:t>
          </a:r>
          <a:endParaRPr lang="en-US" sz="3500" kern="1200" dirty="0"/>
        </a:p>
      </dsp:txBody>
      <dsp:txXfrm>
        <a:off x="1584969" y="2275135"/>
        <a:ext cx="7360952" cy="906562"/>
      </dsp:txXfrm>
    </dsp:sp>
    <dsp:sp modelId="{9455AC8C-E67B-41D6-85E5-F43F6DDB9662}">
      <dsp:nvSpPr>
        <dsp:cNvPr id="0" name=""/>
        <dsp:cNvSpPr/>
      </dsp:nvSpPr>
      <dsp:spPr>
        <a:xfrm>
          <a:off x="8195743" y="730252"/>
          <a:ext cx="625930" cy="625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36577" y="730252"/>
        <a:ext cx="344262" cy="471012"/>
      </dsp:txXfrm>
    </dsp:sp>
    <dsp:sp modelId="{5A26C2BC-F9F7-4913-B27F-47085EC23123}">
      <dsp:nvSpPr>
        <dsp:cNvPr id="0" name=""/>
        <dsp:cNvSpPr/>
      </dsp:nvSpPr>
      <dsp:spPr>
        <a:xfrm>
          <a:off x="8974126" y="1847298"/>
          <a:ext cx="625930" cy="625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114960" y="1847298"/>
        <a:ext cx="344262" cy="471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1A186-0142-45B0-AF9D-6C8A41A2B553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FD179-89EB-4A05-A3CD-2C696A12BF7F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CICD/Agile </a:t>
          </a:r>
        </a:p>
      </dsp:txBody>
      <dsp:txXfrm>
        <a:off x="559800" y="2355876"/>
        <a:ext cx="4320000" cy="648000"/>
      </dsp:txXfrm>
    </dsp:sp>
    <dsp:sp modelId="{B2500148-8E12-4F48-809E-BE5912057BF0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Smaller but more frequent changes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Incomplete requirements</a:t>
          </a:r>
        </a:p>
      </dsp:txBody>
      <dsp:txXfrm>
        <a:off x="559800" y="3062160"/>
        <a:ext cx="4320000" cy="570611"/>
      </dsp:txXfrm>
    </dsp:sp>
    <dsp:sp modelId="{12CE75D6-D19C-45CF-A950-6D8F9D7E73B2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E71E9-C2FF-42B9-A62C-BA088F9A705C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Large Tables</a:t>
          </a:r>
        </a:p>
      </dsp:txBody>
      <dsp:txXfrm>
        <a:off x="5635800" y="2355876"/>
        <a:ext cx="4320000" cy="648000"/>
      </dsp:txXfrm>
    </dsp:sp>
    <dsp:sp modelId="{A8E03FA2-9916-48E7-920B-873757E028B2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may take hours or days</a:t>
          </a:r>
        </a:p>
      </dsp:txBody>
      <dsp:txXfrm>
        <a:off x="5635800" y="3062160"/>
        <a:ext cx="4320000" cy="570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FD105-C127-40EA-B9D2-24D8516DE8DB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Minimal blocking</a:t>
          </a:r>
        </a:p>
      </dsp:txBody>
      <dsp:txXfrm>
        <a:off x="48005" y="79784"/>
        <a:ext cx="10419590" cy="887374"/>
      </dsp:txXfrm>
    </dsp:sp>
    <dsp:sp modelId="{4549FC0F-F794-4053-A0C9-D79C92DB2D9D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Tuneable</a:t>
          </a:r>
          <a:r>
            <a:rPr lang="en-US" sz="4100" kern="1200" dirty="0"/>
            <a:t> on the fly</a:t>
          </a:r>
        </a:p>
      </dsp:txBody>
      <dsp:txXfrm>
        <a:off x="48005" y="1181249"/>
        <a:ext cx="10419590" cy="887374"/>
      </dsp:txXfrm>
    </dsp:sp>
    <dsp:sp modelId="{454EFEDB-6ABF-44E8-ABA2-52499B13A3CF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Stored procedures</a:t>
          </a:r>
        </a:p>
      </dsp:txBody>
      <dsp:txXfrm>
        <a:off x="48005" y="2282714"/>
        <a:ext cx="10419590" cy="887374"/>
      </dsp:txXfrm>
    </dsp:sp>
    <dsp:sp modelId="{1D9DE359-FAED-4833-B194-F026E0811F21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Restartable</a:t>
          </a:r>
          <a:endParaRPr lang="en-US" sz="4100" kern="1200" dirty="0"/>
        </a:p>
      </dsp:txBody>
      <dsp:txXfrm>
        <a:off x="48005" y="3384179"/>
        <a:ext cx="10419590" cy="8873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400A9-53E8-4C85-A15C-2ADEFD92122A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EE9C1-D567-4B6A-859C-39A3B280B28A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Config Table</a:t>
          </a:r>
        </a:p>
      </dsp:txBody>
      <dsp:txXfrm>
        <a:off x="0" y="2700"/>
        <a:ext cx="6291714" cy="1841777"/>
      </dsp:txXfrm>
    </dsp:sp>
    <dsp:sp modelId="{6F935F56-838B-49DE-9945-5740D8115132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2BBEF-4EA4-4594-95D9-61C4EE73F0FB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Logging Table</a:t>
          </a:r>
          <a:endParaRPr lang="en-US" sz="6500" kern="1200" dirty="0"/>
        </a:p>
      </dsp:txBody>
      <dsp:txXfrm>
        <a:off x="0" y="1844478"/>
        <a:ext cx="6291714" cy="1841777"/>
      </dsp:txXfrm>
    </dsp:sp>
    <dsp:sp modelId="{4695F28B-682E-45ED-89D2-8B670860AD2A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FC139-E3EF-4587-97A8-8051679D78AE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Double Writes</a:t>
          </a:r>
        </a:p>
      </dsp:txBody>
      <dsp:txXfrm>
        <a:off x="0" y="3686256"/>
        <a:ext cx="6291714" cy="1841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D38C5-9FDC-4189-B769-0FF1A1EBA0C6}">
      <dsp:nvSpPr>
        <dsp:cNvPr id="0" name=""/>
        <dsp:cNvSpPr/>
      </dsp:nvSpPr>
      <dsp:spPr>
        <a:xfrm>
          <a:off x="0" y="0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D5F78-75CD-456A-BF22-06955565C022}">
      <dsp:nvSpPr>
        <dsp:cNvPr id="0" name=""/>
        <dsp:cNvSpPr/>
      </dsp:nvSpPr>
      <dsp:spPr>
        <a:xfrm>
          <a:off x="0" y="0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Change the datatype of a column</a:t>
          </a:r>
        </a:p>
      </dsp:txBody>
      <dsp:txXfrm>
        <a:off x="0" y="0"/>
        <a:ext cx="6735443" cy="2782301"/>
      </dsp:txXfrm>
    </dsp:sp>
    <dsp:sp modelId="{E6185ACA-D64B-41D4-BD12-E057BB1B2A51}">
      <dsp:nvSpPr>
        <dsp:cNvPr id="0" name=""/>
        <dsp:cNvSpPr/>
      </dsp:nvSpPr>
      <dsp:spPr>
        <a:xfrm>
          <a:off x="0" y="2782301"/>
          <a:ext cx="673544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FA7BB-113F-4D00-9836-AA50F20810D8}">
      <dsp:nvSpPr>
        <dsp:cNvPr id="0" name=""/>
        <dsp:cNvSpPr/>
      </dsp:nvSpPr>
      <dsp:spPr>
        <a:xfrm>
          <a:off x="0" y="2782301"/>
          <a:ext cx="6735443" cy="2782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Change the datatype of the clustered index</a:t>
          </a:r>
        </a:p>
      </dsp:txBody>
      <dsp:txXfrm>
        <a:off x="0" y="2782301"/>
        <a:ext cx="6735443" cy="27823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AD729-4294-4D23-8247-80530CC2330E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9EFDD-244D-4B44-AF93-CF4253D116C9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Doublecheck T-Log size, growth, and backup settings</a:t>
          </a:r>
        </a:p>
      </dsp:txBody>
      <dsp:txXfrm>
        <a:off x="0" y="0"/>
        <a:ext cx="6291714" cy="2765367"/>
      </dsp:txXfrm>
    </dsp:sp>
    <dsp:sp modelId="{C86E8FE8-E733-41A7-A6C6-C342B39284E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91AE-B3FE-4F23-9BA5-5ABB0DFD2204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Verify ALL writes are accounted for (or use </a:t>
          </a:r>
          <a:r>
            <a:rPr lang="en-US" sz="5500" kern="1200"/>
            <a:t>a trigger)</a:t>
          </a:r>
        </a:p>
      </dsp:txBody>
      <dsp:txXfrm>
        <a:off x="0" y="2765367"/>
        <a:ext cx="6291714" cy="276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05B5-179E-3BF9-91D4-06EE2F53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1838A-4832-1E3D-5344-B70AC227F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15732-F48C-90B6-8D55-A12235D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831F-F6E5-E743-6C30-65BB08C7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2E45-1C95-92AE-237C-17AB1D3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A26F-51F5-FA30-ED0C-BF61EECE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9C09-6BF7-FE98-0223-CEBD5E87C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83A3-54E6-63BA-2D40-0EC30F5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C24A-276B-30F8-5CBE-2FC4DD9B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2E91F-8544-CB30-6AEA-DCAC39A5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C2C54-2E4F-7A6E-651B-4D2AB6AF7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97B4C-09AB-9EAD-35A0-91DCBD990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3CDD-74ED-D0FD-2266-432C337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0CF4-E77E-C226-5DD0-BCFB3BC0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AD78-9F04-2E6B-4D22-8EBC60AC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6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AA78-ECBC-E897-8A28-78801510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3F2A-9962-BE15-9E88-6835DCFB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EB3C-C351-3E67-8194-2A249771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2A89-4073-3109-EEDB-5885F064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867D-1244-3334-8229-2C416D46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3437-7694-485B-99FD-4E1802B8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8C1A-B898-06CA-A275-3E2F19D0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C580-5E53-3D86-CA88-7E38F4A1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CF03-3C9C-D6B6-D1A7-D561A5FE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7F46-5A67-2C27-B360-95F98B84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6F6E-451D-839F-A759-DB369BB6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1921-F48D-2800-53E4-051FBA6BB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15F24-EACB-5CAD-E181-4AB45A36A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7926-70D8-069B-2FD8-DA64AE07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CC02-46AA-24FA-20D9-68078BF5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3A8E9-9551-0DC4-2A16-5379146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5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21B5-1BD8-3B8F-52E4-2EBF0CD1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0B64A-6DA5-E0E3-D717-D22A2D86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2242-86AF-10BE-4931-BEF8E9FA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CEE0C-1CB5-FEA6-C21F-C37F42160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C40C7-94EB-8EBB-12F3-9ABC900CD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B1F10-9F24-EC90-7A4F-FF518FF7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528CD-279C-15EC-BAAE-167520F9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DA196-36F8-80C6-0E8A-7BC184D4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2807-AFD1-2EB1-2C41-0027E255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E6C83-B9A5-349E-C395-B50FAEE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F561-6C39-9F95-929A-77325590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0442B-5E05-5220-81FE-9EFBC939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99946-232E-0357-1F3F-981E5FC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2BE5F-6987-CBC6-87F9-23A685F5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B1AE8-9BE3-6A7D-484E-DE1C0684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4D19-1BB2-5EAB-A7E5-56C8EC47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68EC-4100-DE78-9560-587443F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5D2C-D029-AC11-445E-6EAEF7E44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C4C53-3412-5E93-202F-F422C4A3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CAC5-242D-87AB-831D-F114B895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E486-310D-9D64-7BC4-BD68E68D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79FE-B1A1-F786-BC84-0E1BD663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0E4E3-FCD9-95B2-FF44-3E2F0223B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350F-683B-FBC0-4FA2-D5FF1D46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B03E1-3219-C75F-E623-BADA6010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82760-64E0-2C75-A7BE-28CCAEF2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48A8-2811-8487-6476-0A893442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ED733-D1CC-7E62-37BA-B871960C4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5C0D5-E5F2-F934-3E34-BD125AD5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AC5C-AACD-1073-EA03-9C2055BCF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FCF3-1D7B-4E63-8B09-4F47746A08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14CB-BB64-CAC3-D090-76A41603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A3A3-E90E-E542-F44F-2DA1830F9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1E29-BC2F-4170-9604-B9F8836A4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21/03/download-the-current-stack-overflow-database-for-free-2021-02/" TargetMode="External"/><Relationship Id="rId2" Type="http://schemas.openxmlformats.org/officeDocument/2006/relationships/hyperlink" Target="https://github.com/matt-gantz/online-migrations-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AB14E9F-3766-EDB2-4336-3CA0EBD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881B4-B53D-AE10-E4A0-7CE24B5A0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6100">
                <a:solidFill>
                  <a:srgbClr val="FFFFFF"/>
                </a:solidFill>
              </a:rPr>
              <a:t>Zero-Downtime Data and Schema Migrations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A0499-0BAE-018D-B246-AE956495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SQL Saturday Oregon/SW Washington 2023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2FD7-8F84-271F-5AE9-B1528C6D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About Me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26F041E-A231-02DD-33B4-2B6446C33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85810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82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E250D-A730-DCA9-466A-D6207B7C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Sample Links</a:t>
            </a:r>
          </a:p>
        </p:txBody>
      </p:sp>
      <p:sp>
        <p:nvSpPr>
          <p:cNvPr id="50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18F0D7D-D037-5C41-6BC4-2162E268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Scripts: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https://github.com/matt-gantz/online-migrations-demo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Database:</a:t>
            </a:r>
          </a:p>
          <a:p>
            <a:pPr marL="0" indent="0">
              <a:buNone/>
            </a:pPr>
            <a:r>
              <a:rPr lang="en-US">
                <a:hlinkClick r:id="rId3"/>
              </a:rPr>
              <a:t>https://www.brentozar.com/archive/2021/03/download-the-current-stack-overflow-database-for-free-2021-02/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44657-A4F9-FA47-BAE1-8E989C1E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No Downtime?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F19112-ACD2-777B-7967-DD33F0B91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98600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70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46E04-FDEC-A165-7F03-F782B4B7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AA39BD-E53E-CECF-240A-ACD932310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53285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830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5F419-0769-3131-EBCC-CC86E58B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9C676A-974C-6DDA-9CC7-FB2A6DA5B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48614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59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3AEF9-91D5-C9AB-A4E9-0EE4CBB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Double Writes: All Inserts/Updates/Deletes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7F8EE9-6ADC-9A66-0603-8041803E644F}"/>
              </a:ext>
            </a:extLst>
          </p:cNvPr>
          <p:cNvSpPr/>
          <p:nvPr/>
        </p:nvSpPr>
        <p:spPr>
          <a:xfrm>
            <a:off x="3593432" y="4887406"/>
            <a:ext cx="4256390" cy="157338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CAC749D-72F5-4546-5D9D-E50E9D3D0D92}"/>
              </a:ext>
            </a:extLst>
          </p:cNvPr>
          <p:cNvSpPr/>
          <p:nvPr/>
        </p:nvSpPr>
        <p:spPr>
          <a:xfrm>
            <a:off x="1319956" y="3538677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F697F88-773C-0B59-7CA2-808F1AD5E561}"/>
              </a:ext>
            </a:extLst>
          </p:cNvPr>
          <p:cNvSpPr/>
          <p:nvPr/>
        </p:nvSpPr>
        <p:spPr>
          <a:xfrm>
            <a:off x="1434590" y="2429817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4CCB746-3B14-FED8-521C-69C4039CC3CE}"/>
              </a:ext>
            </a:extLst>
          </p:cNvPr>
          <p:cNvSpPr/>
          <p:nvPr/>
        </p:nvSpPr>
        <p:spPr>
          <a:xfrm rot="10800000">
            <a:off x="1818192" y="2429817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752B56D-8DD8-7933-35D7-87C2E21A280D}"/>
              </a:ext>
            </a:extLst>
          </p:cNvPr>
          <p:cNvSpPr/>
          <p:nvPr/>
        </p:nvSpPr>
        <p:spPr>
          <a:xfrm>
            <a:off x="4238078" y="3538672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BBB9E-3CF2-4509-B8DB-E8953B2AA746}"/>
              </a:ext>
            </a:extLst>
          </p:cNvPr>
          <p:cNvSpPr/>
          <p:nvPr/>
        </p:nvSpPr>
        <p:spPr>
          <a:xfrm>
            <a:off x="4846413" y="1777193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4DB59C-DF03-8C71-CA82-2CFACFBCEBB7}"/>
              </a:ext>
            </a:extLst>
          </p:cNvPr>
          <p:cNvSpPr/>
          <p:nvPr/>
        </p:nvSpPr>
        <p:spPr>
          <a:xfrm>
            <a:off x="4815699" y="2417786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9CFAA3E-ED2C-CCA3-2617-9F99608FAE6F}"/>
              </a:ext>
            </a:extLst>
          </p:cNvPr>
          <p:cNvSpPr/>
          <p:nvPr/>
        </p:nvSpPr>
        <p:spPr>
          <a:xfrm rot="10800000">
            <a:off x="5199301" y="2417785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6855469F-35F7-B597-3CE9-D87479EA5505}"/>
              </a:ext>
            </a:extLst>
          </p:cNvPr>
          <p:cNvSpPr/>
          <p:nvPr/>
        </p:nvSpPr>
        <p:spPr>
          <a:xfrm>
            <a:off x="6262583" y="3526156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ItemsCopy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2C2AE66-F81F-9672-7EBC-E6D447684B46}"/>
              </a:ext>
            </a:extLst>
          </p:cNvPr>
          <p:cNvSpPr/>
          <p:nvPr/>
        </p:nvSpPr>
        <p:spPr>
          <a:xfrm rot="10800000">
            <a:off x="6305167" y="2417785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1163ECA4-40A6-B4EF-122B-5A8E951BD07B}"/>
              </a:ext>
            </a:extLst>
          </p:cNvPr>
          <p:cNvSpPr/>
          <p:nvPr/>
        </p:nvSpPr>
        <p:spPr>
          <a:xfrm>
            <a:off x="8924687" y="3554716"/>
            <a:ext cx="1086385" cy="951523"/>
          </a:xfrm>
          <a:prstGeom prst="flowChartMultidocumen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ItemsOld</a:t>
            </a: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C6435-DDF0-0CB6-807D-F7172EB7073D}"/>
              </a:ext>
            </a:extLst>
          </p:cNvPr>
          <p:cNvSpPr/>
          <p:nvPr/>
        </p:nvSpPr>
        <p:spPr>
          <a:xfrm>
            <a:off x="9070035" y="1805264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FEBB175-62B2-3614-D1FB-8E210071AC3E}"/>
              </a:ext>
            </a:extLst>
          </p:cNvPr>
          <p:cNvSpPr/>
          <p:nvPr/>
        </p:nvSpPr>
        <p:spPr>
          <a:xfrm>
            <a:off x="10258322" y="2443983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ECF7AEB4-B1BE-463B-46AB-C4DCD1A31663}"/>
              </a:ext>
            </a:extLst>
          </p:cNvPr>
          <p:cNvSpPr/>
          <p:nvPr/>
        </p:nvSpPr>
        <p:spPr>
          <a:xfrm>
            <a:off x="10085994" y="3554715"/>
            <a:ext cx="1086385" cy="951523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3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A6A0FA98-926E-A8EF-1319-DE440D163248}"/>
              </a:ext>
            </a:extLst>
          </p:cNvPr>
          <p:cNvSpPr/>
          <p:nvPr/>
        </p:nvSpPr>
        <p:spPr>
          <a:xfrm rot="10800000">
            <a:off x="10629186" y="2443982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B97D8-C0ED-2615-CFCA-CB9EA58D3272}"/>
              </a:ext>
            </a:extLst>
          </p:cNvPr>
          <p:cNvSpPr/>
          <p:nvPr/>
        </p:nvSpPr>
        <p:spPr>
          <a:xfrm>
            <a:off x="838200" y="1789225"/>
            <a:ext cx="2049897" cy="397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19824A40-4CF8-D652-C538-EF90A666B6F2}"/>
              </a:ext>
            </a:extLst>
          </p:cNvPr>
          <p:cNvSpPr/>
          <p:nvPr/>
        </p:nvSpPr>
        <p:spPr>
          <a:xfrm>
            <a:off x="5188167" y="5284498"/>
            <a:ext cx="200795" cy="914059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53688-2F52-DBBD-426F-25C8C150AD33}"/>
              </a:ext>
            </a:extLst>
          </p:cNvPr>
          <p:cNvSpPr txBox="1"/>
          <p:nvPr/>
        </p:nvSpPr>
        <p:spPr>
          <a:xfrm>
            <a:off x="5615974" y="5479298"/>
            <a:ext cx="703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</a:t>
            </a: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5199FE6-FB13-E06C-5744-C45BCE25D1A8}"/>
              </a:ext>
            </a:extLst>
          </p:cNvPr>
          <p:cNvSpPr/>
          <p:nvPr/>
        </p:nvSpPr>
        <p:spPr>
          <a:xfrm rot="10800000">
            <a:off x="6531535" y="5284498"/>
            <a:ext cx="200794" cy="914060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05086-59AA-365A-7B48-F33B13E70479}"/>
              </a:ext>
            </a:extLst>
          </p:cNvPr>
          <p:cNvSpPr txBox="1"/>
          <p:nvPr/>
        </p:nvSpPr>
        <p:spPr>
          <a:xfrm>
            <a:off x="6971589" y="5479298"/>
            <a:ext cx="75475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Writes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A33A6-DDFA-A43D-34A8-154125FA8DDC}"/>
              </a:ext>
            </a:extLst>
          </p:cNvPr>
          <p:cNvSpPr txBox="1"/>
          <p:nvPr/>
        </p:nvSpPr>
        <p:spPr>
          <a:xfrm>
            <a:off x="4003264" y="5479298"/>
            <a:ext cx="87055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Legend:</a:t>
            </a:r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12840789-54F4-39F7-2E60-8A0DAF6BD4DD}"/>
              </a:ext>
            </a:extLst>
          </p:cNvPr>
          <p:cNvSpPr/>
          <p:nvPr/>
        </p:nvSpPr>
        <p:spPr>
          <a:xfrm rot="2766651">
            <a:off x="8624415" y="3262073"/>
            <a:ext cx="1555599" cy="1536807"/>
          </a:xfrm>
          <a:prstGeom prst="plus">
            <a:avLst>
              <a:gd name="adj" fmla="val 484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4587FE-AD74-1E4E-9A30-EF737EA8A29B}"/>
              </a:ext>
            </a:extLst>
          </p:cNvPr>
          <p:cNvCxnSpPr/>
          <p:nvPr/>
        </p:nvCxnSpPr>
        <p:spPr>
          <a:xfrm flipV="1">
            <a:off x="3593432" y="1789225"/>
            <a:ext cx="0" cy="226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8B0BBE-E2FC-E8B5-6CDD-1C92369E98E1}"/>
              </a:ext>
            </a:extLst>
          </p:cNvPr>
          <p:cNvCxnSpPr/>
          <p:nvPr/>
        </p:nvCxnSpPr>
        <p:spPr>
          <a:xfrm flipV="1">
            <a:off x="7889334" y="1789225"/>
            <a:ext cx="0" cy="226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8DEB3E-A8DC-BD84-7C54-2E82846EF2A2}"/>
              </a:ext>
            </a:extLst>
          </p:cNvPr>
          <p:cNvSpPr/>
          <p:nvPr/>
        </p:nvSpPr>
        <p:spPr>
          <a:xfrm>
            <a:off x="5566636" y="3826042"/>
            <a:ext cx="502783" cy="2251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663B7-A6E7-A5BE-1172-06A731BC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AE69F43-2CB7-E11F-675F-AC8043292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1065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80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B8586-57A2-5EE0-0A19-1D86A1D8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Notes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2F2AB5A-FC57-6472-C12C-067254FC7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8749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054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152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Zero-Downtime Data and Schema Migrations</vt:lpstr>
      <vt:lpstr>About Me</vt:lpstr>
      <vt:lpstr>Sample Links</vt:lpstr>
      <vt:lpstr>Why No Downtime?</vt:lpstr>
      <vt:lpstr>Requirements</vt:lpstr>
      <vt:lpstr>How</vt:lpstr>
      <vt:lpstr>Double Writes: All Inserts/Updates/Deletes</vt:lpstr>
      <vt:lpstr>Demos</vt:lpstr>
      <vt:lpstr>Final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Zero-Downtime Data and Schema Migrations</dc:title>
  <dc:creator>Matt Gantz</dc:creator>
  <cp:lastModifiedBy>Matt Gantz</cp:lastModifiedBy>
  <cp:revision>3</cp:revision>
  <dcterms:created xsi:type="dcterms:W3CDTF">2023-11-01T20:02:21Z</dcterms:created>
  <dcterms:modified xsi:type="dcterms:W3CDTF">2023-11-10T21:45:34Z</dcterms:modified>
</cp:coreProperties>
</file>