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6" r:id="rId8"/>
    <p:sldId id="259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B7B0FB-F1D8-476E-BA38-8762C56FF060}" v="360" dt="2023-11-08T20:29:24.9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Gantz" userId="aff35427-dd70-4e59-8e38-0f2b87b8c2ef" providerId="ADAL" clId="{82B7B0FB-F1D8-476E-BA38-8762C56FF060}"/>
    <pc:docChg chg="undo custSel addSld delSld modSld sldOrd">
      <pc:chgData name="Matt Gantz" userId="aff35427-dd70-4e59-8e38-0f2b87b8c2ef" providerId="ADAL" clId="{82B7B0FB-F1D8-476E-BA38-8762C56FF060}" dt="2023-11-08T20:29:24.979" v="1727" actId="20577"/>
      <pc:docMkLst>
        <pc:docMk/>
      </pc:docMkLst>
      <pc:sldChg chg="addSp delSp modSp mod">
        <pc:chgData name="Matt Gantz" userId="aff35427-dd70-4e59-8e38-0f2b87b8c2ef" providerId="ADAL" clId="{82B7B0FB-F1D8-476E-BA38-8762C56FF060}" dt="2023-11-08T19:11:22.734" v="921" actId="26606"/>
        <pc:sldMkLst>
          <pc:docMk/>
          <pc:sldMk cId="3843161755" sldId="256"/>
        </pc:sldMkLst>
        <pc:spChg chg="mod">
          <ac:chgData name="Matt Gantz" userId="aff35427-dd70-4e59-8e38-0f2b87b8c2ef" providerId="ADAL" clId="{82B7B0FB-F1D8-476E-BA38-8762C56FF060}" dt="2023-11-08T19:11:22.734" v="921" actId="26606"/>
          <ac:spMkLst>
            <pc:docMk/>
            <pc:sldMk cId="3843161755" sldId="256"/>
            <ac:spMk id="2" creationId="{E48881B4-B53D-AE10-E4A0-7CE24B5A064A}"/>
          </ac:spMkLst>
        </pc:spChg>
        <pc:spChg chg="mod">
          <ac:chgData name="Matt Gantz" userId="aff35427-dd70-4e59-8e38-0f2b87b8c2ef" providerId="ADAL" clId="{82B7B0FB-F1D8-476E-BA38-8762C56FF060}" dt="2023-11-08T19:11:22.734" v="921" actId="26606"/>
          <ac:spMkLst>
            <pc:docMk/>
            <pc:sldMk cId="3843161755" sldId="256"/>
            <ac:spMk id="3" creationId="{C6AA0499-0BAE-018D-B246-AE956495E620}"/>
          </ac:spMkLst>
        </pc:spChg>
        <pc:spChg chg="del">
          <ac:chgData name="Matt Gantz" userId="aff35427-dd70-4e59-8e38-0f2b87b8c2ef" providerId="ADAL" clId="{82B7B0FB-F1D8-476E-BA38-8762C56FF060}" dt="2023-11-08T19:11:22.734" v="921" actId="26606"/>
          <ac:spMkLst>
            <pc:docMk/>
            <pc:sldMk cId="3843161755" sldId="256"/>
            <ac:spMk id="12" creationId="{74751229-0244-4FBB-BED1-407467F4C951}"/>
          </ac:spMkLst>
        </pc:spChg>
        <pc:spChg chg="add">
          <ac:chgData name="Matt Gantz" userId="aff35427-dd70-4e59-8e38-0f2b87b8c2ef" providerId="ADAL" clId="{82B7B0FB-F1D8-476E-BA38-8762C56FF060}" dt="2023-11-08T19:11:22.734" v="921" actId="26606"/>
          <ac:spMkLst>
            <pc:docMk/>
            <pc:sldMk cId="3843161755" sldId="256"/>
            <ac:spMk id="17" creationId="{F12E7CC5-C78B-4EBD-9565-3FA00FAA6CF2}"/>
          </ac:spMkLst>
        </pc:spChg>
        <pc:spChg chg="add">
          <ac:chgData name="Matt Gantz" userId="aff35427-dd70-4e59-8e38-0f2b87b8c2ef" providerId="ADAL" clId="{82B7B0FB-F1D8-476E-BA38-8762C56FF060}" dt="2023-11-08T19:11:22.734" v="921" actId="26606"/>
          <ac:spMkLst>
            <pc:docMk/>
            <pc:sldMk cId="3843161755" sldId="256"/>
            <ac:spMk id="19" creationId="{3A4529A5-F675-429F-8044-01372BB13422}"/>
          </ac:spMkLst>
        </pc:spChg>
        <pc:spChg chg="add">
          <ac:chgData name="Matt Gantz" userId="aff35427-dd70-4e59-8e38-0f2b87b8c2ef" providerId="ADAL" clId="{82B7B0FB-F1D8-476E-BA38-8762C56FF060}" dt="2023-11-08T19:11:22.734" v="921" actId="26606"/>
          <ac:spMkLst>
            <pc:docMk/>
            <pc:sldMk cId="3843161755" sldId="256"/>
            <ac:spMk id="21" creationId="{63DAB858-5A0C-4AFF-AAC6-705EDF8DB733}"/>
          </ac:spMkLst>
        </pc:spChg>
        <pc:picChg chg="mod ord">
          <ac:chgData name="Matt Gantz" userId="aff35427-dd70-4e59-8e38-0f2b87b8c2ef" providerId="ADAL" clId="{82B7B0FB-F1D8-476E-BA38-8762C56FF060}" dt="2023-11-08T19:11:22.734" v="921" actId="26606"/>
          <ac:picMkLst>
            <pc:docMk/>
            <pc:sldMk cId="3843161755" sldId="256"/>
            <ac:picMk id="7" creationId="{1AB14E9F-3766-EDB2-4336-3CA0EBD769A6}"/>
          </ac:picMkLst>
        </pc:picChg>
        <pc:picChg chg="del">
          <ac:chgData name="Matt Gantz" userId="aff35427-dd70-4e59-8e38-0f2b87b8c2ef" providerId="ADAL" clId="{82B7B0FB-F1D8-476E-BA38-8762C56FF060}" dt="2023-11-08T19:11:22.734" v="921" actId="26606"/>
          <ac:picMkLst>
            <pc:docMk/>
            <pc:sldMk cId="3843161755" sldId="256"/>
            <ac:picMk id="9" creationId="{7DEE7D3D-1800-4ACF-A3E7-9C91039FA92C}"/>
          </ac:picMkLst>
        </pc:picChg>
      </pc:sldChg>
      <pc:sldChg chg="addSp delSp modSp mod">
        <pc:chgData name="Matt Gantz" userId="aff35427-dd70-4e59-8e38-0f2b87b8c2ef" providerId="ADAL" clId="{82B7B0FB-F1D8-476E-BA38-8762C56FF060}" dt="2023-11-08T20:29:24.979" v="1727" actId="20577"/>
        <pc:sldMkLst>
          <pc:docMk/>
          <pc:sldMk cId="820823245" sldId="257"/>
        </pc:sldMkLst>
        <pc:spChg chg="mod">
          <ac:chgData name="Matt Gantz" userId="aff35427-dd70-4e59-8e38-0f2b87b8c2ef" providerId="ADAL" clId="{82B7B0FB-F1D8-476E-BA38-8762C56FF060}" dt="2023-11-08T20:29:10.144" v="1687" actId="20577"/>
          <ac:spMkLst>
            <pc:docMk/>
            <pc:sldMk cId="820823245" sldId="257"/>
            <ac:spMk id="2" creationId="{35322FD7-8F84-271F-5AE9-B1528C6D964D}"/>
          </ac:spMkLst>
        </pc:spChg>
        <pc:spChg chg="del">
          <ac:chgData name="Matt Gantz" userId="aff35427-dd70-4e59-8e38-0f2b87b8c2ef" providerId="ADAL" clId="{82B7B0FB-F1D8-476E-BA38-8762C56FF060}" dt="2023-11-08T17:38:08.180" v="872" actId="26606"/>
          <ac:spMkLst>
            <pc:docMk/>
            <pc:sldMk cId="820823245" sldId="257"/>
            <ac:spMk id="19" creationId="{9DBC8166-481C-4473-95F5-9A5B9073B7F1}"/>
          </ac:spMkLst>
        </pc:spChg>
        <pc:spChg chg="del">
          <ac:chgData name="Matt Gantz" userId="aff35427-dd70-4e59-8e38-0f2b87b8c2ef" providerId="ADAL" clId="{82B7B0FB-F1D8-476E-BA38-8762C56FF060}" dt="2023-11-08T17:38:08.180" v="872" actId="26606"/>
          <ac:spMkLst>
            <pc:docMk/>
            <pc:sldMk cId="820823245" sldId="257"/>
            <ac:spMk id="20" creationId="{A5A5CE6E-90AF-4D43-A014-1F9EC83EB93D}"/>
          </ac:spMkLst>
        </pc:spChg>
        <pc:spChg chg="add">
          <ac:chgData name="Matt Gantz" userId="aff35427-dd70-4e59-8e38-0f2b87b8c2ef" providerId="ADAL" clId="{82B7B0FB-F1D8-476E-BA38-8762C56FF060}" dt="2023-11-08T17:38:08.180" v="872" actId="26606"/>
          <ac:spMkLst>
            <pc:docMk/>
            <pc:sldMk cId="820823245" sldId="257"/>
            <ac:spMk id="26" creationId="{BACC6370-2D7E-4714-9D71-7542949D7D5D}"/>
          </ac:spMkLst>
        </pc:spChg>
        <pc:spChg chg="add">
          <ac:chgData name="Matt Gantz" userId="aff35427-dd70-4e59-8e38-0f2b87b8c2ef" providerId="ADAL" clId="{82B7B0FB-F1D8-476E-BA38-8762C56FF060}" dt="2023-11-08T17:38:08.180" v="872" actId="26606"/>
          <ac:spMkLst>
            <pc:docMk/>
            <pc:sldMk cId="820823245" sldId="257"/>
            <ac:spMk id="28" creationId="{F68B3F68-107C-434F-AA38-110D5EA91B85}"/>
          </ac:spMkLst>
        </pc:spChg>
        <pc:spChg chg="add">
          <ac:chgData name="Matt Gantz" userId="aff35427-dd70-4e59-8e38-0f2b87b8c2ef" providerId="ADAL" clId="{82B7B0FB-F1D8-476E-BA38-8762C56FF060}" dt="2023-11-08T17:38:08.180" v="872" actId="26606"/>
          <ac:spMkLst>
            <pc:docMk/>
            <pc:sldMk cId="820823245" sldId="257"/>
            <ac:spMk id="30" creationId="{AAD0DBB9-1A4B-4391-81D4-CB19F9AB918A}"/>
          </ac:spMkLst>
        </pc:spChg>
        <pc:spChg chg="add">
          <ac:chgData name="Matt Gantz" userId="aff35427-dd70-4e59-8e38-0f2b87b8c2ef" providerId="ADAL" clId="{82B7B0FB-F1D8-476E-BA38-8762C56FF060}" dt="2023-11-08T17:38:08.180" v="872" actId="26606"/>
          <ac:spMkLst>
            <pc:docMk/>
            <pc:sldMk cId="820823245" sldId="257"/>
            <ac:spMk id="32" creationId="{063BBA22-50EA-4C4D-BE05-F1CE4E63AA56}"/>
          </ac:spMkLst>
        </pc:spChg>
        <pc:graphicFrameChg chg="mod modGraphic">
          <ac:chgData name="Matt Gantz" userId="aff35427-dd70-4e59-8e38-0f2b87b8c2ef" providerId="ADAL" clId="{82B7B0FB-F1D8-476E-BA38-8762C56FF060}" dt="2023-11-08T20:29:24.979" v="1727" actId="20577"/>
          <ac:graphicFrameMkLst>
            <pc:docMk/>
            <pc:sldMk cId="820823245" sldId="257"/>
            <ac:graphicFrameMk id="21" creationId="{726F041E-A231-02DD-33B4-2B6446C33F2C}"/>
          </ac:graphicFrameMkLst>
        </pc:graphicFrameChg>
      </pc:sldChg>
      <pc:sldChg chg="addSp delSp modSp mod">
        <pc:chgData name="Matt Gantz" userId="aff35427-dd70-4e59-8e38-0f2b87b8c2ef" providerId="ADAL" clId="{82B7B0FB-F1D8-476E-BA38-8762C56FF060}" dt="2023-11-08T17:38:02.004" v="871" actId="26606"/>
        <pc:sldMkLst>
          <pc:docMk/>
          <pc:sldMk cId="349772567" sldId="258"/>
        </pc:sldMkLst>
        <pc:spChg chg="mod">
          <ac:chgData name="Matt Gantz" userId="aff35427-dd70-4e59-8e38-0f2b87b8c2ef" providerId="ADAL" clId="{82B7B0FB-F1D8-476E-BA38-8762C56FF060}" dt="2023-11-08T17:38:01.997" v="870" actId="26606"/>
          <ac:spMkLst>
            <pc:docMk/>
            <pc:sldMk cId="349772567" sldId="258"/>
            <ac:spMk id="2" creationId="{2F1E250D-A730-DCA9-466A-D6207B7C945E}"/>
          </ac:spMkLst>
        </pc:spChg>
        <pc:spChg chg="add del">
          <ac:chgData name="Matt Gantz" userId="aff35427-dd70-4e59-8e38-0f2b87b8c2ef" providerId="ADAL" clId="{82B7B0FB-F1D8-476E-BA38-8762C56FF060}" dt="2023-11-08T17:38:02.004" v="871" actId="26606"/>
          <ac:spMkLst>
            <pc:docMk/>
            <pc:sldMk cId="349772567" sldId="258"/>
            <ac:spMk id="3" creationId="{818F0D7D-D037-5C41-6BC4-2162E268B106}"/>
          </ac:spMkLst>
        </pc:spChg>
        <pc:spChg chg="add del">
          <ac:chgData name="Matt Gantz" userId="aff35427-dd70-4e59-8e38-0f2b87b8c2ef" providerId="ADAL" clId="{82B7B0FB-F1D8-476E-BA38-8762C56FF060}" dt="2023-11-08T17:38:02.004" v="871" actId="26606"/>
          <ac:spMkLst>
            <pc:docMk/>
            <pc:sldMk cId="349772567" sldId="258"/>
            <ac:spMk id="8" creationId="{907EF6B7-1338-4443-8C46-6A318D952DFD}"/>
          </ac:spMkLst>
        </pc:spChg>
        <pc:spChg chg="add del">
          <ac:chgData name="Matt Gantz" userId="aff35427-dd70-4e59-8e38-0f2b87b8c2ef" providerId="ADAL" clId="{82B7B0FB-F1D8-476E-BA38-8762C56FF060}" dt="2023-11-08T17:38:02.004" v="871" actId="26606"/>
          <ac:spMkLst>
            <pc:docMk/>
            <pc:sldMk cId="349772567" sldId="258"/>
            <ac:spMk id="10" creationId="{DAAE4CDD-124C-4DCF-9584-B6033B545DD5}"/>
          </ac:spMkLst>
        </pc:spChg>
        <pc:spChg chg="add del">
          <ac:chgData name="Matt Gantz" userId="aff35427-dd70-4e59-8e38-0f2b87b8c2ef" providerId="ADAL" clId="{82B7B0FB-F1D8-476E-BA38-8762C56FF060}" dt="2023-11-08T17:38:02.004" v="871" actId="26606"/>
          <ac:spMkLst>
            <pc:docMk/>
            <pc:sldMk cId="349772567" sldId="258"/>
            <ac:spMk id="12" creationId="{081E4A58-353D-44AE-B2FC-2A74E2E400F7}"/>
          </ac:spMkLst>
        </pc:spChg>
        <pc:spChg chg="add del">
          <ac:chgData name="Matt Gantz" userId="aff35427-dd70-4e59-8e38-0f2b87b8c2ef" providerId="ADAL" clId="{82B7B0FB-F1D8-476E-BA38-8762C56FF060}" dt="2023-11-08T17:37:58.558" v="866" actId="26606"/>
          <ac:spMkLst>
            <pc:docMk/>
            <pc:sldMk cId="349772567" sldId="258"/>
            <ac:spMk id="17" creationId="{DAF1966E-FD40-4A4A-B61B-C4DF7FA05F06}"/>
          </ac:spMkLst>
        </pc:spChg>
        <pc:spChg chg="add del">
          <ac:chgData name="Matt Gantz" userId="aff35427-dd70-4e59-8e38-0f2b87b8c2ef" providerId="ADAL" clId="{82B7B0FB-F1D8-476E-BA38-8762C56FF060}" dt="2023-11-08T17:37:57.286" v="864" actId="26606"/>
          <ac:spMkLst>
            <pc:docMk/>
            <pc:sldMk cId="349772567" sldId="258"/>
            <ac:spMk id="19" creationId="{245A9F99-D9B1-4094-A2E2-B90AC1DB7B9C}"/>
          </ac:spMkLst>
        </pc:spChg>
        <pc:spChg chg="add del">
          <ac:chgData name="Matt Gantz" userId="aff35427-dd70-4e59-8e38-0f2b87b8c2ef" providerId="ADAL" clId="{82B7B0FB-F1D8-476E-BA38-8762C56FF060}" dt="2023-11-08T17:37:57.286" v="864" actId="26606"/>
          <ac:spMkLst>
            <pc:docMk/>
            <pc:sldMk cId="349772567" sldId="258"/>
            <ac:spMk id="20" creationId="{818F0D7D-D037-5C41-6BC4-2162E268B106}"/>
          </ac:spMkLst>
        </pc:spChg>
        <pc:spChg chg="add del">
          <ac:chgData name="Matt Gantz" userId="aff35427-dd70-4e59-8e38-0f2b87b8c2ef" providerId="ADAL" clId="{82B7B0FB-F1D8-476E-BA38-8762C56FF060}" dt="2023-11-08T17:37:57.286" v="864" actId="26606"/>
          <ac:spMkLst>
            <pc:docMk/>
            <pc:sldMk cId="349772567" sldId="258"/>
            <ac:spMk id="21" creationId="{B7FAF607-473A-4A43-A23D-BBFF5C4117BB}"/>
          </ac:spMkLst>
        </pc:spChg>
        <pc:spChg chg="add del">
          <ac:chgData name="Matt Gantz" userId="aff35427-dd70-4e59-8e38-0f2b87b8c2ef" providerId="ADAL" clId="{82B7B0FB-F1D8-476E-BA38-8762C56FF060}" dt="2023-11-08T17:37:58.558" v="866" actId="26606"/>
          <ac:spMkLst>
            <pc:docMk/>
            <pc:sldMk cId="349772567" sldId="258"/>
            <ac:spMk id="28" creationId="{047BFA19-D45E-416B-A404-7AF2F3F27017}"/>
          </ac:spMkLst>
        </pc:spChg>
        <pc:spChg chg="add del">
          <ac:chgData name="Matt Gantz" userId="aff35427-dd70-4e59-8e38-0f2b87b8c2ef" providerId="ADAL" clId="{82B7B0FB-F1D8-476E-BA38-8762C56FF060}" dt="2023-11-08T17:37:58.558" v="866" actId="26606"/>
          <ac:spMkLst>
            <pc:docMk/>
            <pc:sldMk cId="349772567" sldId="258"/>
            <ac:spMk id="29" creationId="{8E0105E7-23DB-4CF2-8258-FF47C7620F6E}"/>
          </ac:spMkLst>
        </pc:spChg>
        <pc:spChg chg="add del">
          <ac:chgData name="Matt Gantz" userId="aff35427-dd70-4e59-8e38-0f2b87b8c2ef" providerId="ADAL" clId="{82B7B0FB-F1D8-476E-BA38-8762C56FF060}" dt="2023-11-08T17:37:58.558" v="866" actId="26606"/>
          <ac:spMkLst>
            <pc:docMk/>
            <pc:sldMk cId="349772567" sldId="258"/>
            <ac:spMk id="30" creationId="{074B4F7D-14B2-478B-8BF5-01E4E0C5D263}"/>
          </ac:spMkLst>
        </pc:spChg>
        <pc:spChg chg="add del">
          <ac:chgData name="Matt Gantz" userId="aff35427-dd70-4e59-8e38-0f2b87b8c2ef" providerId="ADAL" clId="{82B7B0FB-F1D8-476E-BA38-8762C56FF060}" dt="2023-11-08T17:37:58.558" v="866" actId="26606"/>
          <ac:spMkLst>
            <pc:docMk/>
            <pc:sldMk cId="349772567" sldId="258"/>
            <ac:spMk id="31" creationId="{818F0D7D-D037-5C41-6BC4-2162E268B106}"/>
          </ac:spMkLst>
        </pc:spChg>
        <pc:spChg chg="add del">
          <ac:chgData name="Matt Gantz" userId="aff35427-dd70-4e59-8e38-0f2b87b8c2ef" providerId="ADAL" clId="{82B7B0FB-F1D8-476E-BA38-8762C56FF060}" dt="2023-11-08T17:37:59.888" v="868" actId="26606"/>
          <ac:spMkLst>
            <pc:docMk/>
            <pc:sldMk cId="349772567" sldId="258"/>
            <ac:spMk id="33" creationId="{87BF42CA-AD55-48B4-8949-C4DCA60A6AEE}"/>
          </ac:spMkLst>
        </pc:spChg>
        <pc:spChg chg="add del">
          <ac:chgData name="Matt Gantz" userId="aff35427-dd70-4e59-8e38-0f2b87b8c2ef" providerId="ADAL" clId="{82B7B0FB-F1D8-476E-BA38-8762C56FF060}" dt="2023-11-08T17:37:59.888" v="868" actId="26606"/>
          <ac:spMkLst>
            <pc:docMk/>
            <pc:sldMk cId="349772567" sldId="258"/>
            <ac:spMk id="34" creationId="{66AE1D3D-3106-4CB2-AA7C-0C1642AC0F2E}"/>
          </ac:spMkLst>
        </pc:spChg>
        <pc:spChg chg="add del">
          <ac:chgData name="Matt Gantz" userId="aff35427-dd70-4e59-8e38-0f2b87b8c2ef" providerId="ADAL" clId="{82B7B0FB-F1D8-476E-BA38-8762C56FF060}" dt="2023-11-08T17:37:59.888" v="868" actId="26606"/>
          <ac:spMkLst>
            <pc:docMk/>
            <pc:sldMk cId="349772567" sldId="258"/>
            <ac:spMk id="37" creationId="{818F0D7D-D037-5C41-6BC4-2162E268B106}"/>
          </ac:spMkLst>
        </pc:spChg>
        <pc:spChg chg="add del">
          <ac:chgData name="Matt Gantz" userId="aff35427-dd70-4e59-8e38-0f2b87b8c2ef" providerId="ADAL" clId="{82B7B0FB-F1D8-476E-BA38-8762C56FF060}" dt="2023-11-08T17:38:01.997" v="870" actId="26606"/>
          <ac:spMkLst>
            <pc:docMk/>
            <pc:sldMk cId="349772567" sldId="258"/>
            <ac:spMk id="39" creationId="{245A9F99-D9B1-4094-A2E2-B90AC1DB7B9C}"/>
          </ac:spMkLst>
        </pc:spChg>
        <pc:spChg chg="add del">
          <ac:chgData name="Matt Gantz" userId="aff35427-dd70-4e59-8e38-0f2b87b8c2ef" providerId="ADAL" clId="{82B7B0FB-F1D8-476E-BA38-8762C56FF060}" dt="2023-11-08T17:38:01.997" v="870" actId="26606"/>
          <ac:spMkLst>
            <pc:docMk/>
            <pc:sldMk cId="349772567" sldId="258"/>
            <ac:spMk id="40" creationId="{B7FAF607-473A-4A43-A23D-BBFF5C4117BB}"/>
          </ac:spMkLst>
        </pc:spChg>
        <pc:spChg chg="add del">
          <ac:chgData name="Matt Gantz" userId="aff35427-dd70-4e59-8e38-0f2b87b8c2ef" providerId="ADAL" clId="{82B7B0FB-F1D8-476E-BA38-8762C56FF060}" dt="2023-11-08T17:38:01.997" v="870" actId="26606"/>
          <ac:spMkLst>
            <pc:docMk/>
            <pc:sldMk cId="349772567" sldId="258"/>
            <ac:spMk id="42" creationId="{818F0D7D-D037-5C41-6BC4-2162E268B106}"/>
          </ac:spMkLst>
        </pc:spChg>
        <pc:spChg chg="add">
          <ac:chgData name="Matt Gantz" userId="aff35427-dd70-4e59-8e38-0f2b87b8c2ef" providerId="ADAL" clId="{82B7B0FB-F1D8-476E-BA38-8762C56FF060}" dt="2023-11-08T17:38:02.004" v="871" actId="26606"/>
          <ac:spMkLst>
            <pc:docMk/>
            <pc:sldMk cId="349772567" sldId="258"/>
            <ac:spMk id="48" creationId="{907EF6B7-1338-4443-8C46-6A318D952DFD}"/>
          </ac:spMkLst>
        </pc:spChg>
        <pc:spChg chg="add">
          <ac:chgData name="Matt Gantz" userId="aff35427-dd70-4e59-8e38-0f2b87b8c2ef" providerId="ADAL" clId="{82B7B0FB-F1D8-476E-BA38-8762C56FF060}" dt="2023-11-08T17:38:02.004" v="871" actId="26606"/>
          <ac:spMkLst>
            <pc:docMk/>
            <pc:sldMk cId="349772567" sldId="258"/>
            <ac:spMk id="49" creationId="{DAAE4CDD-124C-4DCF-9584-B6033B545DD5}"/>
          </ac:spMkLst>
        </pc:spChg>
        <pc:spChg chg="add">
          <ac:chgData name="Matt Gantz" userId="aff35427-dd70-4e59-8e38-0f2b87b8c2ef" providerId="ADAL" clId="{82B7B0FB-F1D8-476E-BA38-8762C56FF060}" dt="2023-11-08T17:38:02.004" v="871" actId="26606"/>
          <ac:spMkLst>
            <pc:docMk/>
            <pc:sldMk cId="349772567" sldId="258"/>
            <ac:spMk id="50" creationId="{081E4A58-353D-44AE-B2FC-2A74E2E400F7}"/>
          </ac:spMkLst>
        </pc:spChg>
        <pc:spChg chg="add">
          <ac:chgData name="Matt Gantz" userId="aff35427-dd70-4e59-8e38-0f2b87b8c2ef" providerId="ADAL" clId="{82B7B0FB-F1D8-476E-BA38-8762C56FF060}" dt="2023-11-08T17:38:02.004" v="871" actId="26606"/>
          <ac:spMkLst>
            <pc:docMk/>
            <pc:sldMk cId="349772567" sldId="258"/>
            <ac:spMk id="51" creationId="{818F0D7D-D037-5C41-6BC4-2162E268B106}"/>
          </ac:spMkLst>
        </pc:spChg>
        <pc:grpChg chg="add del">
          <ac:chgData name="Matt Gantz" userId="aff35427-dd70-4e59-8e38-0f2b87b8c2ef" providerId="ADAL" clId="{82B7B0FB-F1D8-476E-BA38-8762C56FF060}" dt="2023-11-08T17:37:57.286" v="864" actId="26606"/>
          <ac:grpSpMkLst>
            <pc:docMk/>
            <pc:sldMk cId="349772567" sldId="258"/>
            <ac:grpSpMk id="23" creationId="{C5F6476F-D303-44D3-B30F-1BA348F0F64A}"/>
          </ac:grpSpMkLst>
        </pc:grpChg>
        <pc:grpChg chg="add del">
          <ac:chgData name="Matt Gantz" userId="aff35427-dd70-4e59-8e38-0f2b87b8c2ef" providerId="ADAL" clId="{82B7B0FB-F1D8-476E-BA38-8762C56FF060}" dt="2023-11-08T17:37:59.888" v="868" actId="26606"/>
          <ac:grpSpMkLst>
            <pc:docMk/>
            <pc:sldMk cId="349772567" sldId="258"/>
            <ac:grpSpMk id="35" creationId="{0A31B6AF-B711-4CDB-8C2B-16E963DDC4C5}"/>
          </ac:grpSpMkLst>
        </pc:grpChg>
        <pc:grpChg chg="add del">
          <ac:chgData name="Matt Gantz" userId="aff35427-dd70-4e59-8e38-0f2b87b8c2ef" providerId="ADAL" clId="{82B7B0FB-F1D8-476E-BA38-8762C56FF060}" dt="2023-11-08T17:38:01.997" v="870" actId="26606"/>
          <ac:grpSpMkLst>
            <pc:docMk/>
            <pc:sldMk cId="349772567" sldId="258"/>
            <ac:grpSpMk id="43" creationId="{C5F6476F-D303-44D3-B30F-1BA348F0F64A}"/>
          </ac:grpSpMkLst>
        </pc:grpChg>
        <pc:graphicFrameChg chg="add del">
          <ac:chgData name="Matt Gantz" userId="aff35427-dd70-4e59-8e38-0f2b87b8c2ef" providerId="ADAL" clId="{82B7B0FB-F1D8-476E-BA38-8762C56FF060}" dt="2023-11-08T17:37:55.044" v="860" actId="26606"/>
          <ac:graphicFrameMkLst>
            <pc:docMk/>
            <pc:sldMk cId="349772567" sldId="258"/>
            <ac:graphicFrameMk id="14" creationId="{47F30143-D88D-B91B-6B15-3A8CC3799FD2}"/>
          </ac:graphicFrameMkLst>
        </pc:graphicFrameChg>
        <pc:graphicFrameChg chg="add del">
          <ac:chgData name="Matt Gantz" userId="aff35427-dd70-4e59-8e38-0f2b87b8c2ef" providerId="ADAL" clId="{82B7B0FB-F1D8-476E-BA38-8762C56FF060}" dt="2023-11-08T17:37:56.093" v="862" actId="26606"/>
          <ac:graphicFrameMkLst>
            <pc:docMk/>
            <pc:sldMk cId="349772567" sldId="258"/>
            <ac:graphicFrameMk id="16" creationId="{CDB841A8-42BB-9359-C9ED-6EA23BCEA292}"/>
          </ac:graphicFrameMkLst>
        </pc:graphicFrameChg>
        <pc:picChg chg="add del">
          <ac:chgData name="Matt Gantz" userId="aff35427-dd70-4e59-8e38-0f2b87b8c2ef" providerId="ADAL" clId="{82B7B0FB-F1D8-476E-BA38-8762C56FF060}" dt="2023-11-08T17:37:57.286" v="864" actId="26606"/>
          <ac:picMkLst>
            <pc:docMk/>
            <pc:sldMk cId="349772567" sldId="258"/>
            <ac:picMk id="18" creationId="{73CB94C5-9522-E884-1DF7-2D8D6252F0BB}"/>
          </ac:picMkLst>
        </pc:picChg>
        <pc:picChg chg="add del">
          <ac:chgData name="Matt Gantz" userId="aff35427-dd70-4e59-8e38-0f2b87b8c2ef" providerId="ADAL" clId="{82B7B0FB-F1D8-476E-BA38-8762C56FF060}" dt="2023-11-08T17:38:01.997" v="870" actId="26606"/>
          <ac:picMkLst>
            <pc:docMk/>
            <pc:sldMk cId="349772567" sldId="258"/>
            <ac:picMk id="41" creationId="{AB27605C-1C14-6808-0387-2C053EDC9C6E}"/>
          </ac:picMkLst>
        </pc:picChg>
      </pc:sldChg>
      <pc:sldChg chg="addSp delSp modSp mod ord">
        <pc:chgData name="Matt Gantz" userId="aff35427-dd70-4e59-8e38-0f2b87b8c2ef" providerId="ADAL" clId="{82B7B0FB-F1D8-476E-BA38-8762C56FF060}" dt="2023-11-08T20:27:11.795" v="1557" actId="26606"/>
        <pc:sldMkLst>
          <pc:docMk/>
          <pc:sldMk cId="3836800603" sldId="259"/>
        </pc:sldMkLst>
        <pc:spChg chg="mod">
          <ac:chgData name="Matt Gantz" userId="aff35427-dd70-4e59-8e38-0f2b87b8c2ef" providerId="ADAL" clId="{82B7B0FB-F1D8-476E-BA38-8762C56FF060}" dt="2023-11-08T20:27:11.795" v="1557" actId="26606"/>
          <ac:spMkLst>
            <pc:docMk/>
            <pc:sldMk cId="3836800603" sldId="259"/>
            <ac:spMk id="2" creationId="{6AF663B7-A6E7-A5BE-1172-06A731BC7401}"/>
          </ac:spMkLst>
        </pc:spChg>
        <pc:spChg chg="add del mod">
          <ac:chgData name="Matt Gantz" userId="aff35427-dd70-4e59-8e38-0f2b87b8c2ef" providerId="ADAL" clId="{82B7B0FB-F1D8-476E-BA38-8762C56FF060}" dt="2023-11-08T19:11:01.460" v="919" actId="26606"/>
          <ac:spMkLst>
            <pc:docMk/>
            <pc:sldMk cId="3836800603" sldId="259"/>
            <ac:spMk id="3" creationId="{197E302A-691A-5964-7BAC-9EA4C75856AB}"/>
          </ac:spMkLst>
        </pc:spChg>
        <pc:spChg chg="del">
          <ac:chgData name="Matt Gantz" userId="aff35427-dd70-4e59-8e38-0f2b87b8c2ef" providerId="ADAL" clId="{82B7B0FB-F1D8-476E-BA38-8762C56FF060}" dt="2023-11-08T19:11:08.784" v="920" actId="26606"/>
          <ac:spMkLst>
            <pc:docMk/>
            <pc:sldMk cId="3836800603" sldId="259"/>
            <ac:spMk id="8" creationId="{907EF6B7-1338-4443-8C46-6A318D952DFD}"/>
          </ac:spMkLst>
        </pc:spChg>
        <pc:spChg chg="del">
          <ac:chgData name="Matt Gantz" userId="aff35427-dd70-4e59-8e38-0f2b87b8c2ef" providerId="ADAL" clId="{82B7B0FB-F1D8-476E-BA38-8762C56FF060}" dt="2023-11-08T19:11:08.784" v="920" actId="26606"/>
          <ac:spMkLst>
            <pc:docMk/>
            <pc:sldMk cId="3836800603" sldId="259"/>
            <ac:spMk id="10" creationId="{DAAE4CDD-124C-4DCF-9584-B6033B545DD5}"/>
          </ac:spMkLst>
        </pc:spChg>
        <pc:spChg chg="del">
          <ac:chgData name="Matt Gantz" userId="aff35427-dd70-4e59-8e38-0f2b87b8c2ef" providerId="ADAL" clId="{82B7B0FB-F1D8-476E-BA38-8762C56FF060}" dt="2023-11-08T19:11:08.784" v="920" actId="26606"/>
          <ac:spMkLst>
            <pc:docMk/>
            <pc:sldMk cId="3836800603" sldId="259"/>
            <ac:spMk id="12" creationId="{081E4A58-353D-44AE-B2FC-2A74E2E400F7}"/>
          </ac:spMkLst>
        </pc:spChg>
        <pc:spChg chg="add del">
          <ac:chgData name="Matt Gantz" userId="aff35427-dd70-4e59-8e38-0f2b87b8c2ef" providerId="ADAL" clId="{82B7B0FB-F1D8-476E-BA38-8762C56FF060}" dt="2023-11-08T19:21:33.768" v="936" actId="26606"/>
          <ac:spMkLst>
            <pc:docMk/>
            <pc:sldMk cId="3836800603" sldId="259"/>
            <ac:spMk id="21" creationId="{56E9B3E6-E277-4D68-BA48-9CB43FFBD6E2}"/>
          </ac:spMkLst>
        </pc:spChg>
        <pc:spChg chg="add del">
          <ac:chgData name="Matt Gantz" userId="aff35427-dd70-4e59-8e38-0f2b87b8c2ef" providerId="ADAL" clId="{82B7B0FB-F1D8-476E-BA38-8762C56FF060}" dt="2023-11-08T19:21:33.768" v="936" actId="26606"/>
          <ac:spMkLst>
            <pc:docMk/>
            <pc:sldMk cId="3836800603" sldId="259"/>
            <ac:spMk id="28" creationId="{D5B0017B-2ECA-49AF-B397-DC140825DF8D}"/>
          </ac:spMkLst>
        </pc:spChg>
        <pc:spChg chg="add del">
          <ac:chgData name="Matt Gantz" userId="aff35427-dd70-4e59-8e38-0f2b87b8c2ef" providerId="ADAL" clId="{82B7B0FB-F1D8-476E-BA38-8762C56FF060}" dt="2023-11-08T19:21:33.745" v="935" actId="26606"/>
          <ac:spMkLst>
            <pc:docMk/>
            <pc:sldMk cId="3836800603" sldId="259"/>
            <ac:spMk id="35" creationId="{35DB3719-6FDC-4E5D-891D-FF40B7300F64}"/>
          </ac:spMkLst>
        </pc:spChg>
        <pc:spChg chg="add del">
          <ac:chgData name="Matt Gantz" userId="aff35427-dd70-4e59-8e38-0f2b87b8c2ef" providerId="ADAL" clId="{82B7B0FB-F1D8-476E-BA38-8762C56FF060}" dt="2023-11-08T19:21:33.745" v="935" actId="26606"/>
          <ac:spMkLst>
            <pc:docMk/>
            <pc:sldMk cId="3836800603" sldId="259"/>
            <ac:spMk id="37" creationId="{E0CBAC23-2E3F-4A90-BA59-F8299F6A5439}"/>
          </ac:spMkLst>
        </pc:spChg>
        <pc:spChg chg="add del">
          <ac:chgData name="Matt Gantz" userId="aff35427-dd70-4e59-8e38-0f2b87b8c2ef" providerId="ADAL" clId="{82B7B0FB-F1D8-476E-BA38-8762C56FF060}" dt="2023-11-08T20:27:11.795" v="1557" actId="26606"/>
          <ac:spMkLst>
            <pc:docMk/>
            <pc:sldMk cId="3836800603" sldId="259"/>
            <ac:spMk id="39" creationId="{FB92FFCE-0C90-454E-AA25-D4EE9A6C39C5}"/>
          </ac:spMkLst>
        </pc:spChg>
        <pc:spChg chg="add del">
          <ac:chgData name="Matt Gantz" userId="aff35427-dd70-4e59-8e38-0f2b87b8c2ef" providerId="ADAL" clId="{82B7B0FB-F1D8-476E-BA38-8762C56FF060}" dt="2023-11-08T20:27:11.795" v="1557" actId="26606"/>
          <ac:spMkLst>
            <pc:docMk/>
            <pc:sldMk cId="3836800603" sldId="259"/>
            <ac:spMk id="40" creationId="{81D377EB-C9D2-4ED0-86A6-740A297E3EAC}"/>
          </ac:spMkLst>
        </pc:spChg>
        <pc:spChg chg="add del">
          <ac:chgData name="Matt Gantz" userId="aff35427-dd70-4e59-8e38-0f2b87b8c2ef" providerId="ADAL" clId="{82B7B0FB-F1D8-476E-BA38-8762C56FF060}" dt="2023-11-08T20:27:11.795" v="1557" actId="26606"/>
          <ac:spMkLst>
            <pc:docMk/>
            <pc:sldMk cId="3836800603" sldId="259"/>
            <ac:spMk id="41" creationId="{066346BE-FDB4-4772-A696-0719490ABD64}"/>
          </ac:spMkLst>
        </pc:spChg>
        <pc:spChg chg="add">
          <ac:chgData name="Matt Gantz" userId="aff35427-dd70-4e59-8e38-0f2b87b8c2ef" providerId="ADAL" clId="{82B7B0FB-F1D8-476E-BA38-8762C56FF060}" dt="2023-11-08T20:27:11.795" v="1557" actId="26606"/>
          <ac:spMkLst>
            <pc:docMk/>
            <pc:sldMk cId="3836800603" sldId="259"/>
            <ac:spMk id="46" creationId="{AE5A632B-B15A-489E-8337-BC0F40DBC21F}"/>
          </ac:spMkLst>
        </pc:spChg>
        <pc:spChg chg="add">
          <ac:chgData name="Matt Gantz" userId="aff35427-dd70-4e59-8e38-0f2b87b8c2ef" providerId="ADAL" clId="{82B7B0FB-F1D8-476E-BA38-8762C56FF060}" dt="2023-11-08T20:27:11.795" v="1557" actId="26606"/>
          <ac:spMkLst>
            <pc:docMk/>
            <pc:sldMk cId="3836800603" sldId="259"/>
            <ac:spMk id="48" creationId="{6E895C8D-1379-40B8-8B1B-B6F5AEAF0A6C}"/>
          </ac:spMkLst>
        </pc:spChg>
        <pc:spChg chg="add">
          <ac:chgData name="Matt Gantz" userId="aff35427-dd70-4e59-8e38-0f2b87b8c2ef" providerId="ADAL" clId="{82B7B0FB-F1D8-476E-BA38-8762C56FF060}" dt="2023-11-08T20:27:11.795" v="1557" actId="26606"/>
          <ac:spMkLst>
            <pc:docMk/>
            <pc:sldMk cId="3836800603" sldId="259"/>
            <ac:spMk id="50" creationId="{651547D7-AD18-407B-A5F4-F8225B5DCFCC}"/>
          </ac:spMkLst>
        </pc:spChg>
        <pc:grpChg chg="add del">
          <ac:chgData name="Matt Gantz" userId="aff35427-dd70-4e59-8e38-0f2b87b8c2ef" providerId="ADAL" clId="{82B7B0FB-F1D8-476E-BA38-8762C56FF060}" dt="2023-11-08T19:21:33.768" v="936" actId="26606"/>
          <ac:grpSpMkLst>
            <pc:docMk/>
            <pc:sldMk cId="3836800603" sldId="259"/>
            <ac:grpSpMk id="23" creationId="{AE1C45F0-260A-458C-96ED-C1F6D2151219}"/>
          </ac:grpSpMkLst>
        </pc:grpChg>
        <pc:graphicFrameChg chg="add del">
          <ac:chgData name="Matt Gantz" userId="aff35427-dd70-4e59-8e38-0f2b87b8c2ef" providerId="ADAL" clId="{82B7B0FB-F1D8-476E-BA38-8762C56FF060}" dt="2023-11-08T19:11:01.425" v="918" actId="26606"/>
          <ac:graphicFrameMkLst>
            <pc:docMk/>
            <pc:sldMk cId="3836800603" sldId="259"/>
            <ac:graphicFrameMk id="14" creationId="{2DB750E6-B51F-3E8F-9F82-771A19211E85}"/>
          </ac:graphicFrameMkLst>
        </pc:graphicFrameChg>
        <pc:graphicFrameChg chg="add mod modGraphic">
          <ac:chgData name="Matt Gantz" userId="aff35427-dd70-4e59-8e38-0f2b87b8c2ef" providerId="ADAL" clId="{82B7B0FB-F1D8-476E-BA38-8762C56FF060}" dt="2023-11-08T20:27:11.795" v="1557" actId="26606"/>
          <ac:graphicFrameMkLst>
            <pc:docMk/>
            <pc:sldMk cId="3836800603" sldId="259"/>
            <ac:graphicFrameMk id="16" creationId="{4AE69F43-2CB7-E11F-675F-AC8043292FD1}"/>
          </ac:graphicFrameMkLst>
        </pc:graphicFrameChg>
        <pc:cxnChg chg="add del">
          <ac:chgData name="Matt Gantz" userId="aff35427-dd70-4e59-8e38-0f2b87b8c2ef" providerId="ADAL" clId="{82B7B0FB-F1D8-476E-BA38-8762C56FF060}" dt="2023-11-08T19:21:33.768" v="936" actId="26606"/>
          <ac:cxnSpMkLst>
            <pc:docMk/>
            <pc:sldMk cId="3836800603" sldId="259"/>
            <ac:cxnSpMk id="30" creationId="{6CF1BAF6-AD41-4082-B212-8A1F9A2E8779}"/>
          </ac:cxnSpMkLst>
        </pc:cxnChg>
      </pc:sldChg>
      <pc:sldChg chg="addSp delSp modSp new mod setBg">
        <pc:chgData name="Matt Gantz" userId="aff35427-dd70-4e59-8e38-0f2b87b8c2ef" providerId="ADAL" clId="{82B7B0FB-F1D8-476E-BA38-8762C56FF060}" dt="2023-11-08T19:08:05.904" v="914" actId="20577"/>
        <pc:sldMkLst>
          <pc:docMk/>
          <pc:sldMk cId="2740704572" sldId="260"/>
        </pc:sldMkLst>
        <pc:spChg chg="mod">
          <ac:chgData name="Matt Gantz" userId="aff35427-dd70-4e59-8e38-0f2b87b8c2ef" providerId="ADAL" clId="{82B7B0FB-F1D8-476E-BA38-8762C56FF060}" dt="2023-11-08T19:07:54.146" v="912" actId="20577"/>
          <ac:spMkLst>
            <pc:docMk/>
            <pc:sldMk cId="2740704572" sldId="260"/>
            <ac:spMk id="2" creationId="{03A44657-A4F9-FA47-BAE1-8E989C1EC0C8}"/>
          </ac:spMkLst>
        </pc:spChg>
        <pc:spChg chg="del mod">
          <ac:chgData name="Matt Gantz" userId="aff35427-dd70-4e59-8e38-0f2b87b8c2ef" providerId="ADAL" clId="{82B7B0FB-F1D8-476E-BA38-8762C56FF060}" dt="2023-11-08T17:33:17.535" v="819" actId="26606"/>
          <ac:spMkLst>
            <pc:docMk/>
            <pc:sldMk cId="2740704572" sldId="260"/>
            <ac:spMk id="3" creationId="{47999FDD-0F5B-4E66-0D42-8C9857E08B6A}"/>
          </ac:spMkLst>
        </pc:spChg>
        <pc:spChg chg="add">
          <ac:chgData name="Matt Gantz" userId="aff35427-dd70-4e59-8e38-0f2b87b8c2ef" providerId="ADAL" clId="{82B7B0FB-F1D8-476E-BA38-8762C56FF060}" dt="2023-11-08T17:33:17.535" v="819" actId="26606"/>
          <ac:spMkLst>
            <pc:docMk/>
            <pc:sldMk cId="2740704572" sldId="260"/>
            <ac:spMk id="9" creationId="{AE2B703B-46F9-481A-A605-82E2A828C4FA}"/>
          </ac:spMkLst>
        </pc:spChg>
        <pc:spChg chg="add">
          <ac:chgData name="Matt Gantz" userId="aff35427-dd70-4e59-8e38-0f2b87b8c2ef" providerId="ADAL" clId="{82B7B0FB-F1D8-476E-BA38-8762C56FF060}" dt="2023-11-08T17:33:17.535" v="819" actId="26606"/>
          <ac:spMkLst>
            <pc:docMk/>
            <pc:sldMk cId="2740704572" sldId="260"/>
            <ac:spMk id="11" creationId="{F13BE4D7-0C3D-4906-B230-A1C5B4665CCF}"/>
          </ac:spMkLst>
        </pc:spChg>
        <pc:graphicFrameChg chg="add mod">
          <ac:chgData name="Matt Gantz" userId="aff35427-dd70-4e59-8e38-0f2b87b8c2ef" providerId="ADAL" clId="{82B7B0FB-F1D8-476E-BA38-8762C56FF060}" dt="2023-11-08T19:08:05.904" v="914" actId="20577"/>
          <ac:graphicFrameMkLst>
            <pc:docMk/>
            <pc:sldMk cId="2740704572" sldId="260"/>
            <ac:graphicFrameMk id="5" creationId="{F4F19112-ACD2-777B-7967-DD33F0B91AB4}"/>
          </ac:graphicFrameMkLst>
        </pc:graphicFrameChg>
      </pc:sldChg>
      <pc:sldChg chg="addSp delSp modSp new mod setBg">
        <pc:chgData name="Matt Gantz" userId="aff35427-dd70-4e59-8e38-0f2b87b8c2ef" providerId="ADAL" clId="{82B7B0FB-F1D8-476E-BA38-8762C56FF060}" dt="2023-11-08T20:25:47.577" v="1547" actId="20577"/>
        <pc:sldMkLst>
          <pc:docMk/>
          <pc:sldMk cId="3128303606" sldId="261"/>
        </pc:sldMkLst>
        <pc:spChg chg="mod">
          <ac:chgData name="Matt Gantz" userId="aff35427-dd70-4e59-8e38-0f2b87b8c2ef" providerId="ADAL" clId="{82B7B0FB-F1D8-476E-BA38-8762C56FF060}" dt="2023-11-08T20:19:11.848" v="1059" actId="20577"/>
          <ac:spMkLst>
            <pc:docMk/>
            <pc:sldMk cId="3128303606" sldId="261"/>
            <ac:spMk id="2" creationId="{98B46E04-FDEC-A165-7F03-F782B4B780CB}"/>
          </ac:spMkLst>
        </pc:spChg>
        <pc:spChg chg="del mod">
          <ac:chgData name="Matt Gantz" userId="aff35427-dd70-4e59-8e38-0f2b87b8c2ef" providerId="ADAL" clId="{82B7B0FB-F1D8-476E-BA38-8762C56FF060}" dt="2023-11-08T17:33:53.769" v="823" actId="26606"/>
          <ac:spMkLst>
            <pc:docMk/>
            <pc:sldMk cId="3128303606" sldId="261"/>
            <ac:spMk id="3" creationId="{19BA08AC-1FBC-6DB8-9C33-3B0102873189}"/>
          </ac:spMkLst>
        </pc:spChg>
        <pc:spChg chg="add">
          <ac:chgData name="Matt Gantz" userId="aff35427-dd70-4e59-8e38-0f2b87b8c2ef" providerId="ADAL" clId="{82B7B0FB-F1D8-476E-BA38-8762C56FF060}" dt="2023-11-08T17:33:53.769" v="823" actId="26606"/>
          <ac:spMkLst>
            <pc:docMk/>
            <pc:sldMk cId="3128303606" sldId="261"/>
            <ac:spMk id="9" creationId="{AE2B703B-46F9-481A-A605-82E2A828C4FA}"/>
          </ac:spMkLst>
        </pc:spChg>
        <pc:spChg chg="add">
          <ac:chgData name="Matt Gantz" userId="aff35427-dd70-4e59-8e38-0f2b87b8c2ef" providerId="ADAL" clId="{82B7B0FB-F1D8-476E-BA38-8762C56FF060}" dt="2023-11-08T17:33:53.769" v="823" actId="26606"/>
          <ac:spMkLst>
            <pc:docMk/>
            <pc:sldMk cId="3128303606" sldId="261"/>
            <ac:spMk id="11" creationId="{F13BE4D7-0C3D-4906-B230-A1C5B4665CCF}"/>
          </ac:spMkLst>
        </pc:spChg>
        <pc:graphicFrameChg chg="add mod">
          <ac:chgData name="Matt Gantz" userId="aff35427-dd70-4e59-8e38-0f2b87b8c2ef" providerId="ADAL" clId="{82B7B0FB-F1D8-476E-BA38-8762C56FF060}" dt="2023-11-08T20:25:47.577" v="1547" actId="20577"/>
          <ac:graphicFrameMkLst>
            <pc:docMk/>
            <pc:sldMk cId="3128303606" sldId="261"/>
            <ac:graphicFrameMk id="5" creationId="{DDAA39BD-E53E-CECF-240A-ACD9323100FE}"/>
          </ac:graphicFrameMkLst>
        </pc:graphicFrameChg>
      </pc:sldChg>
      <pc:sldChg chg="addSp delSp modSp new mod setBg">
        <pc:chgData name="Matt Gantz" userId="aff35427-dd70-4e59-8e38-0f2b87b8c2ef" providerId="ADAL" clId="{82B7B0FB-F1D8-476E-BA38-8762C56FF060}" dt="2023-11-08T20:26:22.767" v="1552" actId="26606"/>
        <pc:sldMkLst>
          <pc:docMk/>
          <pc:sldMk cId="944593906" sldId="262"/>
        </pc:sldMkLst>
        <pc:spChg chg="mod">
          <ac:chgData name="Matt Gantz" userId="aff35427-dd70-4e59-8e38-0f2b87b8c2ef" providerId="ADAL" clId="{82B7B0FB-F1D8-476E-BA38-8762C56FF060}" dt="2023-11-08T17:34:15.016" v="824" actId="26606"/>
          <ac:spMkLst>
            <pc:docMk/>
            <pc:sldMk cId="944593906" sldId="262"/>
            <ac:spMk id="2" creationId="{33D5F419-0769-3131-EBCC-CC86E58BF3A9}"/>
          </ac:spMkLst>
        </pc:spChg>
        <pc:spChg chg="del mod">
          <ac:chgData name="Matt Gantz" userId="aff35427-dd70-4e59-8e38-0f2b87b8c2ef" providerId="ADAL" clId="{82B7B0FB-F1D8-476E-BA38-8762C56FF060}" dt="2023-11-08T17:34:15.016" v="824" actId="26606"/>
          <ac:spMkLst>
            <pc:docMk/>
            <pc:sldMk cId="944593906" sldId="262"/>
            <ac:spMk id="3" creationId="{E321948B-8201-BEC1-E0BF-9431DADEBC2A}"/>
          </ac:spMkLst>
        </pc:spChg>
        <pc:spChg chg="add">
          <ac:chgData name="Matt Gantz" userId="aff35427-dd70-4e59-8e38-0f2b87b8c2ef" providerId="ADAL" clId="{82B7B0FB-F1D8-476E-BA38-8762C56FF060}" dt="2023-11-08T17:34:15.016" v="824" actId="26606"/>
          <ac:spMkLst>
            <pc:docMk/>
            <pc:sldMk cId="944593906" sldId="262"/>
            <ac:spMk id="9" creationId="{AE2B703B-46F9-481A-A605-82E2A828C4FA}"/>
          </ac:spMkLst>
        </pc:spChg>
        <pc:spChg chg="add">
          <ac:chgData name="Matt Gantz" userId="aff35427-dd70-4e59-8e38-0f2b87b8c2ef" providerId="ADAL" clId="{82B7B0FB-F1D8-476E-BA38-8762C56FF060}" dt="2023-11-08T17:34:15.016" v="824" actId="26606"/>
          <ac:spMkLst>
            <pc:docMk/>
            <pc:sldMk cId="944593906" sldId="262"/>
            <ac:spMk id="11" creationId="{F13BE4D7-0C3D-4906-B230-A1C5B4665CCF}"/>
          </ac:spMkLst>
        </pc:spChg>
        <pc:graphicFrameChg chg="add mod modGraphic">
          <ac:chgData name="Matt Gantz" userId="aff35427-dd70-4e59-8e38-0f2b87b8c2ef" providerId="ADAL" clId="{82B7B0FB-F1D8-476E-BA38-8762C56FF060}" dt="2023-11-08T20:26:22.767" v="1552" actId="26606"/>
          <ac:graphicFrameMkLst>
            <pc:docMk/>
            <pc:sldMk cId="944593906" sldId="262"/>
            <ac:graphicFrameMk id="5" creationId="{0C9C676A-974C-6DDA-9CC7-FB2A6DA5B81D}"/>
          </ac:graphicFrameMkLst>
        </pc:graphicFrameChg>
      </pc:sldChg>
      <pc:sldChg chg="new del">
        <pc:chgData name="Matt Gantz" userId="aff35427-dd70-4e59-8e38-0f2b87b8c2ef" providerId="ADAL" clId="{82B7B0FB-F1D8-476E-BA38-8762C56FF060}" dt="2023-11-08T17:33:03.610" v="818" actId="2696"/>
        <pc:sldMkLst>
          <pc:docMk/>
          <pc:sldMk cId="399001060" sldId="263"/>
        </pc:sldMkLst>
      </pc:sldChg>
      <pc:sldChg chg="addSp delSp modSp new del mod">
        <pc:chgData name="Matt Gantz" userId="aff35427-dd70-4e59-8e38-0f2b87b8c2ef" providerId="ADAL" clId="{82B7B0FB-F1D8-476E-BA38-8762C56FF060}" dt="2023-11-08T17:33:03.610" v="818" actId="2696"/>
        <pc:sldMkLst>
          <pc:docMk/>
          <pc:sldMk cId="1089260908" sldId="264"/>
        </pc:sldMkLst>
        <pc:spChg chg="add mod">
          <ac:chgData name="Matt Gantz" userId="aff35427-dd70-4e59-8e38-0f2b87b8c2ef" providerId="ADAL" clId="{82B7B0FB-F1D8-476E-BA38-8762C56FF060}" dt="2023-11-08T17:29:40.502" v="748" actId="255"/>
          <ac:spMkLst>
            <pc:docMk/>
            <pc:sldMk cId="1089260908" sldId="264"/>
            <ac:spMk id="2" creationId="{34D3B22D-DC4B-3551-A459-81C1996403C9}"/>
          </ac:spMkLst>
        </pc:spChg>
        <pc:spChg chg="add del mod">
          <ac:chgData name="Matt Gantz" userId="aff35427-dd70-4e59-8e38-0f2b87b8c2ef" providerId="ADAL" clId="{82B7B0FB-F1D8-476E-BA38-8762C56FF060}" dt="2023-11-08T17:28:48.326" v="724" actId="478"/>
          <ac:spMkLst>
            <pc:docMk/>
            <pc:sldMk cId="1089260908" sldId="264"/>
            <ac:spMk id="3" creationId="{4B171A9B-1C95-26B8-9D64-FAA9836B3F9D}"/>
          </ac:spMkLst>
        </pc:spChg>
        <pc:spChg chg="add mod">
          <ac:chgData name="Matt Gantz" userId="aff35427-dd70-4e59-8e38-0f2b87b8c2ef" providerId="ADAL" clId="{82B7B0FB-F1D8-476E-BA38-8762C56FF060}" dt="2023-11-08T17:25:19.110" v="633" actId="1076"/>
          <ac:spMkLst>
            <pc:docMk/>
            <pc:sldMk cId="1089260908" sldId="264"/>
            <ac:spMk id="4" creationId="{58D401AC-04EA-EA0B-4286-1863A6374EC4}"/>
          </ac:spMkLst>
        </pc:spChg>
        <pc:spChg chg="add mod">
          <ac:chgData name="Matt Gantz" userId="aff35427-dd70-4e59-8e38-0f2b87b8c2ef" providerId="ADAL" clId="{82B7B0FB-F1D8-476E-BA38-8762C56FF060}" dt="2023-11-08T17:25:19.110" v="633" actId="1076"/>
          <ac:spMkLst>
            <pc:docMk/>
            <pc:sldMk cId="1089260908" sldId="264"/>
            <ac:spMk id="5" creationId="{FA610439-FE5A-8D23-0D18-B171D1BC7D0A}"/>
          </ac:spMkLst>
        </pc:spChg>
        <pc:spChg chg="add mod">
          <ac:chgData name="Matt Gantz" userId="aff35427-dd70-4e59-8e38-0f2b87b8c2ef" providerId="ADAL" clId="{82B7B0FB-F1D8-476E-BA38-8762C56FF060}" dt="2023-11-08T17:31:04.736" v="768" actId="1076"/>
          <ac:spMkLst>
            <pc:docMk/>
            <pc:sldMk cId="1089260908" sldId="264"/>
            <ac:spMk id="6" creationId="{96F25B2C-F867-51BA-F4AF-FA60156A4AD9}"/>
          </ac:spMkLst>
        </pc:spChg>
        <pc:spChg chg="add mod">
          <ac:chgData name="Matt Gantz" userId="aff35427-dd70-4e59-8e38-0f2b87b8c2ef" providerId="ADAL" clId="{82B7B0FB-F1D8-476E-BA38-8762C56FF060}" dt="2023-11-08T17:31:04.736" v="768" actId="1076"/>
          <ac:spMkLst>
            <pc:docMk/>
            <pc:sldMk cId="1089260908" sldId="264"/>
            <ac:spMk id="7" creationId="{53837C39-41D7-D07E-CC51-AB258B4C504E}"/>
          </ac:spMkLst>
        </pc:spChg>
        <pc:spChg chg="add mod">
          <ac:chgData name="Matt Gantz" userId="aff35427-dd70-4e59-8e38-0f2b87b8c2ef" providerId="ADAL" clId="{82B7B0FB-F1D8-476E-BA38-8762C56FF060}" dt="2023-11-08T17:31:04.736" v="768" actId="1076"/>
          <ac:spMkLst>
            <pc:docMk/>
            <pc:sldMk cId="1089260908" sldId="264"/>
            <ac:spMk id="8" creationId="{E248ADB5-3B6F-B8B0-2DE1-652E90832637}"/>
          </ac:spMkLst>
        </pc:spChg>
        <pc:spChg chg="add mod">
          <ac:chgData name="Matt Gantz" userId="aff35427-dd70-4e59-8e38-0f2b87b8c2ef" providerId="ADAL" clId="{82B7B0FB-F1D8-476E-BA38-8762C56FF060}" dt="2023-11-08T17:31:04.736" v="768" actId="1076"/>
          <ac:spMkLst>
            <pc:docMk/>
            <pc:sldMk cId="1089260908" sldId="264"/>
            <ac:spMk id="9" creationId="{C678FE53-53C5-F0D5-3962-8D81B39830F9}"/>
          </ac:spMkLst>
        </pc:spChg>
        <pc:spChg chg="add mod">
          <ac:chgData name="Matt Gantz" userId="aff35427-dd70-4e59-8e38-0f2b87b8c2ef" providerId="ADAL" clId="{82B7B0FB-F1D8-476E-BA38-8762C56FF060}" dt="2023-11-08T17:31:04.736" v="768" actId="1076"/>
          <ac:spMkLst>
            <pc:docMk/>
            <pc:sldMk cId="1089260908" sldId="264"/>
            <ac:spMk id="10" creationId="{7DF92448-3AD6-3E8E-EE9D-2FD1E9B5553D}"/>
          </ac:spMkLst>
        </pc:spChg>
        <pc:spChg chg="add mod">
          <ac:chgData name="Matt Gantz" userId="aff35427-dd70-4e59-8e38-0f2b87b8c2ef" providerId="ADAL" clId="{82B7B0FB-F1D8-476E-BA38-8762C56FF060}" dt="2023-11-08T17:31:04.736" v="768" actId="1076"/>
          <ac:spMkLst>
            <pc:docMk/>
            <pc:sldMk cId="1089260908" sldId="264"/>
            <ac:spMk id="11" creationId="{0AE3F032-466C-70EB-0678-E113C7996194}"/>
          </ac:spMkLst>
        </pc:spChg>
        <pc:spChg chg="add mod">
          <ac:chgData name="Matt Gantz" userId="aff35427-dd70-4e59-8e38-0f2b87b8c2ef" providerId="ADAL" clId="{82B7B0FB-F1D8-476E-BA38-8762C56FF060}" dt="2023-11-08T17:29:32.132" v="746" actId="255"/>
          <ac:spMkLst>
            <pc:docMk/>
            <pc:sldMk cId="1089260908" sldId="264"/>
            <ac:spMk id="12" creationId="{924C20C6-5374-F608-4B0E-CE7910247CD0}"/>
          </ac:spMkLst>
        </pc:spChg>
        <pc:spChg chg="add mod">
          <ac:chgData name="Matt Gantz" userId="aff35427-dd70-4e59-8e38-0f2b87b8c2ef" providerId="ADAL" clId="{82B7B0FB-F1D8-476E-BA38-8762C56FF060}" dt="2023-11-08T17:29:09.775" v="728" actId="1076"/>
          <ac:spMkLst>
            <pc:docMk/>
            <pc:sldMk cId="1089260908" sldId="264"/>
            <ac:spMk id="13" creationId="{D716ACB0-E678-0A35-9180-8B11D34F36F2}"/>
          </ac:spMkLst>
        </pc:spChg>
        <pc:spChg chg="add mod">
          <ac:chgData name="Matt Gantz" userId="aff35427-dd70-4e59-8e38-0f2b87b8c2ef" providerId="ADAL" clId="{82B7B0FB-F1D8-476E-BA38-8762C56FF060}" dt="2023-11-08T17:29:09.775" v="728" actId="1076"/>
          <ac:spMkLst>
            <pc:docMk/>
            <pc:sldMk cId="1089260908" sldId="264"/>
            <ac:spMk id="14" creationId="{33CBF288-9AAC-B0DA-11D4-E67E09723676}"/>
          </ac:spMkLst>
        </pc:spChg>
        <pc:spChg chg="add del mod">
          <ac:chgData name="Matt Gantz" userId="aff35427-dd70-4e59-8e38-0f2b87b8c2ef" providerId="ADAL" clId="{82B7B0FB-F1D8-476E-BA38-8762C56FF060}" dt="2023-11-08T17:27:11.573" v="656" actId="478"/>
          <ac:spMkLst>
            <pc:docMk/>
            <pc:sldMk cId="1089260908" sldId="264"/>
            <ac:spMk id="15" creationId="{9E5A8F28-2A89-36E1-6074-B87989891732}"/>
          </ac:spMkLst>
        </pc:spChg>
        <pc:spChg chg="add mod">
          <ac:chgData name="Matt Gantz" userId="aff35427-dd70-4e59-8e38-0f2b87b8c2ef" providerId="ADAL" clId="{82B7B0FB-F1D8-476E-BA38-8762C56FF060}" dt="2023-11-08T17:29:15.902" v="737" actId="20577"/>
          <ac:spMkLst>
            <pc:docMk/>
            <pc:sldMk cId="1089260908" sldId="264"/>
            <ac:spMk id="16" creationId="{5C8C472D-D643-FC75-3630-8B33302AA7A2}"/>
          </ac:spMkLst>
        </pc:spChg>
        <pc:spChg chg="add mod">
          <ac:chgData name="Matt Gantz" userId="aff35427-dd70-4e59-8e38-0f2b87b8c2ef" providerId="ADAL" clId="{82B7B0FB-F1D8-476E-BA38-8762C56FF060}" dt="2023-11-08T17:29:09.775" v="728" actId="1076"/>
          <ac:spMkLst>
            <pc:docMk/>
            <pc:sldMk cId="1089260908" sldId="264"/>
            <ac:spMk id="17" creationId="{2D110A77-C043-787E-D14E-81768480BED2}"/>
          </ac:spMkLst>
        </pc:spChg>
        <pc:spChg chg="add mod">
          <ac:chgData name="Matt Gantz" userId="aff35427-dd70-4e59-8e38-0f2b87b8c2ef" providerId="ADAL" clId="{82B7B0FB-F1D8-476E-BA38-8762C56FF060}" dt="2023-11-08T17:28:54.802" v="725" actId="1076"/>
          <ac:spMkLst>
            <pc:docMk/>
            <pc:sldMk cId="1089260908" sldId="264"/>
            <ac:spMk id="18" creationId="{4997D3AA-73F0-2FD3-847D-5CD79781A4DE}"/>
          </ac:spMkLst>
        </pc:spChg>
        <pc:spChg chg="add mod">
          <ac:chgData name="Matt Gantz" userId="aff35427-dd70-4e59-8e38-0f2b87b8c2ef" providerId="ADAL" clId="{82B7B0FB-F1D8-476E-BA38-8762C56FF060}" dt="2023-11-08T17:30:05.899" v="750" actId="1076"/>
          <ac:spMkLst>
            <pc:docMk/>
            <pc:sldMk cId="1089260908" sldId="264"/>
            <ac:spMk id="19" creationId="{A55114D3-7CFF-881C-9DD9-F9A30D949E1F}"/>
          </ac:spMkLst>
        </pc:spChg>
        <pc:spChg chg="add mod">
          <ac:chgData name="Matt Gantz" userId="aff35427-dd70-4e59-8e38-0f2b87b8c2ef" providerId="ADAL" clId="{82B7B0FB-F1D8-476E-BA38-8762C56FF060}" dt="2023-11-08T17:30:13.093" v="756" actId="20577"/>
          <ac:spMkLst>
            <pc:docMk/>
            <pc:sldMk cId="1089260908" sldId="264"/>
            <ac:spMk id="20" creationId="{03E63F2F-6FCC-24B8-D8A4-15A637D2C4DF}"/>
          </ac:spMkLst>
        </pc:spChg>
        <pc:spChg chg="add mod">
          <ac:chgData name="Matt Gantz" userId="aff35427-dd70-4e59-8e38-0f2b87b8c2ef" providerId="ADAL" clId="{82B7B0FB-F1D8-476E-BA38-8762C56FF060}" dt="2023-11-08T17:30:22.921" v="758" actId="1076"/>
          <ac:spMkLst>
            <pc:docMk/>
            <pc:sldMk cId="1089260908" sldId="264"/>
            <ac:spMk id="21" creationId="{E7F273BB-7CC1-044D-4C33-7D7D69F94B3E}"/>
          </ac:spMkLst>
        </pc:spChg>
        <pc:spChg chg="add mod">
          <ac:chgData name="Matt Gantz" userId="aff35427-dd70-4e59-8e38-0f2b87b8c2ef" providerId="ADAL" clId="{82B7B0FB-F1D8-476E-BA38-8762C56FF060}" dt="2023-11-08T17:30:35.687" v="766" actId="20577"/>
          <ac:spMkLst>
            <pc:docMk/>
            <pc:sldMk cId="1089260908" sldId="264"/>
            <ac:spMk id="22" creationId="{1C7CC85A-ADF6-3988-40BF-ABCA5F140010}"/>
          </ac:spMkLst>
        </pc:spChg>
        <pc:spChg chg="add mod">
          <ac:chgData name="Matt Gantz" userId="aff35427-dd70-4e59-8e38-0f2b87b8c2ef" providerId="ADAL" clId="{82B7B0FB-F1D8-476E-BA38-8762C56FF060}" dt="2023-11-08T17:31:18.202" v="777" actId="20577"/>
          <ac:spMkLst>
            <pc:docMk/>
            <pc:sldMk cId="1089260908" sldId="264"/>
            <ac:spMk id="23" creationId="{18FF26DE-11B6-8D30-C318-929263B2BBB1}"/>
          </ac:spMkLst>
        </pc:spChg>
        <pc:spChg chg="add mod ord">
          <ac:chgData name="Matt Gantz" userId="aff35427-dd70-4e59-8e38-0f2b87b8c2ef" providerId="ADAL" clId="{82B7B0FB-F1D8-476E-BA38-8762C56FF060}" dt="2023-11-08T17:31:49.846" v="781" actId="17032"/>
          <ac:spMkLst>
            <pc:docMk/>
            <pc:sldMk cId="1089260908" sldId="264"/>
            <ac:spMk id="24" creationId="{8619D19C-A891-6F27-5CBC-846D879FC316}"/>
          </ac:spMkLst>
        </pc:spChg>
        <pc:spChg chg="add mod">
          <ac:chgData name="Matt Gantz" userId="aff35427-dd70-4e59-8e38-0f2b87b8c2ef" providerId="ADAL" clId="{82B7B0FB-F1D8-476E-BA38-8762C56FF060}" dt="2023-11-08T17:32:05.137" v="795" actId="20577"/>
          <ac:spMkLst>
            <pc:docMk/>
            <pc:sldMk cId="1089260908" sldId="264"/>
            <ac:spMk id="25" creationId="{8BF98763-297C-517B-41A4-AAECBA31C6E6}"/>
          </ac:spMkLst>
        </pc:spChg>
      </pc:sldChg>
      <pc:sldChg chg="new del">
        <pc:chgData name="Matt Gantz" userId="aff35427-dd70-4e59-8e38-0f2b87b8c2ef" providerId="ADAL" clId="{82B7B0FB-F1D8-476E-BA38-8762C56FF060}" dt="2023-11-08T17:33:03.610" v="818" actId="2696"/>
        <pc:sldMkLst>
          <pc:docMk/>
          <pc:sldMk cId="3126887959" sldId="265"/>
        </pc:sldMkLst>
      </pc:sldChg>
      <pc:sldChg chg="addSp delSp modSp new mod setBg">
        <pc:chgData name="Matt Gantz" userId="aff35427-dd70-4e59-8e38-0f2b87b8c2ef" providerId="ADAL" clId="{82B7B0FB-F1D8-476E-BA38-8762C56FF060}" dt="2023-11-08T20:13:02.028" v="1033" actId="20577"/>
        <pc:sldMkLst>
          <pc:docMk/>
          <pc:sldMk cId="3183742516" sldId="266"/>
        </pc:sldMkLst>
        <pc:spChg chg="mod">
          <ac:chgData name="Matt Gantz" userId="aff35427-dd70-4e59-8e38-0f2b87b8c2ef" providerId="ADAL" clId="{82B7B0FB-F1D8-476E-BA38-8762C56FF060}" dt="2023-11-08T20:13:02.028" v="1033" actId="20577"/>
          <ac:spMkLst>
            <pc:docMk/>
            <pc:sldMk cId="3183742516" sldId="266"/>
            <ac:spMk id="2" creationId="{A913AEF9-91D5-C9AB-A4E9-0EE4CBBA16C6}"/>
          </ac:spMkLst>
        </pc:spChg>
        <pc:spChg chg="add mod">
          <ac:chgData name="Matt Gantz" userId="aff35427-dd70-4e59-8e38-0f2b87b8c2ef" providerId="ADAL" clId="{82B7B0FB-F1D8-476E-BA38-8762C56FF060}" dt="2023-11-08T17:42:07.532" v="907" actId="14100"/>
          <ac:spMkLst>
            <pc:docMk/>
            <pc:sldMk cId="3183742516" sldId="266"/>
            <ac:spMk id="3" creationId="{9E7F8EE9-6ADC-9A66-0603-8041803E644F}"/>
          </ac:spMkLst>
        </pc:spChg>
        <pc:spChg chg="add mod">
          <ac:chgData name="Matt Gantz" userId="aff35427-dd70-4e59-8e38-0f2b87b8c2ef" providerId="ADAL" clId="{82B7B0FB-F1D8-476E-BA38-8762C56FF060}" dt="2023-11-08T17:39:48.766" v="895" actId="207"/>
          <ac:spMkLst>
            <pc:docMk/>
            <pc:sldMk cId="3183742516" sldId="266"/>
            <ac:spMk id="4" creationId="{ECAC749D-72F5-4546-5D9D-E50E9D3D0D92}"/>
          </ac:spMkLst>
        </pc:spChg>
        <pc:spChg chg="add mod">
          <ac:chgData name="Matt Gantz" userId="aff35427-dd70-4e59-8e38-0f2b87b8c2ef" providerId="ADAL" clId="{82B7B0FB-F1D8-476E-BA38-8762C56FF060}" dt="2023-11-08T17:34:54.438" v="841" actId="26606"/>
          <ac:spMkLst>
            <pc:docMk/>
            <pc:sldMk cId="3183742516" sldId="266"/>
            <ac:spMk id="5" creationId="{FF697F88-773C-0B59-7CA2-808F1AD5E561}"/>
          </ac:spMkLst>
        </pc:spChg>
        <pc:spChg chg="add mod">
          <ac:chgData name="Matt Gantz" userId="aff35427-dd70-4e59-8e38-0f2b87b8c2ef" providerId="ADAL" clId="{82B7B0FB-F1D8-476E-BA38-8762C56FF060}" dt="2023-11-08T17:34:54.438" v="841" actId="26606"/>
          <ac:spMkLst>
            <pc:docMk/>
            <pc:sldMk cId="3183742516" sldId="266"/>
            <ac:spMk id="6" creationId="{B4CCB746-3B14-FED8-521C-69C4039CC3CE}"/>
          </ac:spMkLst>
        </pc:spChg>
        <pc:spChg chg="add mod">
          <ac:chgData name="Matt Gantz" userId="aff35427-dd70-4e59-8e38-0f2b87b8c2ef" providerId="ADAL" clId="{82B7B0FB-F1D8-476E-BA38-8762C56FF060}" dt="2023-11-08T19:16:25.631" v="924" actId="1076"/>
          <ac:spMkLst>
            <pc:docMk/>
            <pc:sldMk cId="3183742516" sldId="266"/>
            <ac:spMk id="7" creationId="{C752B56D-8DD8-7933-35D7-87C2E21A280D}"/>
          </ac:spMkLst>
        </pc:spChg>
        <pc:spChg chg="add mod">
          <ac:chgData name="Matt Gantz" userId="aff35427-dd70-4e59-8e38-0f2b87b8c2ef" providerId="ADAL" clId="{82B7B0FB-F1D8-476E-BA38-8762C56FF060}" dt="2023-11-08T17:41:53.449" v="905" actId="1076"/>
          <ac:spMkLst>
            <pc:docMk/>
            <pc:sldMk cId="3183742516" sldId="266"/>
            <ac:spMk id="8" creationId="{BDBBBB9E-3CF2-4509-B8DB-E8953B2AA746}"/>
          </ac:spMkLst>
        </pc:spChg>
        <pc:spChg chg="add mod">
          <ac:chgData name="Matt Gantz" userId="aff35427-dd70-4e59-8e38-0f2b87b8c2ef" providerId="ADAL" clId="{82B7B0FB-F1D8-476E-BA38-8762C56FF060}" dt="2023-11-08T17:41:53.449" v="905" actId="1076"/>
          <ac:spMkLst>
            <pc:docMk/>
            <pc:sldMk cId="3183742516" sldId="266"/>
            <ac:spMk id="9" creationId="{E04DB59C-DF03-8C71-CA82-2CFACFBCEBB7}"/>
          </ac:spMkLst>
        </pc:spChg>
        <pc:spChg chg="add mod">
          <ac:chgData name="Matt Gantz" userId="aff35427-dd70-4e59-8e38-0f2b87b8c2ef" providerId="ADAL" clId="{82B7B0FB-F1D8-476E-BA38-8762C56FF060}" dt="2023-11-08T17:41:53.449" v="905" actId="1076"/>
          <ac:spMkLst>
            <pc:docMk/>
            <pc:sldMk cId="3183742516" sldId="266"/>
            <ac:spMk id="10" creationId="{F9CFAA3E-ED2C-CCA3-2617-9F99608FAE6F}"/>
          </ac:spMkLst>
        </pc:spChg>
        <pc:spChg chg="add mod">
          <ac:chgData name="Matt Gantz" userId="aff35427-dd70-4e59-8e38-0f2b87b8c2ef" providerId="ADAL" clId="{82B7B0FB-F1D8-476E-BA38-8762C56FF060}" dt="2023-11-08T19:16:30.096" v="925" actId="1076"/>
          <ac:spMkLst>
            <pc:docMk/>
            <pc:sldMk cId="3183742516" sldId="266"/>
            <ac:spMk id="11" creationId="{6855469F-35F7-B597-3CE9-D87479EA5505}"/>
          </ac:spMkLst>
        </pc:spChg>
        <pc:spChg chg="add mod">
          <ac:chgData name="Matt Gantz" userId="aff35427-dd70-4e59-8e38-0f2b87b8c2ef" providerId="ADAL" clId="{82B7B0FB-F1D8-476E-BA38-8762C56FF060}" dt="2023-11-08T17:41:53.449" v="905" actId="1076"/>
          <ac:spMkLst>
            <pc:docMk/>
            <pc:sldMk cId="3183742516" sldId="266"/>
            <ac:spMk id="12" creationId="{F2C2AE66-F81F-9672-7EBC-E6D447684B46}"/>
          </ac:spMkLst>
        </pc:spChg>
        <pc:spChg chg="add mod">
          <ac:chgData name="Matt Gantz" userId="aff35427-dd70-4e59-8e38-0f2b87b8c2ef" providerId="ADAL" clId="{82B7B0FB-F1D8-476E-BA38-8762C56FF060}" dt="2023-11-08T17:41:31.476" v="903" actId="1076"/>
          <ac:spMkLst>
            <pc:docMk/>
            <pc:sldMk cId="3183742516" sldId="266"/>
            <ac:spMk id="13" creationId="{1163ECA4-40A6-B4EF-122B-5A8E951BD07B}"/>
          </ac:spMkLst>
        </pc:spChg>
        <pc:spChg chg="add mod">
          <ac:chgData name="Matt Gantz" userId="aff35427-dd70-4e59-8e38-0f2b87b8c2ef" providerId="ADAL" clId="{82B7B0FB-F1D8-476E-BA38-8762C56FF060}" dt="2023-11-08T17:41:31.476" v="903" actId="1076"/>
          <ac:spMkLst>
            <pc:docMk/>
            <pc:sldMk cId="3183742516" sldId="266"/>
            <ac:spMk id="14" creationId="{750C6435-DDF0-0CB6-807D-F7172EB7073D}"/>
          </ac:spMkLst>
        </pc:spChg>
        <pc:spChg chg="add mod">
          <ac:chgData name="Matt Gantz" userId="aff35427-dd70-4e59-8e38-0f2b87b8c2ef" providerId="ADAL" clId="{82B7B0FB-F1D8-476E-BA38-8762C56FF060}" dt="2023-11-08T17:41:31.476" v="903" actId="1076"/>
          <ac:spMkLst>
            <pc:docMk/>
            <pc:sldMk cId="3183742516" sldId="266"/>
            <ac:spMk id="15" creationId="{FFEBB175-62B2-3614-D1FB-8E210071AC3E}"/>
          </ac:spMkLst>
        </pc:spChg>
        <pc:spChg chg="add mod">
          <ac:chgData name="Matt Gantz" userId="aff35427-dd70-4e59-8e38-0f2b87b8c2ef" providerId="ADAL" clId="{82B7B0FB-F1D8-476E-BA38-8762C56FF060}" dt="2023-11-08T17:41:31.476" v="903" actId="1076"/>
          <ac:spMkLst>
            <pc:docMk/>
            <pc:sldMk cId="3183742516" sldId="266"/>
            <ac:spMk id="16" creationId="{ECF7AEB4-B1BE-463B-46AB-C4DCD1A31663}"/>
          </ac:spMkLst>
        </pc:spChg>
        <pc:spChg chg="add mod">
          <ac:chgData name="Matt Gantz" userId="aff35427-dd70-4e59-8e38-0f2b87b8c2ef" providerId="ADAL" clId="{82B7B0FB-F1D8-476E-BA38-8762C56FF060}" dt="2023-11-08T17:41:31.476" v="903" actId="1076"/>
          <ac:spMkLst>
            <pc:docMk/>
            <pc:sldMk cId="3183742516" sldId="266"/>
            <ac:spMk id="17" creationId="{A6A0FA98-926E-A8EF-1319-DE440D163248}"/>
          </ac:spMkLst>
        </pc:spChg>
        <pc:spChg chg="add mod">
          <ac:chgData name="Matt Gantz" userId="aff35427-dd70-4e59-8e38-0f2b87b8c2ef" providerId="ADAL" clId="{82B7B0FB-F1D8-476E-BA38-8762C56FF060}" dt="2023-11-08T17:39:28.816" v="887" actId="207"/>
          <ac:spMkLst>
            <pc:docMk/>
            <pc:sldMk cId="3183742516" sldId="266"/>
            <ac:spMk id="18" creationId="{6C5B97D8-C0ED-2615-CFCA-CB9EA58D3272}"/>
          </ac:spMkLst>
        </pc:spChg>
        <pc:spChg chg="add mod">
          <ac:chgData name="Matt Gantz" userId="aff35427-dd70-4e59-8e38-0f2b87b8c2ef" providerId="ADAL" clId="{82B7B0FB-F1D8-476E-BA38-8762C56FF060}" dt="2023-11-08T17:40:36.816" v="901" actId="1076"/>
          <ac:spMkLst>
            <pc:docMk/>
            <pc:sldMk cId="3183742516" sldId="266"/>
            <ac:spMk id="19" creationId="{19824A40-4CF8-D652-C538-EF90A666B6F2}"/>
          </ac:spMkLst>
        </pc:spChg>
        <pc:spChg chg="add mod">
          <ac:chgData name="Matt Gantz" userId="aff35427-dd70-4e59-8e38-0f2b87b8c2ef" providerId="ADAL" clId="{82B7B0FB-F1D8-476E-BA38-8762C56FF060}" dt="2023-11-08T17:40:36.816" v="901" actId="1076"/>
          <ac:spMkLst>
            <pc:docMk/>
            <pc:sldMk cId="3183742516" sldId="266"/>
            <ac:spMk id="20" creationId="{19A53688-2F52-DBBD-426F-25C8C150AD33}"/>
          </ac:spMkLst>
        </pc:spChg>
        <pc:spChg chg="add mod">
          <ac:chgData name="Matt Gantz" userId="aff35427-dd70-4e59-8e38-0f2b87b8c2ef" providerId="ADAL" clId="{82B7B0FB-F1D8-476E-BA38-8762C56FF060}" dt="2023-11-08T17:40:36.816" v="901" actId="1076"/>
          <ac:spMkLst>
            <pc:docMk/>
            <pc:sldMk cId="3183742516" sldId="266"/>
            <ac:spMk id="21" creationId="{35199FE6-FB13-E06C-5744-C45BCE25D1A8}"/>
          </ac:spMkLst>
        </pc:spChg>
        <pc:spChg chg="add mod">
          <ac:chgData name="Matt Gantz" userId="aff35427-dd70-4e59-8e38-0f2b87b8c2ef" providerId="ADAL" clId="{82B7B0FB-F1D8-476E-BA38-8762C56FF060}" dt="2023-11-08T17:40:36.816" v="901" actId="1076"/>
          <ac:spMkLst>
            <pc:docMk/>
            <pc:sldMk cId="3183742516" sldId="266"/>
            <ac:spMk id="22" creationId="{7A005086-59AA-365A-7B48-F33B13E70479}"/>
          </ac:spMkLst>
        </pc:spChg>
        <pc:spChg chg="add mod">
          <ac:chgData name="Matt Gantz" userId="aff35427-dd70-4e59-8e38-0f2b87b8c2ef" providerId="ADAL" clId="{82B7B0FB-F1D8-476E-BA38-8762C56FF060}" dt="2023-11-08T17:40:36.816" v="901" actId="1076"/>
          <ac:spMkLst>
            <pc:docMk/>
            <pc:sldMk cId="3183742516" sldId="266"/>
            <ac:spMk id="23" creationId="{13FA33A6-DDFA-A43D-34A8-154125FA8DDC}"/>
          </ac:spMkLst>
        </pc:spChg>
        <pc:spChg chg="add mod">
          <ac:chgData name="Matt Gantz" userId="aff35427-dd70-4e59-8e38-0f2b87b8c2ef" providerId="ADAL" clId="{82B7B0FB-F1D8-476E-BA38-8762C56FF060}" dt="2023-11-08T19:19:18.006" v="933" actId="14100"/>
          <ac:spMkLst>
            <pc:docMk/>
            <pc:sldMk cId="3183742516" sldId="266"/>
            <ac:spMk id="24" creationId="{678DEB3E-A8DC-BD84-7C54-2E82846EF2A2}"/>
          </ac:spMkLst>
        </pc:spChg>
        <pc:spChg chg="add del">
          <ac:chgData name="Matt Gantz" userId="aff35427-dd70-4e59-8e38-0f2b87b8c2ef" providerId="ADAL" clId="{82B7B0FB-F1D8-476E-BA38-8762C56FF060}" dt="2023-11-08T17:34:52.204" v="838" actId="26606"/>
          <ac:spMkLst>
            <pc:docMk/>
            <pc:sldMk cId="3183742516" sldId="266"/>
            <ac:spMk id="25" creationId="{7301F447-EEF7-48F5-AF73-7566EE7F64AD}"/>
          </ac:spMkLst>
        </pc:spChg>
        <pc:spChg chg="add del">
          <ac:chgData name="Matt Gantz" userId="aff35427-dd70-4e59-8e38-0f2b87b8c2ef" providerId="ADAL" clId="{82B7B0FB-F1D8-476E-BA38-8762C56FF060}" dt="2023-11-08T17:34:52.204" v="838" actId="26606"/>
          <ac:spMkLst>
            <pc:docMk/>
            <pc:sldMk cId="3183742516" sldId="266"/>
            <ac:spMk id="26" creationId="{F7117410-A2A4-4085-9ADC-46744551DBDE}"/>
          </ac:spMkLst>
        </pc:spChg>
        <pc:spChg chg="add del">
          <ac:chgData name="Matt Gantz" userId="aff35427-dd70-4e59-8e38-0f2b87b8c2ef" providerId="ADAL" clId="{82B7B0FB-F1D8-476E-BA38-8762C56FF060}" dt="2023-11-08T17:34:52.204" v="838" actId="26606"/>
          <ac:spMkLst>
            <pc:docMk/>
            <pc:sldMk cId="3183742516" sldId="266"/>
            <ac:spMk id="27" creationId="{99F74EB5-E547-4FB4-95F5-BCC788F3C4A0}"/>
          </ac:spMkLst>
        </pc:spChg>
        <pc:spChg chg="add del">
          <ac:chgData name="Matt Gantz" userId="aff35427-dd70-4e59-8e38-0f2b87b8c2ef" providerId="ADAL" clId="{82B7B0FB-F1D8-476E-BA38-8762C56FF060}" dt="2023-11-08T17:32:51.866" v="817" actId="26606"/>
          <ac:spMkLst>
            <pc:docMk/>
            <pc:sldMk cId="3183742516" sldId="266"/>
            <ac:spMk id="29" creationId="{53B021B3-DE93-4AB7-8A18-CF5F1CED88B8}"/>
          </ac:spMkLst>
        </pc:spChg>
        <pc:spChg chg="add del">
          <ac:chgData name="Matt Gantz" userId="aff35427-dd70-4e59-8e38-0f2b87b8c2ef" providerId="ADAL" clId="{82B7B0FB-F1D8-476E-BA38-8762C56FF060}" dt="2023-11-08T17:34:54.423" v="840" actId="26606"/>
          <ac:spMkLst>
            <pc:docMk/>
            <pc:sldMk cId="3183742516" sldId="266"/>
            <ac:spMk id="30" creationId="{545D489D-16E1-484D-867B-144368D74B83}"/>
          </ac:spMkLst>
        </pc:spChg>
        <pc:spChg chg="add del">
          <ac:chgData name="Matt Gantz" userId="aff35427-dd70-4e59-8e38-0f2b87b8c2ef" providerId="ADAL" clId="{82B7B0FB-F1D8-476E-BA38-8762C56FF060}" dt="2023-11-08T17:32:51.866" v="817" actId="26606"/>
          <ac:spMkLst>
            <pc:docMk/>
            <pc:sldMk cId="3183742516" sldId="266"/>
            <ac:spMk id="31" creationId="{52D502E5-F6B4-4D58-B4AE-FC466FF15EE8}"/>
          </ac:spMkLst>
        </pc:spChg>
        <pc:spChg chg="add del">
          <ac:chgData name="Matt Gantz" userId="aff35427-dd70-4e59-8e38-0f2b87b8c2ef" providerId="ADAL" clId="{82B7B0FB-F1D8-476E-BA38-8762C56FF060}" dt="2023-11-08T17:34:54.423" v="840" actId="26606"/>
          <ac:spMkLst>
            <pc:docMk/>
            <pc:sldMk cId="3183742516" sldId="266"/>
            <ac:spMk id="32" creationId="{49A496F5-B01E-4BF8-9D1E-C4E53B6F9652}"/>
          </ac:spMkLst>
        </pc:spChg>
        <pc:spChg chg="add del">
          <ac:chgData name="Matt Gantz" userId="aff35427-dd70-4e59-8e38-0f2b87b8c2ef" providerId="ADAL" clId="{82B7B0FB-F1D8-476E-BA38-8762C56FF060}" dt="2023-11-08T17:32:51.866" v="817" actId="26606"/>
          <ac:spMkLst>
            <pc:docMk/>
            <pc:sldMk cId="3183742516" sldId="266"/>
            <ac:spMk id="33" creationId="{9DECDBF4-02B6-4BB4-B65B-B8107AD6A9E8}"/>
          </ac:spMkLst>
        </pc:spChg>
        <pc:spChg chg="add del">
          <ac:chgData name="Matt Gantz" userId="aff35427-dd70-4e59-8e38-0f2b87b8c2ef" providerId="ADAL" clId="{82B7B0FB-F1D8-476E-BA38-8762C56FF060}" dt="2023-11-08T17:34:54.423" v="840" actId="26606"/>
          <ac:spMkLst>
            <pc:docMk/>
            <pc:sldMk cId="3183742516" sldId="266"/>
            <ac:spMk id="34" creationId="{6E895C8D-1379-40B8-8B1B-B6F5AEAF0A6C}"/>
          </ac:spMkLst>
        </pc:spChg>
        <pc:spChg chg="add">
          <ac:chgData name="Matt Gantz" userId="aff35427-dd70-4e59-8e38-0f2b87b8c2ef" providerId="ADAL" clId="{82B7B0FB-F1D8-476E-BA38-8762C56FF060}" dt="2023-11-08T17:34:54.438" v="841" actId="26606"/>
          <ac:spMkLst>
            <pc:docMk/>
            <pc:sldMk cId="3183742516" sldId="266"/>
            <ac:spMk id="36" creationId="{7301F447-EEF7-48F5-AF73-7566EE7F64AD}"/>
          </ac:spMkLst>
        </pc:spChg>
        <pc:spChg chg="add">
          <ac:chgData name="Matt Gantz" userId="aff35427-dd70-4e59-8e38-0f2b87b8c2ef" providerId="ADAL" clId="{82B7B0FB-F1D8-476E-BA38-8762C56FF060}" dt="2023-11-08T17:34:54.438" v="841" actId="26606"/>
          <ac:spMkLst>
            <pc:docMk/>
            <pc:sldMk cId="3183742516" sldId="266"/>
            <ac:spMk id="37" creationId="{F7117410-A2A4-4085-9ADC-46744551DBDE}"/>
          </ac:spMkLst>
        </pc:spChg>
        <pc:spChg chg="add">
          <ac:chgData name="Matt Gantz" userId="aff35427-dd70-4e59-8e38-0f2b87b8c2ef" providerId="ADAL" clId="{82B7B0FB-F1D8-476E-BA38-8762C56FF060}" dt="2023-11-08T17:34:54.438" v="841" actId="26606"/>
          <ac:spMkLst>
            <pc:docMk/>
            <pc:sldMk cId="3183742516" sldId="266"/>
            <ac:spMk id="38" creationId="{99F74EB5-E547-4FB4-95F5-BCC788F3C4A0}"/>
          </ac:spMkLst>
        </pc:spChg>
        <pc:spChg chg="add mod">
          <ac:chgData name="Matt Gantz" userId="aff35427-dd70-4e59-8e38-0f2b87b8c2ef" providerId="ADAL" clId="{82B7B0FB-F1D8-476E-BA38-8762C56FF060}" dt="2023-11-08T17:41:35.993" v="904" actId="1076"/>
          <ac:spMkLst>
            <pc:docMk/>
            <pc:sldMk cId="3183742516" sldId="266"/>
            <ac:spMk id="40" creationId="{12840789-54F4-39F7-2E60-8A0DAF6BD4DD}"/>
          </ac:spMkLst>
        </pc:spChg>
        <pc:cxnChg chg="add del">
          <ac:chgData name="Matt Gantz" userId="aff35427-dd70-4e59-8e38-0f2b87b8c2ef" providerId="ADAL" clId="{82B7B0FB-F1D8-476E-BA38-8762C56FF060}" dt="2023-11-08T17:36:03.228" v="850" actId="11529"/>
          <ac:cxnSpMkLst>
            <pc:docMk/>
            <pc:sldMk cId="3183742516" sldId="266"/>
            <ac:cxnSpMk id="28" creationId="{962FAD99-B314-C70F-8762-F622D22E7C89}"/>
          </ac:cxnSpMkLst>
        </pc:cxnChg>
        <pc:cxnChg chg="add del mod">
          <ac:chgData name="Matt Gantz" userId="aff35427-dd70-4e59-8e38-0f2b87b8c2ef" providerId="ADAL" clId="{82B7B0FB-F1D8-476E-BA38-8762C56FF060}" dt="2023-11-08T17:36:02.843" v="849"/>
          <ac:cxnSpMkLst>
            <pc:docMk/>
            <pc:sldMk cId="3183742516" sldId="266"/>
            <ac:cxnSpMk id="35" creationId="{83D4DB46-DFF6-ADB6-91BA-8927CED23495}"/>
          </ac:cxnSpMkLst>
        </pc:cxnChg>
        <pc:cxnChg chg="add mod">
          <ac:chgData name="Matt Gantz" userId="aff35427-dd70-4e59-8e38-0f2b87b8c2ef" providerId="ADAL" clId="{82B7B0FB-F1D8-476E-BA38-8762C56FF060}" dt="2023-11-08T19:18:35.690" v="931" actId="1076"/>
          <ac:cxnSpMkLst>
            <pc:docMk/>
            <pc:sldMk cId="3183742516" sldId="266"/>
            <ac:cxnSpMk id="42" creationId="{AC4587FE-AD74-1E4E-9A30-EF737EA8A29B}"/>
          </ac:cxnSpMkLst>
        </pc:cxnChg>
        <pc:cxnChg chg="add mod">
          <ac:chgData name="Matt Gantz" userId="aff35427-dd70-4e59-8e38-0f2b87b8c2ef" providerId="ADAL" clId="{82B7B0FB-F1D8-476E-BA38-8762C56FF060}" dt="2023-11-08T19:18:43.025" v="932" actId="1076"/>
          <ac:cxnSpMkLst>
            <pc:docMk/>
            <pc:sldMk cId="3183742516" sldId="266"/>
            <ac:cxnSpMk id="43" creationId="{C08B0BBE-E2FC-E8B5-6CDD-1C92369E98E1}"/>
          </ac:cxnSpMkLst>
        </pc:cxnChg>
      </pc:sldChg>
      <pc:sldChg chg="delSp add del setBg delDesignElem">
        <pc:chgData name="Matt Gantz" userId="aff35427-dd70-4e59-8e38-0f2b87b8c2ef" providerId="ADAL" clId="{82B7B0FB-F1D8-476E-BA38-8762C56FF060}" dt="2023-11-08T20:24:05.812" v="1490" actId="2696"/>
        <pc:sldMkLst>
          <pc:docMk/>
          <pc:sldMk cId="1479326549" sldId="267"/>
        </pc:sldMkLst>
        <pc:spChg chg="del">
          <ac:chgData name="Matt Gantz" userId="aff35427-dd70-4e59-8e38-0f2b87b8c2ef" providerId="ADAL" clId="{82B7B0FB-F1D8-476E-BA38-8762C56FF060}" dt="2023-11-08T20:21:24.612" v="1162"/>
          <ac:spMkLst>
            <pc:docMk/>
            <pc:sldMk cId="1479326549" sldId="267"/>
            <ac:spMk id="36" creationId="{7301F447-EEF7-48F5-AF73-7566EE7F64AD}"/>
          </ac:spMkLst>
        </pc:spChg>
        <pc:spChg chg="del">
          <ac:chgData name="Matt Gantz" userId="aff35427-dd70-4e59-8e38-0f2b87b8c2ef" providerId="ADAL" clId="{82B7B0FB-F1D8-476E-BA38-8762C56FF060}" dt="2023-11-08T20:21:24.612" v="1162"/>
          <ac:spMkLst>
            <pc:docMk/>
            <pc:sldMk cId="1479326549" sldId="267"/>
            <ac:spMk id="37" creationId="{F7117410-A2A4-4085-9ADC-46744551DBDE}"/>
          </ac:spMkLst>
        </pc:spChg>
        <pc:spChg chg="del">
          <ac:chgData name="Matt Gantz" userId="aff35427-dd70-4e59-8e38-0f2b87b8c2ef" providerId="ADAL" clId="{82B7B0FB-F1D8-476E-BA38-8762C56FF060}" dt="2023-11-08T20:21:24.612" v="1162"/>
          <ac:spMkLst>
            <pc:docMk/>
            <pc:sldMk cId="1479326549" sldId="267"/>
            <ac:spMk id="38" creationId="{99F74EB5-E547-4FB4-95F5-BCC788F3C4A0}"/>
          </ac:spMkLst>
        </pc:spChg>
      </pc:sldChg>
      <pc:sldChg chg="modSp new del mod">
        <pc:chgData name="Matt Gantz" userId="aff35427-dd70-4e59-8e38-0f2b87b8c2ef" providerId="ADAL" clId="{82B7B0FB-F1D8-476E-BA38-8762C56FF060}" dt="2023-11-08T20:24:08.499" v="1491" actId="2696"/>
        <pc:sldMkLst>
          <pc:docMk/>
          <pc:sldMk cId="240058557" sldId="268"/>
        </pc:sldMkLst>
        <pc:spChg chg="mod">
          <ac:chgData name="Matt Gantz" userId="aff35427-dd70-4e59-8e38-0f2b87b8c2ef" providerId="ADAL" clId="{82B7B0FB-F1D8-476E-BA38-8762C56FF060}" dt="2023-11-08T20:22:36.393" v="1184" actId="20577"/>
          <ac:spMkLst>
            <pc:docMk/>
            <pc:sldMk cId="240058557" sldId="268"/>
            <ac:spMk id="2" creationId="{4EAB5706-19E4-4413-ECC7-887E92D5BB03}"/>
          </ac:spMkLst>
        </pc:spChg>
      </pc:sldChg>
      <pc:sldChg chg="addSp delSp modSp new mod ord setBg">
        <pc:chgData name="Matt Gantz" userId="aff35427-dd70-4e59-8e38-0f2b87b8c2ef" providerId="ADAL" clId="{82B7B0FB-F1D8-476E-BA38-8762C56FF060}" dt="2023-11-08T20:27:00.946" v="1556" actId="26606"/>
        <pc:sldMkLst>
          <pc:docMk/>
          <pc:sldMk cId="2420541167" sldId="269"/>
        </pc:sldMkLst>
        <pc:spChg chg="mod">
          <ac:chgData name="Matt Gantz" userId="aff35427-dd70-4e59-8e38-0f2b87b8c2ef" providerId="ADAL" clId="{82B7B0FB-F1D8-476E-BA38-8762C56FF060}" dt="2023-11-08T20:27:00.946" v="1556" actId="26606"/>
          <ac:spMkLst>
            <pc:docMk/>
            <pc:sldMk cId="2420541167" sldId="269"/>
            <ac:spMk id="2" creationId="{519B8586-57A2-5EE0-0A19-1D86A1D85C88}"/>
          </ac:spMkLst>
        </pc:spChg>
        <pc:spChg chg="add del mod">
          <ac:chgData name="Matt Gantz" userId="aff35427-dd70-4e59-8e38-0f2b87b8c2ef" providerId="ADAL" clId="{82B7B0FB-F1D8-476E-BA38-8762C56FF060}" dt="2023-11-08T20:26:51.776" v="1555" actId="26606"/>
          <ac:spMkLst>
            <pc:docMk/>
            <pc:sldMk cId="2420541167" sldId="269"/>
            <ac:spMk id="3" creationId="{6DB3907F-C3F6-B933-820B-4C79964C555A}"/>
          </ac:spMkLst>
        </pc:spChg>
        <pc:spChg chg="add del">
          <ac:chgData name="Matt Gantz" userId="aff35427-dd70-4e59-8e38-0f2b87b8c2ef" providerId="ADAL" clId="{82B7B0FB-F1D8-476E-BA38-8762C56FF060}" dt="2023-11-08T20:26:51.751" v="1554" actId="26606"/>
          <ac:spMkLst>
            <pc:docMk/>
            <pc:sldMk cId="2420541167" sldId="269"/>
            <ac:spMk id="9" creationId="{7301F447-EEF7-48F5-AF73-7566EE7F64AD}"/>
          </ac:spMkLst>
        </pc:spChg>
        <pc:spChg chg="add del">
          <ac:chgData name="Matt Gantz" userId="aff35427-dd70-4e59-8e38-0f2b87b8c2ef" providerId="ADAL" clId="{82B7B0FB-F1D8-476E-BA38-8762C56FF060}" dt="2023-11-08T20:26:51.751" v="1554" actId="26606"/>
          <ac:spMkLst>
            <pc:docMk/>
            <pc:sldMk cId="2420541167" sldId="269"/>
            <ac:spMk id="11" creationId="{F7117410-A2A4-4085-9ADC-46744551DBDE}"/>
          </ac:spMkLst>
        </pc:spChg>
        <pc:spChg chg="add del">
          <ac:chgData name="Matt Gantz" userId="aff35427-dd70-4e59-8e38-0f2b87b8c2ef" providerId="ADAL" clId="{82B7B0FB-F1D8-476E-BA38-8762C56FF060}" dt="2023-11-08T20:26:51.751" v="1554" actId="26606"/>
          <ac:spMkLst>
            <pc:docMk/>
            <pc:sldMk cId="2420541167" sldId="269"/>
            <ac:spMk id="13" creationId="{99F74EB5-E547-4FB4-95F5-BCC788F3C4A0}"/>
          </ac:spMkLst>
        </pc:spChg>
        <pc:spChg chg="add del">
          <ac:chgData name="Matt Gantz" userId="aff35427-dd70-4e59-8e38-0f2b87b8c2ef" providerId="ADAL" clId="{82B7B0FB-F1D8-476E-BA38-8762C56FF060}" dt="2023-11-08T20:27:00.946" v="1556" actId="26606"/>
          <ac:spMkLst>
            <pc:docMk/>
            <pc:sldMk cId="2420541167" sldId="269"/>
            <ac:spMk id="15" creationId="{3150CB11-0C61-439E-910F-5787759E72A0}"/>
          </ac:spMkLst>
        </pc:spChg>
        <pc:spChg chg="add del">
          <ac:chgData name="Matt Gantz" userId="aff35427-dd70-4e59-8e38-0f2b87b8c2ef" providerId="ADAL" clId="{82B7B0FB-F1D8-476E-BA38-8762C56FF060}" dt="2023-11-08T20:27:00.946" v="1556" actId="26606"/>
          <ac:spMkLst>
            <pc:docMk/>
            <pc:sldMk cId="2420541167" sldId="269"/>
            <ac:spMk id="16" creationId="{BACC6370-2D7E-4714-9D71-7542949D7D5D}"/>
          </ac:spMkLst>
        </pc:spChg>
        <pc:spChg chg="add del">
          <ac:chgData name="Matt Gantz" userId="aff35427-dd70-4e59-8e38-0f2b87b8c2ef" providerId="ADAL" clId="{82B7B0FB-F1D8-476E-BA38-8762C56FF060}" dt="2023-11-08T20:27:00.946" v="1556" actId="26606"/>
          <ac:spMkLst>
            <pc:docMk/>
            <pc:sldMk cId="2420541167" sldId="269"/>
            <ac:spMk id="17" creationId="{43F8A58B-5155-44CE-A5FF-7647B47D0A7A}"/>
          </ac:spMkLst>
        </pc:spChg>
        <pc:spChg chg="add del">
          <ac:chgData name="Matt Gantz" userId="aff35427-dd70-4e59-8e38-0f2b87b8c2ef" providerId="ADAL" clId="{82B7B0FB-F1D8-476E-BA38-8762C56FF060}" dt="2023-11-08T20:27:00.946" v="1556" actId="26606"/>
          <ac:spMkLst>
            <pc:docMk/>
            <pc:sldMk cId="2420541167" sldId="269"/>
            <ac:spMk id="18" creationId="{256B2C21-A230-48C0-8DF1-C46611373C44}"/>
          </ac:spMkLst>
        </pc:spChg>
        <pc:spChg chg="add del">
          <ac:chgData name="Matt Gantz" userId="aff35427-dd70-4e59-8e38-0f2b87b8c2ef" providerId="ADAL" clId="{82B7B0FB-F1D8-476E-BA38-8762C56FF060}" dt="2023-11-08T20:27:00.946" v="1556" actId="26606"/>
          <ac:spMkLst>
            <pc:docMk/>
            <pc:sldMk cId="2420541167" sldId="269"/>
            <ac:spMk id="19" creationId="{443F2ACA-E6D6-4028-82DD-F03C262D5DE6}"/>
          </ac:spMkLst>
        </pc:spChg>
        <pc:spChg chg="add del">
          <ac:chgData name="Matt Gantz" userId="aff35427-dd70-4e59-8e38-0f2b87b8c2ef" providerId="ADAL" clId="{82B7B0FB-F1D8-476E-BA38-8762C56FF060}" dt="2023-11-08T20:27:00.946" v="1556" actId="26606"/>
          <ac:spMkLst>
            <pc:docMk/>
            <pc:sldMk cId="2420541167" sldId="269"/>
            <ac:spMk id="20" creationId="{3847E18C-932D-4C95-AABA-FEC7C9499AD7}"/>
          </ac:spMkLst>
        </pc:spChg>
        <pc:spChg chg="add">
          <ac:chgData name="Matt Gantz" userId="aff35427-dd70-4e59-8e38-0f2b87b8c2ef" providerId="ADAL" clId="{82B7B0FB-F1D8-476E-BA38-8762C56FF060}" dt="2023-11-08T20:27:00.946" v="1556" actId="26606"/>
          <ac:spMkLst>
            <pc:docMk/>
            <pc:sldMk cId="2420541167" sldId="269"/>
            <ac:spMk id="26" creationId="{9DBC8166-481C-4473-95F5-9A5B9073B7F1}"/>
          </ac:spMkLst>
        </pc:spChg>
        <pc:spChg chg="add">
          <ac:chgData name="Matt Gantz" userId="aff35427-dd70-4e59-8e38-0f2b87b8c2ef" providerId="ADAL" clId="{82B7B0FB-F1D8-476E-BA38-8762C56FF060}" dt="2023-11-08T20:27:00.946" v="1556" actId="26606"/>
          <ac:spMkLst>
            <pc:docMk/>
            <pc:sldMk cId="2420541167" sldId="269"/>
            <ac:spMk id="28" creationId="{A5A5CE6E-90AF-4D43-A014-1F9EC83EB93D}"/>
          </ac:spMkLst>
        </pc:spChg>
        <pc:graphicFrameChg chg="add del">
          <ac:chgData name="Matt Gantz" userId="aff35427-dd70-4e59-8e38-0f2b87b8c2ef" providerId="ADAL" clId="{82B7B0FB-F1D8-476E-BA38-8762C56FF060}" dt="2023-11-08T20:26:51.751" v="1554" actId="26606"/>
          <ac:graphicFrameMkLst>
            <pc:docMk/>
            <pc:sldMk cId="2420541167" sldId="269"/>
            <ac:graphicFrameMk id="5" creationId="{470E293A-8587-F0EE-9A77-E27CB20DA576}"/>
          </ac:graphicFrameMkLst>
        </pc:graphicFrameChg>
        <pc:graphicFrameChg chg="add mod modGraphic">
          <ac:chgData name="Matt Gantz" userId="aff35427-dd70-4e59-8e38-0f2b87b8c2ef" providerId="ADAL" clId="{82B7B0FB-F1D8-476E-BA38-8762C56FF060}" dt="2023-11-08T20:27:00.946" v="1556" actId="26606"/>
          <ac:graphicFrameMkLst>
            <pc:docMk/>
            <pc:sldMk cId="2420541167" sldId="269"/>
            <ac:graphicFrameMk id="21" creationId="{02F2AB5A-FC57-6472-C12C-067254FC75E7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mailto:mattgantz@gmail.com" TargetMode="Externa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mailto:mattgantz@gmail.com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873C5A-D045-410A-9F36-9EA358ECFC4F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BEBD135-3FC9-4EB2-8D60-F0A6FEE02841}">
      <dgm:prSet/>
      <dgm:spPr/>
      <dgm:t>
        <a:bodyPr/>
        <a:lstStyle/>
        <a:p>
          <a:r>
            <a:rPr lang="en-US" dirty="0"/>
            <a:t>Hobbies:</a:t>
          </a:r>
        </a:p>
      </dgm:t>
    </dgm:pt>
    <dgm:pt modelId="{AFC25669-914C-4A9F-A051-B2ED2749A82B}" type="parTrans" cxnId="{C112D583-A998-49F8-A23F-FED0A395B127}">
      <dgm:prSet/>
      <dgm:spPr/>
      <dgm:t>
        <a:bodyPr/>
        <a:lstStyle/>
        <a:p>
          <a:endParaRPr lang="en-US"/>
        </a:p>
      </dgm:t>
    </dgm:pt>
    <dgm:pt modelId="{D72F9A65-91CD-4F13-9678-DA507F6225DA}" type="sibTrans" cxnId="{C112D583-A998-49F8-A23F-FED0A395B127}">
      <dgm:prSet/>
      <dgm:spPr/>
      <dgm:t>
        <a:bodyPr/>
        <a:lstStyle/>
        <a:p>
          <a:endParaRPr lang="en-US"/>
        </a:p>
      </dgm:t>
    </dgm:pt>
    <dgm:pt modelId="{DCFAF358-9056-4ABF-8D2E-3EBF06B7561B}">
      <dgm:prSet/>
      <dgm:spPr/>
      <dgm:t>
        <a:bodyPr/>
        <a:lstStyle/>
        <a:p>
          <a:r>
            <a:rPr lang="en-US" dirty="0"/>
            <a:t>Database Architect, Incomm Payments</a:t>
          </a:r>
        </a:p>
      </dgm:t>
    </dgm:pt>
    <dgm:pt modelId="{9DC41325-65C6-4953-BBA9-04E4AFBC6750}" type="parTrans" cxnId="{D0DA2115-DA8C-4557-9D49-AA4FC3FD9DFE}">
      <dgm:prSet/>
      <dgm:spPr/>
      <dgm:t>
        <a:bodyPr/>
        <a:lstStyle/>
        <a:p>
          <a:endParaRPr lang="en-US"/>
        </a:p>
      </dgm:t>
    </dgm:pt>
    <dgm:pt modelId="{2B1DDD80-E33E-4DB8-A8CB-C83D16A98017}" type="sibTrans" cxnId="{D0DA2115-DA8C-4557-9D49-AA4FC3FD9DFE}">
      <dgm:prSet/>
      <dgm:spPr/>
      <dgm:t>
        <a:bodyPr/>
        <a:lstStyle/>
        <a:p>
          <a:endParaRPr lang="en-US"/>
        </a:p>
      </dgm:t>
    </dgm:pt>
    <dgm:pt modelId="{94218460-56B1-4DE5-B257-C631FE68C341}">
      <dgm:prSet/>
      <dgm:spPr/>
      <dgm:t>
        <a:bodyPr/>
        <a:lstStyle/>
        <a:p>
          <a:r>
            <a:rPr lang="en-US" dirty="0"/>
            <a:t>https://www.linkedin.com/in/matthew-gantz-8548a714/</a:t>
          </a:r>
        </a:p>
      </dgm:t>
    </dgm:pt>
    <dgm:pt modelId="{0B87E15B-2D6B-4847-937B-1B3DA215A72F}" type="parTrans" cxnId="{E60BBA70-E878-4055-8105-B985C095DCBA}">
      <dgm:prSet/>
      <dgm:spPr/>
      <dgm:t>
        <a:bodyPr/>
        <a:lstStyle/>
        <a:p>
          <a:endParaRPr lang="en-US"/>
        </a:p>
      </dgm:t>
    </dgm:pt>
    <dgm:pt modelId="{DB0AA69A-B9FD-408B-8A2A-61C570311EC8}" type="sibTrans" cxnId="{E60BBA70-E878-4055-8105-B985C095DCBA}">
      <dgm:prSet/>
      <dgm:spPr/>
      <dgm:t>
        <a:bodyPr/>
        <a:lstStyle/>
        <a:p>
          <a:endParaRPr lang="en-US"/>
        </a:p>
      </dgm:t>
    </dgm:pt>
    <dgm:pt modelId="{EE9B7C30-1B20-4660-AD05-4E16FBE40967}">
      <dgm:prSet/>
      <dgm:spPr/>
      <dgm:t>
        <a:bodyPr/>
        <a:lstStyle/>
        <a:p>
          <a:r>
            <a:rPr lang="en-US" dirty="0"/>
            <a:t>16 Years experience with SQL Server</a:t>
          </a:r>
        </a:p>
      </dgm:t>
    </dgm:pt>
    <dgm:pt modelId="{F917B89E-61DE-4704-8088-082A5D337FC0}" type="parTrans" cxnId="{207F1B6E-61D8-4389-A6B0-A6441F42673D}">
      <dgm:prSet/>
      <dgm:spPr/>
      <dgm:t>
        <a:bodyPr/>
        <a:lstStyle/>
        <a:p>
          <a:endParaRPr lang="en-US"/>
        </a:p>
      </dgm:t>
    </dgm:pt>
    <dgm:pt modelId="{C71C2FEA-A2CF-456D-847D-C71028F385B5}" type="sibTrans" cxnId="{207F1B6E-61D8-4389-A6B0-A6441F42673D}">
      <dgm:prSet/>
      <dgm:spPr/>
      <dgm:t>
        <a:bodyPr/>
        <a:lstStyle/>
        <a:p>
          <a:endParaRPr lang="en-US"/>
        </a:p>
      </dgm:t>
    </dgm:pt>
    <dgm:pt modelId="{F8D72D13-4639-48E2-92A6-2CF34CD9EACE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mattgantz@gmail.com</a:t>
          </a:r>
          <a:endParaRPr lang="en-US" dirty="0"/>
        </a:p>
      </dgm:t>
    </dgm:pt>
    <dgm:pt modelId="{19472584-BD98-4A09-AC93-F02292718C71}" type="parTrans" cxnId="{58B65B8F-C3B9-4A49-9B1B-57D93FF82C3F}">
      <dgm:prSet/>
      <dgm:spPr/>
      <dgm:t>
        <a:bodyPr/>
        <a:lstStyle/>
        <a:p>
          <a:endParaRPr lang="en-US"/>
        </a:p>
      </dgm:t>
    </dgm:pt>
    <dgm:pt modelId="{ED191422-D6C9-4C80-BF51-3A23A514631B}" type="sibTrans" cxnId="{58B65B8F-C3B9-4A49-9B1B-57D93FF82C3F}">
      <dgm:prSet/>
      <dgm:spPr/>
      <dgm:t>
        <a:bodyPr/>
        <a:lstStyle/>
        <a:p>
          <a:endParaRPr lang="en-US"/>
        </a:p>
      </dgm:t>
    </dgm:pt>
    <dgm:pt modelId="{50D2AF79-3265-4C88-932E-3517EFAD8D9D}">
      <dgm:prSet/>
      <dgm:spPr/>
      <dgm:t>
        <a:bodyPr/>
        <a:lstStyle/>
        <a:p>
          <a:r>
            <a:rPr lang="en-US" dirty="0"/>
            <a:t>Contact Info:</a:t>
          </a:r>
        </a:p>
      </dgm:t>
    </dgm:pt>
    <dgm:pt modelId="{A3B6F941-5DE9-4DDB-A444-6811E85985D9}" type="parTrans" cxnId="{43E906E4-B132-457C-B60B-E149736D1ED8}">
      <dgm:prSet/>
      <dgm:spPr/>
      <dgm:t>
        <a:bodyPr/>
        <a:lstStyle/>
        <a:p>
          <a:endParaRPr lang="en-US"/>
        </a:p>
      </dgm:t>
    </dgm:pt>
    <dgm:pt modelId="{3ED15FD4-50A9-4477-86C8-6D6579940476}" type="sibTrans" cxnId="{43E906E4-B132-457C-B60B-E149736D1ED8}">
      <dgm:prSet/>
      <dgm:spPr/>
      <dgm:t>
        <a:bodyPr/>
        <a:lstStyle/>
        <a:p>
          <a:endParaRPr lang="en-US"/>
        </a:p>
      </dgm:t>
    </dgm:pt>
    <dgm:pt modelId="{B20F10F2-7C77-40B5-BC18-EDEC4486DBA0}">
      <dgm:prSet/>
      <dgm:spPr/>
      <dgm:t>
        <a:bodyPr/>
        <a:lstStyle/>
        <a:p>
          <a:r>
            <a:rPr lang="en-US" dirty="0"/>
            <a:t>Mountaineering</a:t>
          </a:r>
        </a:p>
      </dgm:t>
    </dgm:pt>
    <dgm:pt modelId="{747E9B34-00DB-4C57-B5F2-AFA31696A072}" type="parTrans" cxnId="{1C03E6AB-05B3-4947-B41A-F7CBF5695538}">
      <dgm:prSet/>
      <dgm:spPr/>
      <dgm:t>
        <a:bodyPr/>
        <a:lstStyle/>
        <a:p>
          <a:endParaRPr lang="en-US"/>
        </a:p>
      </dgm:t>
    </dgm:pt>
    <dgm:pt modelId="{138EE745-9974-416B-B129-38204CDD8AC7}" type="sibTrans" cxnId="{1C03E6AB-05B3-4947-B41A-F7CBF5695538}">
      <dgm:prSet/>
      <dgm:spPr/>
      <dgm:t>
        <a:bodyPr/>
        <a:lstStyle/>
        <a:p>
          <a:endParaRPr lang="en-US"/>
        </a:p>
      </dgm:t>
    </dgm:pt>
    <dgm:pt modelId="{4C63660B-EA64-43FD-BFBC-6D708A3426C6}">
      <dgm:prSet/>
      <dgm:spPr/>
      <dgm:t>
        <a:bodyPr/>
        <a:lstStyle/>
        <a:p>
          <a:r>
            <a:rPr lang="en-US" dirty="0"/>
            <a:t>Soccer</a:t>
          </a:r>
        </a:p>
      </dgm:t>
    </dgm:pt>
    <dgm:pt modelId="{FEB68ED8-1B4B-47B8-A377-541C2F3B799F}" type="parTrans" cxnId="{BE2F5BFB-C009-4678-8704-53C144DCC40E}">
      <dgm:prSet/>
      <dgm:spPr/>
      <dgm:t>
        <a:bodyPr/>
        <a:lstStyle/>
        <a:p>
          <a:endParaRPr lang="en-US"/>
        </a:p>
      </dgm:t>
    </dgm:pt>
    <dgm:pt modelId="{0F895DA2-30F3-4699-9C96-E60EC438F64E}" type="sibTrans" cxnId="{BE2F5BFB-C009-4678-8704-53C144DCC40E}">
      <dgm:prSet/>
      <dgm:spPr/>
      <dgm:t>
        <a:bodyPr/>
        <a:lstStyle/>
        <a:p>
          <a:endParaRPr lang="en-US"/>
        </a:p>
      </dgm:t>
    </dgm:pt>
    <dgm:pt modelId="{F542EE2D-F4B6-46F7-AFE4-A64029A8673A}">
      <dgm:prSet/>
      <dgm:spPr/>
      <dgm:t>
        <a:bodyPr/>
        <a:lstStyle/>
        <a:p>
          <a:r>
            <a:rPr lang="en-US" dirty="0"/>
            <a:t>Guitar</a:t>
          </a:r>
        </a:p>
      </dgm:t>
    </dgm:pt>
    <dgm:pt modelId="{69AD8E6B-1A9D-4E72-B579-9E236DD0F139}" type="parTrans" cxnId="{36501FDB-C3D3-44E3-9C2C-E7262A7F5001}">
      <dgm:prSet/>
      <dgm:spPr/>
      <dgm:t>
        <a:bodyPr/>
        <a:lstStyle/>
        <a:p>
          <a:endParaRPr lang="en-US"/>
        </a:p>
      </dgm:t>
    </dgm:pt>
    <dgm:pt modelId="{C041186F-E897-4CBC-8976-C64D47ADB8F4}" type="sibTrans" cxnId="{36501FDB-C3D3-44E3-9C2C-E7262A7F5001}">
      <dgm:prSet/>
      <dgm:spPr/>
      <dgm:t>
        <a:bodyPr/>
        <a:lstStyle/>
        <a:p>
          <a:endParaRPr lang="en-US"/>
        </a:p>
      </dgm:t>
    </dgm:pt>
    <dgm:pt modelId="{AE5A1861-3A9D-40DC-B7D8-60AD287821DE}" type="pres">
      <dgm:prSet presAssocID="{B2873C5A-D045-410A-9F36-9EA358ECFC4F}" presName="outerComposite" presStyleCnt="0">
        <dgm:presLayoutVars>
          <dgm:chMax val="5"/>
          <dgm:dir/>
          <dgm:resizeHandles val="exact"/>
        </dgm:presLayoutVars>
      </dgm:prSet>
      <dgm:spPr/>
    </dgm:pt>
    <dgm:pt modelId="{190111C6-785B-48C0-99FC-B33DF755FF97}" type="pres">
      <dgm:prSet presAssocID="{B2873C5A-D045-410A-9F36-9EA358ECFC4F}" presName="dummyMaxCanvas" presStyleCnt="0">
        <dgm:presLayoutVars/>
      </dgm:prSet>
      <dgm:spPr/>
    </dgm:pt>
    <dgm:pt modelId="{A981F886-9402-4E54-B85A-F7564E0978C0}" type="pres">
      <dgm:prSet presAssocID="{B2873C5A-D045-410A-9F36-9EA358ECFC4F}" presName="ThreeNodes_1" presStyleLbl="node1" presStyleIdx="0" presStyleCnt="3">
        <dgm:presLayoutVars>
          <dgm:bulletEnabled val="1"/>
        </dgm:presLayoutVars>
      </dgm:prSet>
      <dgm:spPr/>
    </dgm:pt>
    <dgm:pt modelId="{AE54677D-AD1B-4C7B-88F1-743596BC53B3}" type="pres">
      <dgm:prSet presAssocID="{B2873C5A-D045-410A-9F36-9EA358ECFC4F}" presName="ThreeNodes_2" presStyleLbl="node1" presStyleIdx="1" presStyleCnt="3">
        <dgm:presLayoutVars>
          <dgm:bulletEnabled val="1"/>
        </dgm:presLayoutVars>
      </dgm:prSet>
      <dgm:spPr/>
    </dgm:pt>
    <dgm:pt modelId="{77233CAF-464A-4C2F-9A06-939F39B649E6}" type="pres">
      <dgm:prSet presAssocID="{B2873C5A-D045-410A-9F36-9EA358ECFC4F}" presName="ThreeNodes_3" presStyleLbl="node1" presStyleIdx="2" presStyleCnt="3">
        <dgm:presLayoutVars>
          <dgm:bulletEnabled val="1"/>
        </dgm:presLayoutVars>
      </dgm:prSet>
      <dgm:spPr/>
    </dgm:pt>
    <dgm:pt modelId="{DD1D10A7-C506-4219-A09E-ED6D60CD7B13}" type="pres">
      <dgm:prSet presAssocID="{B2873C5A-D045-410A-9F36-9EA358ECFC4F}" presName="ThreeConn_1-2" presStyleLbl="fgAccFollowNode1" presStyleIdx="0" presStyleCnt="2">
        <dgm:presLayoutVars>
          <dgm:bulletEnabled val="1"/>
        </dgm:presLayoutVars>
      </dgm:prSet>
      <dgm:spPr/>
    </dgm:pt>
    <dgm:pt modelId="{4C5A3D3B-3A65-41A7-879F-8F549F993828}" type="pres">
      <dgm:prSet presAssocID="{B2873C5A-D045-410A-9F36-9EA358ECFC4F}" presName="ThreeConn_2-3" presStyleLbl="fgAccFollowNode1" presStyleIdx="1" presStyleCnt="2">
        <dgm:presLayoutVars>
          <dgm:bulletEnabled val="1"/>
        </dgm:presLayoutVars>
      </dgm:prSet>
      <dgm:spPr/>
    </dgm:pt>
    <dgm:pt modelId="{96390517-CD1C-48D5-A69F-6D6940716325}" type="pres">
      <dgm:prSet presAssocID="{B2873C5A-D045-410A-9F36-9EA358ECFC4F}" presName="ThreeNodes_1_text" presStyleLbl="node1" presStyleIdx="2" presStyleCnt="3">
        <dgm:presLayoutVars>
          <dgm:bulletEnabled val="1"/>
        </dgm:presLayoutVars>
      </dgm:prSet>
      <dgm:spPr/>
    </dgm:pt>
    <dgm:pt modelId="{EC1ADC7F-0AA9-4FC5-AF14-B2C661405DE5}" type="pres">
      <dgm:prSet presAssocID="{B2873C5A-D045-410A-9F36-9EA358ECFC4F}" presName="ThreeNodes_2_text" presStyleLbl="node1" presStyleIdx="2" presStyleCnt="3">
        <dgm:presLayoutVars>
          <dgm:bulletEnabled val="1"/>
        </dgm:presLayoutVars>
      </dgm:prSet>
      <dgm:spPr/>
    </dgm:pt>
    <dgm:pt modelId="{8FE7CA83-FA4F-418B-B0D7-0291297247BB}" type="pres">
      <dgm:prSet presAssocID="{B2873C5A-D045-410A-9F36-9EA358ECFC4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62F3702-75BC-470C-8B6A-A01DC327D9B8}" type="presOf" srcId="{94218460-56B1-4DE5-B257-C631FE68C341}" destId="{77233CAF-464A-4C2F-9A06-939F39B649E6}" srcOrd="0" destOrd="2" presId="urn:microsoft.com/office/officeart/2005/8/layout/vProcess5"/>
    <dgm:cxn modelId="{42C90604-E39B-4573-9368-0EA07C662758}" type="presOf" srcId="{94218460-56B1-4DE5-B257-C631FE68C341}" destId="{8FE7CA83-FA4F-418B-B0D7-0291297247BB}" srcOrd="1" destOrd="2" presId="urn:microsoft.com/office/officeart/2005/8/layout/vProcess5"/>
    <dgm:cxn modelId="{AA9B4D0A-807A-4642-9F18-6CD8B710A48A}" type="presOf" srcId="{F8D72D13-4639-48E2-92A6-2CF34CD9EACE}" destId="{77233CAF-464A-4C2F-9A06-939F39B649E6}" srcOrd="0" destOrd="1" presId="urn:microsoft.com/office/officeart/2005/8/layout/vProcess5"/>
    <dgm:cxn modelId="{215AEA0A-78B4-4D98-A585-8886E7B5882D}" type="presOf" srcId="{EBEBD135-3FC9-4EB2-8D60-F0A6FEE02841}" destId="{96390517-CD1C-48D5-A69F-6D6940716325}" srcOrd="1" destOrd="0" presId="urn:microsoft.com/office/officeart/2005/8/layout/vProcess5"/>
    <dgm:cxn modelId="{D0DA2115-DA8C-4557-9D49-AA4FC3FD9DFE}" srcId="{B2873C5A-D045-410A-9F36-9EA358ECFC4F}" destId="{DCFAF358-9056-4ABF-8D2E-3EBF06B7561B}" srcOrd="1" destOrd="0" parTransId="{9DC41325-65C6-4953-BBA9-04E4AFBC6750}" sibTransId="{2B1DDD80-E33E-4DB8-A8CB-C83D16A98017}"/>
    <dgm:cxn modelId="{5C953133-9C64-4596-B62C-6D554BDC4890}" type="presOf" srcId="{EE9B7C30-1B20-4660-AD05-4E16FBE40967}" destId="{EC1ADC7F-0AA9-4FC5-AF14-B2C661405DE5}" srcOrd="1" destOrd="1" presId="urn:microsoft.com/office/officeart/2005/8/layout/vProcess5"/>
    <dgm:cxn modelId="{A095B25D-B4F8-4BDC-AF86-090C9E3BAF2C}" type="presOf" srcId="{EBEBD135-3FC9-4EB2-8D60-F0A6FEE02841}" destId="{A981F886-9402-4E54-B85A-F7564E0978C0}" srcOrd="0" destOrd="0" presId="urn:microsoft.com/office/officeart/2005/8/layout/vProcess5"/>
    <dgm:cxn modelId="{75BCAF62-115B-412F-A393-F305130692A6}" type="presOf" srcId="{50D2AF79-3265-4C88-932E-3517EFAD8D9D}" destId="{8FE7CA83-FA4F-418B-B0D7-0291297247BB}" srcOrd="1" destOrd="0" presId="urn:microsoft.com/office/officeart/2005/8/layout/vProcess5"/>
    <dgm:cxn modelId="{377F2063-5852-4748-8BDA-947B98D70B1C}" type="presOf" srcId="{D72F9A65-91CD-4F13-9678-DA507F6225DA}" destId="{DD1D10A7-C506-4219-A09E-ED6D60CD7B13}" srcOrd="0" destOrd="0" presId="urn:microsoft.com/office/officeart/2005/8/layout/vProcess5"/>
    <dgm:cxn modelId="{3F0CBC4A-874E-4B47-A439-A0488833F6BC}" type="presOf" srcId="{DCFAF358-9056-4ABF-8D2E-3EBF06B7561B}" destId="{AE54677D-AD1B-4C7B-88F1-743596BC53B3}" srcOrd="0" destOrd="0" presId="urn:microsoft.com/office/officeart/2005/8/layout/vProcess5"/>
    <dgm:cxn modelId="{207F1B6E-61D8-4389-A6B0-A6441F42673D}" srcId="{DCFAF358-9056-4ABF-8D2E-3EBF06B7561B}" destId="{EE9B7C30-1B20-4660-AD05-4E16FBE40967}" srcOrd="0" destOrd="0" parTransId="{F917B89E-61DE-4704-8088-082A5D337FC0}" sibTransId="{C71C2FEA-A2CF-456D-847D-C71028F385B5}"/>
    <dgm:cxn modelId="{E60BBA70-E878-4055-8105-B985C095DCBA}" srcId="{50D2AF79-3265-4C88-932E-3517EFAD8D9D}" destId="{94218460-56B1-4DE5-B257-C631FE68C341}" srcOrd="1" destOrd="0" parTransId="{0B87E15B-2D6B-4847-937B-1B3DA215A72F}" sibTransId="{DB0AA69A-B9FD-408B-8A2A-61C570311EC8}"/>
    <dgm:cxn modelId="{26734352-0BAE-48C9-8107-C10F05979155}" type="presOf" srcId="{F542EE2D-F4B6-46F7-AFE4-A64029A8673A}" destId="{96390517-CD1C-48D5-A69F-6D6940716325}" srcOrd="1" destOrd="3" presId="urn:microsoft.com/office/officeart/2005/8/layout/vProcess5"/>
    <dgm:cxn modelId="{B1DE355A-6C2C-4EAE-AAD6-B383DDB0B54C}" type="presOf" srcId="{B20F10F2-7C77-40B5-BC18-EDEC4486DBA0}" destId="{96390517-CD1C-48D5-A69F-6D6940716325}" srcOrd="1" destOrd="1" presId="urn:microsoft.com/office/officeart/2005/8/layout/vProcess5"/>
    <dgm:cxn modelId="{EE1E8682-36DE-4B24-AA8F-753F6AD24ED5}" type="presOf" srcId="{F542EE2D-F4B6-46F7-AFE4-A64029A8673A}" destId="{A981F886-9402-4E54-B85A-F7564E0978C0}" srcOrd="0" destOrd="3" presId="urn:microsoft.com/office/officeart/2005/8/layout/vProcess5"/>
    <dgm:cxn modelId="{C112D583-A998-49F8-A23F-FED0A395B127}" srcId="{B2873C5A-D045-410A-9F36-9EA358ECFC4F}" destId="{EBEBD135-3FC9-4EB2-8D60-F0A6FEE02841}" srcOrd="0" destOrd="0" parTransId="{AFC25669-914C-4A9F-A051-B2ED2749A82B}" sibTransId="{D72F9A65-91CD-4F13-9678-DA507F6225DA}"/>
    <dgm:cxn modelId="{5CC22486-2055-41D6-8391-1ACF2EA4997F}" type="presOf" srcId="{F8D72D13-4639-48E2-92A6-2CF34CD9EACE}" destId="{8FE7CA83-FA4F-418B-B0D7-0291297247BB}" srcOrd="1" destOrd="1" presId="urn:microsoft.com/office/officeart/2005/8/layout/vProcess5"/>
    <dgm:cxn modelId="{58B65B8F-C3B9-4A49-9B1B-57D93FF82C3F}" srcId="{50D2AF79-3265-4C88-932E-3517EFAD8D9D}" destId="{F8D72D13-4639-48E2-92A6-2CF34CD9EACE}" srcOrd="0" destOrd="0" parTransId="{19472584-BD98-4A09-AC93-F02292718C71}" sibTransId="{ED191422-D6C9-4C80-BF51-3A23A514631B}"/>
    <dgm:cxn modelId="{E58B5E9B-21D5-4DE5-9517-4564AB881F99}" type="presOf" srcId="{B2873C5A-D045-410A-9F36-9EA358ECFC4F}" destId="{AE5A1861-3A9D-40DC-B7D8-60AD287821DE}" srcOrd="0" destOrd="0" presId="urn:microsoft.com/office/officeart/2005/8/layout/vProcess5"/>
    <dgm:cxn modelId="{2894A5A9-57D6-46D1-8D8F-0F406FC7E5CC}" type="presOf" srcId="{DCFAF358-9056-4ABF-8D2E-3EBF06B7561B}" destId="{EC1ADC7F-0AA9-4FC5-AF14-B2C661405DE5}" srcOrd="1" destOrd="0" presId="urn:microsoft.com/office/officeart/2005/8/layout/vProcess5"/>
    <dgm:cxn modelId="{1C03E6AB-05B3-4947-B41A-F7CBF5695538}" srcId="{EBEBD135-3FC9-4EB2-8D60-F0A6FEE02841}" destId="{B20F10F2-7C77-40B5-BC18-EDEC4486DBA0}" srcOrd="0" destOrd="0" parTransId="{747E9B34-00DB-4C57-B5F2-AFA31696A072}" sibTransId="{138EE745-9974-416B-B129-38204CDD8AC7}"/>
    <dgm:cxn modelId="{4AF58CB4-0010-480B-80F6-0F5D3B2D7BC3}" type="presOf" srcId="{EE9B7C30-1B20-4660-AD05-4E16FBE40967}" destId="{AE54677D-AD1B-4C7B-88F1-743596BC53B3}" srcOrd="0" destOrd="1" presId="urn:microsoft.com/office/officeart/2005/8/layout/vProcess5"/>
    <dgm:cxn modelId="{D2C0CECD-3254-474D-BDAE-2A896AB552DD}" type="presOf" srcId="{4C63660B-EA64-43FD-BFBC-6D708A3426C6}" destId="{A981F886-9402-4E54-B85A-F7564E0978C0}" srcOrd="0" destOrd="2" presId="urn:microsoft.com/office/officeart/2005/8/layout/vProcess5"/>
    <dgm:cxn modelId="{36501FDB-C3D3-44E3-9C2C-E7262A7F5001}" srcId="{EBEBD135-3FC9-4EB2-8D60-F0A6FEE02841}" destId="{F542EE2D-F4B6-46F7-AFE4-A64029A8673A}" srcOrd="2" destOrd="0" parTransId="{69AD8E6B-1A9D-4E72-B579-9E236DD0F139}" sibTransId="{C041186F-E897-4CBC-8976-C64D47ADB8F4}"/>
    <dgm:cxn modelId="{8F316FDC-966A-42F9-8A82-4A84B02828DC}" type="presOf" srcId="{2B1DDD80-E33E-4DB8-A8CB-C83D16A98017}" destId="{4C5A3D3B-3A65-41A7-879F-8F549F993828}" srcOrd="0" destOrd="0" presId="urn:microsoft.com/office/officeart/2005/8/layout/vProcess5"/>
    <dgm:cxn modelId="{10251FE1-B317-4E72-88F5-ABBA6A350DC5}" type="presOf" srcId="{B20F10F2-7C77-40B5-BC18-EDEC4486DBA0}" destId="{A981F886-9402-4E54-B85A-F7564E0978C0}" srcOrd="0" destOrd="1" presId="urn:microsoft.com/office/officeart/2005/8/layout/vProcess5"/>
    <dgm:cxn modelId="{43E906E4-B132-457C-B60B-E149736D1ED8}" srcId="{B2873C5A-D045-410A-9F36-9EA358ECFC4F}" destId="{50D2AF79-3265-4C88-932E-3517EFAD8D9D}" srcOrd="2" destOrd="0" parTransId="{A3B6F941-5DE9-4DDB-A444-6811E85985D9}" sibTransId="{3ED15FD4-50A9-4477-86C8-6D6579940476}"/>
    <dgm:cxn modelId="{B7706AEA-6E45-4D04-A298-9555FDC8F869}" type="presOf" srcId="{50D2AF79-3265-4C88-932E-3517EFAD8D9D}" destId="{77233CAF-464A-4C2F-9A06-939F39B649E6}" srcOrd="0" destOrd="0" presId="urn:microsoft.com/office/officeart/2005/8/layout/vProcess5"/>
    <dgm:cxn modelId="{30FCB8EB-1703-4D80-AA3C-A307A2379F67}" type="presOf" srcId="{4C63660B-EA64-43FD-BFBC-6D708A3426C6}" destId="{96390517-CD1C-48D5-A69F-6D6940716325}" srcOrd="1" destOrd="2" presId="urn:microsoft.com/office/officeart/2005/8/layout/vProcess5"/>
    <dgm:cxn modelId="{BE2F5BFB-C009-4678-8704-53C144DCC40E}" srcId="{EBEBD135-3FC9-4EB2-8D60-F0A6FEE02841}" destId="{4C63660B-EA64-43FD-BFBC-6D708A3426C6}" srcOrd="1" destOrd="0" parTransId="{FEB68ED8-1B4B-47B8-A377-541C2F3B799F}" sibTransId="{0F895DA2-30F3-4699-9C96-E60EC438F64E}"/>
    <dgm:cxn modelId="{52E830E8-F294-4D4D-9FCF-9C3E510711F4}" type="presParOf" srcId="{AE5A1861-3A9D-40DC-B7D8-60AD287821DE}" destId="{190111C6-785B-48C0-99FC-B33DF755FF97}" srcOrd="0" destOrd="0" presId="urn:microsoft.com/office/officeart/2005/8/layout/vProcess5"/>
    <dgm:cxn modelId="{C26ACF9C-FC68-4AC5-8EFC-37C0CEB3E002}" type="presParOf" srcId="{AE5A1861-3A9D-40DC-B7D8-60AD287821DE}" destId="{A981F886-9402-4E54-B85A-F7564E0978C0}" srcOrd="1" destOrd="0" presId="urn:microsoft.com/office/officeart/2005/8/layout/vProcess5"/>
    <dgm:cxn modelId="{18BB1557-F3D6-40A0-B65D-73C96A186843}" type="presParOf" srcId="{AE5A1861-3A9D-40DC-B7D8-60AD287821DE}" destId="{AE54677D-AD1B-4C7B-88F1-743596BC53B3}" srcOrd="2" destOrd="0" presId="urn:microsoft.com/office/officeart/2005/8/layout/vProcess5"/>
    <dgm:cxn modelId="{7048BDDC-6A15-4EF8-A211-10C5A113BD88}" type="presParOf" srcId="{AE5A1861-3A9D-40DC-B7D8-60AD287821DE}" destId="{77233CAF-464A-4C2F-9A06-939F39B649E6}" srcOrd="3" destOrd="0" presId="urn:microsoft.com/office/officeart/2005/8/layout/vProcess5"/>
    <dgm:cxn modelId="{F0349A17-74CF-4106-B504-15DF331F5B34}" type="presParOf" srcId="{AE5A1861-3A9D-40DC-B7D8-60AD287821DE}" destId="{DD1D10A7-C506-4219-A09E-ED6D60CD7B13}" srcOrd="4" destOrd="0" presId="urn:microsoft.com/office/officeart/2005/8/layout/vProcess5"/>
    <dgm:cxn modelId="{5E5BCD45-9CC5-42FF-8335-077E59D936D8}" type="presParOf" srcId="{AE5A1861-3A9D-40DC-B7D8-60AD287821DE}" destId="{4C5A3D3B-3A65-41A7-879F-8F549F993828}" srcOrd="5" destOrd="0" presId="urn:microsoft.com/office/officeart/2005/8/layout/vProcess5"/>
    <dgm:cxn modelId="{94880E9C-C3E5-46E4-A953-998CA402A618}" type="presParOf" srcId="{AE5A1861-3A9D-40DC-B7D8-60AD287821DE}" destId="{96390517-CD1C-48D5-A69F-6D6940716325}" srcOrd="6" destOrd="0" presId="urn:microsoft.com/office/officeart/2005/8/layout/vProcess5"/>
    <dgm:cxn modelId="{11EDFF6E-9C0F-4189-B8CA-D68292C522AF}" type="presParOf" srcId="{AE5A1861-3A9D-40DC-B7D8-60AD287821DE}" destId="{EC1ADC7F-0AA9-4FC5-AF14-B2C661405DE5}" srcOrd="7" destOrd="0" presId="urn:microsoft.com/office/officeart/2005/8/layout/vProcess5"/>
    <dgm:cxn modelId="{28C20FC9-EACE-471E-A43C-16E40AA44B56}" type="presParOf" srcId="{AE5A1861-3A9D-40DC-B7D8-60AD287821DE}" destId="{8FE7CA83-FA4F-418B-B0D7-0291297247B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12EFF5-422D-4116-97C2-CEBDB1A98EB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E6F70CB-83FE-4889-A26F-6D9685ADB5EC}">
      <dgm:prSet/>
      <dgm:spPr/>
      <dgm:t>
        <a:bodyPr/>
        <a:lstStyle/>
        <a:p>
          <a:pPr>
            <a:defRPr b="1"/>
          </a:pPr>
          <a:r>
            <a:rPr lang="en-US"/>
            <a:t>CICD/Agile </a:t>
          </a:r>
        </a:p>
      </dgm:t>
    </dgm:pt>
    <dgm:pt modelId="{59D97662-532F-4987-A9B0-FBA9291A77BF}" type="parTrans" cxnId="{95FD23F7-77F2-49BB-90D7-C9F2BC760264}">
      <dgm:prSet/>
      <dgm:spPr/>
      <dgm:t>
        <a:bodyPr/>
        <a:lstStyle/>
        <a:p>
          <a:endParaRPr lang="en-US"/>
        </a:p>
      </dgm:t>
    </dgm:pt>
    <dgm:pt modelId="{19CA82BC-B30B-4678-912B-E8AC2E48165F}" type="sibTrans" cxnId="{95FD23F7-77F2-49BB-90D7-C9F2BC760264}">
      <dgm:prSet/>
      <dgm:spPr/>
      <dgm:t>
        <a:bodyPr/>
        <a:lstStyle/>
        <a:p>
          <a:endParaRPr lang="en-US"/>
        </a:p>
      </dgm:t>
    </dgm:pt>
    <dgm:pt modelId="{A0773F2D-9FBE-4078-B3FC-8A4B1469D184}">
      <dgm:prSet/>
      <dgm:spPr/>
      <dgm:t>
        <a:bodyPr/>
        <a:lstStyle/>
        <a:p>
          <a:r>
            <a:rPr lang="en-US"/>
            <a:t>Smaller but more frequent changes</a:t>
          </a:r>
        </a:p>
      </dgm:t>
    </dgm:pt>
    <dgm:pt modelId="{455FF0AB-6162-4AD4-A35A-C4762F5E7783}" type="parTrans" cxnId="{02D0D772-5BFA-4373-AEFA-C9350B5CC4F0}">
      <dgm:prSet/>
      <dgm:spPr/>
      <dgm:t>
        <a:bodyPr/>
        <a:lstStyle/>
        <a:p>
          <a:endParaRPr lang="en-US"/>
        </a:p>
      </dgm:t>
    </dgm:pt>
    <dgm:pt modelId="{CB3B8122-6EC8-42DE-9677-1A9C8432BDD4}" type="sibTrans" cxnId="{02D0D772-5BFA-4373-AEFA-C9350B5CC4F0}">
      <dgm:prSet/>
      <dgm:spPr/>
      <dgm:t>
        <a:bodyPr/>
        <a:lstStyle/>
        <a:p>
          <a:endParaRPr lang="en-US"/>
        </a:p>
      </dgm:t>
    </dgm:pt>
    <dgm:pt modelId="{4DE89ED8-17B1-4E4D-B2B1-192FCD31EDE6}">
      <dgm:prSet/>
      <dgm:spPr/>
      <dgm:t>
        <a:bodyPr/>
        <a:lstStyle/>
        <a:p>
          <a:r>
            <a:rPr lang="en-US"/>
            <a:t>Incomplete requirements</a:t>
          </a:r>
        </a:p>
      </dgm:t>
    </dgm:pt>
    <dgm:pt modelId="{45AB9F04-62EA-4297-A49B-9A98C4BEB207}" type="parTrans" cxnId="{3B370F48-6633-437C-9D2F-434D1D7E5A1B}">
      <dgm:prSet/>
      <dgm:spPr/>
      <dgm:t>
        <a:bodyPr/>
        <a:lstStyle/>
        <a:p>
          <a:endParaRPr lang="en-US"/>
        </a:p>
      </dgm:t>
    </dgm:pt>
    <dgm:pt modelId="{A5BF0214-7C80-42F1-9DC1-A760E8750624}" type="sibTrans" cxnId="{3B370F48-6633-437C-9D2F-434D1D7E5A1B}">
      <dgm:prSet/>
      <dgm:spPr/>
      <dgm:t>
        <a:bodyPr/>
        <a:lstStyle/>
        <a:p>
          <a:endParaRPr lang="en-US"/>
        </a:p>
      </dgm:t>
    </dgm:pt>
    <dgm:pt modelId="{FDE664FE-5A84-4CF9-B2AA-501E91FAEA29}">
      <dgm:prSet/>
      <dgm:spPr/>
      <dgm:t>
        <a:bodyPr/>
        <a:lstStyle/>
        <a:p>
          <a:pPr>
            <a:defRPr b="1"/>
          </a:pPr>
          <a:r>
            <a:rPr lang="en-US" dirty="0"/>
            <a:t>Large Tables</a:t>
          </a:r>
        </a:p>
      </dgm:t>
    </dgm:pt>
    <dgm:pt modelId="{8F654E3A-D512-4C82-AD5D-9179D13DF7C2}" type="parTrans" cxnId="{105634A4-611B-4ED8-927B-894B90926FB5}">
      <dgm:prSet/>
      <dgm:spPr/>
      <dgm:t>
        <a:bodyPr/>
        <a:lstStyle/>
        <a:p>
          <a:endParaRPr lang="en-US"/>
        </a:p>
      </dgm:t>
    </dgm:pt>
    <dgm:pt modelId="{12BA1D5A-ECC6-494C-90EC-5F00F222E8A5}" type="sibTrans" cxnId="{105634A4-611B-4ED8-927B-894B90926FB5}">
      <dgm:prSet/>
      <dgm:spPr/>
      <dgm:t>
        <a:bodyPr/>
        <a:lstStyle/>
        <a:p>
          <a:endParaRPr lang="en-US"/>
        </a:p>
      </dgm:t>
    </dgm:pt>
    <dgm:pt modelId="{53661968-E959-4149-B580-1414DB48A662}">
      <dgm:prSet/>
      <dgm:spPr/>
      <dgm:t>
        <a:bodyPr/>
        <a:lstStyle/>
        <a:p>
          <a:r>
            <a:rPr lang="en-US"/>
            <a:t>Change may take hours or days</a:t>
          </a:r>
        </a:p>
      </dgm:t>
    </dgm:pt>
    <dgm:pt modelId="{72FE82CB-5A36-46B7-B3E4-CA605D9C8756}" type="parTrans" cxnId="{77972867-A8B5-4E27-8315-99B4B4BF456D}">
      <dgm:prSet/>
      <dgm:spPr/>
      <dgm:t>
        <a:bodyPr/>
        <a:lstStyle/>
        <a:p>
          <a:endParaRPr lang="en-US"/>
        </a:p>
      </dgm:t>
    </dgm:pt>
    <dgm:pt modelId="{CA31A3C9-482A-45E3-B4AA-EDAC3FBBFEAA}" type="sibTrans" cxnId="{77972867-A8B5-4E27-8315-99B4B4BF456D}">
      <dgm:prSet/>
      <dgm:spPr/>
      <dgm:t>
        <a:bodyPr/>
        <a:lstStyle/>
        <a:p>
          <a:endParaRPr lang="en-US"/>
        </a:p>
      </dgm:t>
    </dgm:pt>
    <dgm:pt modelId="{F0B60CE3-9071-46EC-89C9-D88790CFC7FF}" type="pres">
      <dgm:prSet presAssocID="{6512EFF5-422D-4116-97C2-CEBDB1A98EB0}" presName="root" presStyleCnt="0">
        <dgm:presLayoutVars>
          <dgm:dir/>
          <dgm:resizeHandles val="exact"/>
        </dgm:presLayoutVars>
      </dgm:prSet>
      <dgm:spPr/>
    </dgm:pt>
    <dgm:pt modelId="{B8FB9605-81D9-4466-BB72-A30AEA01E4C5}" type="pres">
      <dgm:prSet presAssocID="{CE6F70CB-83FE-4889-A26F-6D9685ADB5EC}" presName="compNode" presStyleCnt="0"/>
      <dgm:spPr/>
    </dgm:pt>
    <dgm:pt modelId="{4731A186-0142-45B0-AF9D-6C8A41A2B553}" type="pres">
      <dgm:prSet presAssocID="{CE6F70CB-83FE-4889-A26F-6D9685ADB5E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4E778B3-01D3-4C48-BC66-DA3A1A38C9AC}" type="pres">
      <dgm:prSet presAssocID="{CE6F70CB-83FE-4889-A26F-6D9685ADB5EC}" presName="iconSpace" presStyleCnt="0"/>
      <dgm:spPr/>
    </dgm:pt>
    <dgm:pt modelId="{A28FD179-89EB-4A05-A3CD-2C696A12BF7F}" type="pres">
      <dgm:prSet presAssocID="{CE6F70CB-83FE-4889-A26F-6D9685ADB5EC}" presName="parTx" presStyleLbl="revTx" presStyleIdx="0" presStyleCnt="4">
        <dgm:presLayoutVars>
          <dgm:chMax val="0"/>
          <dgm:chPref val="0"/>
        </dgm:presLayoutVars>
      </dgm:prSet>
      <dgm:spPr/>
    </dgm:pt>
    <dgm:pt modelId="{9A109CDE-3F3E-4096-B529-3464E7F772C7}" type="pres">
      <dgm:prSet presAssocID="{CE6F70CB-83FE-4889-A26F-6D9685ADB5EC}" presName="txSpace" presStyleCnt="0"/>
      <dgm:spPr/>
    </dgm:pt>
    <dgm:pt modelId="{B2500148-8E12-4F48-809E-BE5912057BF0}" type="pres">
      <dgm:prSet presAssocID="{CE6F70CB-83FE-4889-A26F-6D9685ADB5EC}" presName="desTx" presStyleLbl="revTx" presStyleIdx="1" presStyleCnt="4">
        <dgm:presLayoutVars/>
      </dgm:prSet>
      <dgm:spPr/>
    </dgm:pt>
    <dgm:pt modelId="{6E2E4ADB-EFB1-4364-9C61-344C928FD0E9}" type="pres">
      <dgm:prSet presAssocID="{19CA82BC-B30B-4678-912B-E8AC2E48165F}" presName="sibTrans" presStyleCnt="0"/>
      <dgm:spPr/>
    </dgm:pt>
    <dgm:pt modelId="{4F5A497D-72E9-4D04-B78D-0E7AFA4557E8}" type="pres">
      <dgm:prSet presAssocID="{FDE664FE-5A84-4CF9-B2AA-501E91FAEA29}" presName="compNode" presStyleCnt="0"/>
      <dgm:spPr/>
    </dgm:pt>
    <dgm:pt modelId="{12CE75D6-D19C-45CF-A950-6D8F9D7E73B2}" type="pres">
      <dgm:prSet presAssocID="{FDE664FE-5A84-4CF9-B2AA-501E91FAEA2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D1C7A3ED-289C-4B3C-995C-B059190EFFBC}" type="pres">
      <dgm:prSet presAssocID="{FDE664FE-5A84-4CF9-B2AA-501E91FAEA29}" presName="iconSpace" presStyleCnt="0"/>
      <dgm:spPr/>
    </dgm:pt>
    <dgm:pt modelId="{53BE71E9-C2FF-42B9-A62C-BA088F9A705C}" type="pres">
      <dgm:prSet presAssocID="{FDE664FE-5A84-4CF9-B2AA-501E91FAEA29}" presName="parTx" presStyleLbl="revTx" presStyleIdx="2" presStyleCnt="4">
        <dgm:presLayoutVars>
          <dgm:chMax val="0"/>
          <dgm:chPref val="0"/>
        </dgm:presLayoutVars>
      </dgm:prSet>
      <dgm:spPr/>
    </dgm:pt>
    <dgm:pt modelId="{3D567820-9C1A-4BFD-9A97-AFE4768E0BD2}" type="pres">
      <dgm:prSet presAssocID="{FDE664FE-5A84-4CF9-B2AA-501E91FAEA29}" presName="txSpace" presStyleCnt="0"/>
      <dgm:spPr/>
    </dgm:pt>
    <dgm:pt modelId="{A8E03FA2-9916-48E7-920B-873757E028B2}" type="pres">
      <dgm:prSet presAssocID="{FDE664FE-5A84-4CF9-B2AA-501E91FAEA29}" presName="desTx" presStyleLbl="revTx" presStyleIdx="3" presStyleCnt="4">
        <dgm:presLayoutVars/>
      </dgm:prSet>
      <dgm:spPr/>
    </dgm:pt>
  </dgm:ptLst>
  <dgm:cxnLst>
    <dgm:cxn modelId="{E0D52132-6D24-46EE-B8C7-7F3BEF51AAF4}" type="presOf" srcId="{4DE89ED8-17B1-4E4D-B2B1-192FCD31EDE6}" destId="{B2500148-8E12-4F48-809E-BE5912057BF0}" srcOrd="0" destOrd="1" presId="urn:microsoft.com/office/officeart/2018/5/layout/CenteredIconLabelDescriptionList"/>
    <dgm:cxn modelId="{0C69CF3F-8F30-49AF-A418-56AB2E930D34}" type="presOf" srcId="{6512EFF5-422D-4116-97C2-CEBDB1A98EB0}" destId="{F0B60CE3-9071-46EC-89C9-D88790CFC7FF}" srcOrd="0" destOrd="0" presId="urn:microsoft.com/office/officeart/2018/5/layout/CenteredIconLabelDescriptionList"/>
    <dgm:cxn modelId="{1DE6C65E-E3CC-463B-9733-9535BDA4EB8E}" type="presOf" srcId="{A0773F2D-9FBE-4078-B3FC-8A4B1469D184}" destId="{B2500148-8E12-4F48-809E-BE5912057BF0}" srcOrd="0" destOrd="0" presId="urn:microsoft.com/office/officeart/2018/5/layout/CenteredIconLabelDescriptionList"/>
    <dgm:cxn modelId="{77972867-A8B5-4E27-8315-99B4B4BF456D}" srcId="{FDE664FE-5A84-4CF9-B2AA-501E91FAEA29}" destId="{53661968-E959-4149-B580-1414DB48A662}" srcOrd="0" destOrd="0" parTransId="{72FE82CB-5A36-46B7-B3E4-CA605D9C8756}" sibTransId="{CA31A3C9-482A-45E3-B4AA-EDAC3FBBFEAA}"/>
    <dgm:cxn modelId="{3B370F48-6633-437C-9D2F-434D1D7E5A1B}" srcId="{CE6F70CB-83FE-4889-A26F-6D9685ADB5EC}" destId="{4DE89ED8-17B1-4E4D-B2B1-192FCD31EDE6}" srcOrd="1" destOrd="0" parTransId="{45AB9F04-62EA-4297-A49B-9A98C4BEB207}" sibTransId="{A5BF0214-7C80-42F1-9DC1-A760E8750624}"/>
    <dgm:cxn modelId="{A6625E4B-1D78-45ED-AFC0-E7806C484E78}" type="presOf" srcId="{53661968-E959-4149-B580-1414DB48A662}" destId="{A8E03FA2-9916-48E7-920B-873757E028B2}" srcOrd="0" destOrd="0" presId="urn:microsoft.com/office/officeart/2018/5/layout/CenteredIconLabelDescriptionList"/>
    <dgm:cxn modelId="{02D0D772-5BFA-4373-AEFA-C9350B5CC4F0}" srcId="{CE6F70CB-83FE-4889-A26F-6D9685ADB5EC}" destId="{A0773F2D-9FBE-4078-B3FC-8A4B1469D184}" srcOrd="0" destOrd="0" parTransId="{455FF0AB-6162-4AD4-A35A-C4762F5E7783}" sibTransId="{CB3B8122-6EC8-42DE-9677-1A9C8432BDD4}"/>
    <dgm:cxn modelId="{105634A4-611B-4ED8-927B-894B90926FB5}" srcId="{6512EFF5-422D-4116-97C2-CEBDB1A98EB0}" destId="{FDE664FE-5A84-4CF9-B2AA-501E91FAEA29}" srcOrd="1" destOrd="0" parTransId="{8F654E3A-D512-4C82-AD5D-9179D13DF7C2}" sibTransId="{12BA1D5A-ECC6-494C-90EC-5F00F222E8A5}"/>
    <dgm:cxn modelId="{1EA297F1-5D0A-4133-92D0-552ADA20D490}" type="presOf" srcId="{CE6F70CB-83FE-4889-A26F-6D9685ADB5EC}" destId="{A28FD179-89EB-4A05-A3CD-2C696A12BF7F}" srcOrd="0" destOrd="0" presId="urn:microsoft.com/office/officeart/2018/5/layout/CenteredIconLabelDescriptionList"/>
    <dgm:cxn modelId="{1BC5FFF4-FBAB-4D5C-9537-1099C82B00B6}" type="presOf" srcId="{FDE664FE-5A84-4CF9-B2AA-501E91FAEA29}" destId="{53BE71E9-C2FF-42B9-A62C-BA088F9A705C}" srcOrd="0" destOrd="0" presId="urn:microsoft.com/office/officeart/2018/5/layout/CenteredIconLabelDescriptionList"/>
    <dgm:cxn modelId="{95FD23F7-77F2-49BB-90D7-C9F2BC760264}" srcId="{6512EFF5-422D-4116-97C2-CEBDB1A98EB0}" destId="{CE6F70CB-83FE-4889-A26F-6D9685ADB5EC}" srcOrd="0" destOrd="0" parTransId="{59D97662-532F-4987-A9B0-FBA9291A77BF}" sibTransId="{19CA82BC-B30B-4678-912B-E8AC2E48165F}"/>
    <dgm:cxn modelId="{36192348-3E88-43A3-AADC-EB32F56A010F}" type="presParOf" srcId="{F0B60CE3-9071-46EC-89C9-D88790CFC7FF}" destId="{B8FB9605-81D9-4466-BB72-A30AEA01E4C5}" srcOrd="0" destOrd="0" presId="urn:microsoft.com/office/officeart/2018/5/layout/CenteredIconLabelDescriptionList"/>
    <dgm:cxn modelId="{23EF16EE-0ED1-40B0-A2BF-48CB8FFD3DB9}" type="presParOf" srcId="{B8FB9605-81D9-4466-BB72-A30AEA01E4C5}" destId="{4731A186-0142-45B0-AF9D-6C8A41A2B553}" srcOrd="0" destOrd="0" presId="urn:microsoft.com/office/officeart/2018/5/layout/CenteredIconLabelDescriptionList"/>
    <dgm:cxn modelId="{138D383D-8D66-452B-AC37-87A2F3EEB6EF}" type="presParOf" srcId="{B8FB9605-81D9-4466-BB72-A30AEA01E4C5}" destId="{A4E778B3-01D3-4C48-BC66-DA3A1A38C9AC}" srcOrd="1" destOrd="0" presId="urn:microsoft.com/office/officeart/2018/5/layout/CenteredIconLabelDescriptionList"/>
    <dgm:cxn modelId="{9E9A5777-7135-40FE-90C0-5A7B20C689E6}" type="presParOf" srcId="{B8FB9605-81D9-4466-BB72-A30AEA01E4C5}" destId="{A28FD179-89EB-4A05-A3CD-2C696A12BF7F}" srcOrd="2" destOrd="0" presId="urn:microsoft.com/office/officeart/2018/5/layout/CenteredIconLabelDescriptionList"/>
    <dgm:cxn modelId="{A4327A0B-4D51-4A44-8485-379BFA428575}" type="presParOf" srcId="{B8FB9605-81D9-4466-BB72-A30AEA01E4C5}" destId="{9A109CDE-3F3E-4096-B529-3464E7F772C7}" srcOrd="3" destOrd="0" presId="urn:microsoft.com/office/officeart/2018/5/layout/CenteredIconLabelDescriptionList"/>
    <dgm:cxn modelId="{EE613FF9-7749-4A70-B775-320FCC9CCC07}" type="presParOf" srcId="{B8FB9605-81D9-4466-BB72-A30AEA01E4C5}" destId="{B2500148-8E12-4F48-809E-BE5912057BF0}" srcOrd="4" destOrd="0" presId="urn:microsoft.com/office/officeart/2018/5/layout/CenteredIconLabelDescriptionList"/>
    <dgm:cxn modelId="{8E206934-73B8-4A4A-B5F9-D18F5ADE00A4}" type="presParOf" srcId="{F0B60CE3-9071-46EC-89C9-D88790CFC7FF}" destId="{6E2E4ADB-EFB1-4364-9C61-344C928FD0E9}" srcOrd="1" destOrd="0" presId="urn:microsoft.com/office/officeart/2018/5/layout/CenteredIconLabelDescriptionList"/>
    <dgm:cxn modelId="{E7711592-B818-463C-A5B7-B57BF9B62E98}" type="presParOf" srcId="{F0B60CE3-9071-46EC-89C9-D88790CFC7FF}" destId="{4F5A497D-72E9-4D04-B78D-0E7AFA4557E8}" srcOrd="2" destOrd="0" presId="urn:microsoft.com/office/officeart/2018/5/layout/CenteredIconLabelDescriptionList"/>
    <dgm:cxn modelId="{BBB50683-ECA8-4879-B407-42E925E0DD4E}" type="presParOf" srcId="{4F5A497D-72E9-4D04-B78D-0E7AFA4557E8}" destId="{12CE75D6-D19C-45CF-A950-6D8F9D7E73B2}" srcOrd="0" destOrd="0" presId="urn:microsoft.com/office/officeart/2018/5/layout/CenteredIconLabelDescriptionList"/>
    <dgm:cxn modelId="{D186C3B0-5EA5-45C2-A5DD-710A91DEB8A7}" type="presParOf" srcId="{4F5A497D-72E9-4D04-B78D-0E7AFA4557E8}" destId="{D1C7A3ED-289C-4B3C-995C-B059190EFFBC}" srcOrd="1" destOrd="0" presId="urn:microsoft.com/office/officeart/2018/5/layout/CenteredIconLabelDescriptionList"/>
    <dgm:cxn modelId="{CAA989D7-D076-4509-847A-DD266D030681}" type="presParOf" srcId="{4F5A497D-72E9-4D04-B78D-0E7AFA4557E8}" destId="{53BE71E9-C2FF-42B9-A62C-BA088F9A705C}" srcOrd="2" destOrd="0" presId="urn:microsoft.com/office/officeart/2018/5/layout/CenteredIconLabelDescriptionList"/>
    <dgm:cxn modelId="{E9BA728B-9C9C-4EA3-BD5B-5C3F91FA38D6}" type="presParOf" srcId="{4F5A497D-72E9-4D04-B78D-0E7AFA4557E8}" destId="{3D567820-9C1A-4BFD-9A97-AFE4768E0BD2}" srcOrd="3" destOrd="0" presId="urn:microsoft.com/office/officeart/2018/5/layout/CenteredIconLabelDescriptionList"/>
    <dgm:cxn modelId="{29ADA817-A0D7-4980-A0D6-95176D1B77C8}" type="presParOf" srcId="{4F5A497D-72E9-4D04-B78D-0E7AFA4557E8}" destId="{A8E03FA2-9916-48E7-920B-873757E028B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AE7A11-7C85-469C-B636-4A115BBFAA9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CE13BC6-9007-4424-8E5A-5BFB428783A4}">
      <dgm:prSet/>
      <dgm:spPr/>
      <dgm:t>
        <a:bodyPr/>
        <a:lstStyle/>
        <a:p>
          <a:r>
            <a:rPr lang="en-US"/>
            <a:t>Minimal blocking</a:t>
          </a:r>
        </a:p>
      </dgm:t>
    </dgm:pt>
    <dgm:pt modelId="{02CEEB70-858A-4A0B-ABF3-A31864DCA0C7}" type="parTrans" cxnId="{6376B6BF-22AF-44AD-9065-A1CF4A4B4638}">
      <dgm:prSet/>
      <dgm:spPr/>
      <dgm:t>
        <a:bodyPr/>
        <a:lstStyle/>
        <a:p>
          <a:endParaRPr lang="en-US"/>
        </a:p>
      </dgm:t>
    </dgm:pt>
    <dgm:pt modelId="{AD4D2EFD-D1B1-46EB-8F26-854F8A853E0F}" type="sibTrans" cxnId="{6376B6BF-22AF-44AD-9065-A1CF4A4B4638}">
      <dgm:prSet/>
      <dgm:spPr/>
      <dgm:t>
        <a:bodyPr/>
        <a:lstStyle/>
        <a:p>
          <a:endParaRPr lang="en-US"/>
        </a:p>
      </dgm:t>
    </dgm:pt>
    <dgm:pt modelId="{AC0B55C1-ACF1-401F-A36C-00BBCE237665}">
      <dgm:prSet/>
      <dgm:spPr/>
      <dgm:t>
        <a:bodyPr/>
        <a:lstStyle/>
        <a:p>
          <a:r>
            <a:rPr lang="en-US" dirty="0"/>
            <a:t>Robust logging</a:t>
          </a:r>
        </a:p>
      </dgm:t>
    </dgm:pt>
    <dgm:pt modelId="{FA66695E-BEF5-4539-AF11-0D8D39A800B9}" type="parTrans" cxnId="{63F4B082-CFA3-47FB-8B76-AD6D4B9A15C8}">
      <dgm:prSet/>
      <dgm:spPr/>
      <dgm:t>
        <a:bodyPr/>
        <a:lstStyle/>
        <a:p>
          <a:endParaRPr lang="en-US"/>
        </a:p>
      </dgm:t>
    </dgm:pt>
    <dgm:pt modelId="{BF78D328-D082-4310-AEB8-1E7AE80D104F}" type="sibTrans" cxnId="{63F4B082-CFA3-47FB-8B76-AD6D4B9A15C8}">
      <dgm:prSet/>
      <dgm:spPr/>
      <dgm:t>
        <a:bodyPr/>
        <a:lstStyle/>
        <a:p>
          <a:endParaRPr lang="en-US"/>
        </a:p>
      </dgm:t>
    </dgm:pt>
    <dgm:pt modelId="{C6541F79-1FFC-4E8D-84B3-5DFC6FFCF623}">
      <dgm:prSet/>
      <dgm:spPr/>
      <dgm:t>
        <a:bodyPr/>
        <a:lstStyle/>
        <a:p>
          <a:r>
            <a:rPr lang="en-US"/>
            <a:t>Ability to change config on the fly</a:t>
          </a:r>
        </a:p>
      </dgm:t>
    </dgm:pt>
    <dgm:pt modelId="{2BF9251E-113A-403B-AD0E-1D7DD7797065}" type="parTrans" cxnId="{8A2D4A39-18E2-46EF-A084-F38BA196D3EF}">
      <dgm:prSet/>
      <dgm:spPr/>
      <dgm:t>
        <a:bodyPr/>
        <a:lstStyle/>
        <a:p>
          <a:endParaRPr lang="en-US"/>
        </a:p>
      </dgm:t>
    </dgm:pt>
    <dgm:pt modelId="{063B5E07-37B2-4AA1-ACE7-FFFD7C2C1B5F}" type="sibTrans" cxnId="{8A2D4A39-18E2-46EF-A084-F38BA196D3EF}">
      <dgm:prSet/>
      <dgm:spPr/>
      <dgm:t>
        <a:bodyPr/>
        <a:lstStyle/>
        <a:p>
          <a:endParaRPr lang="en-US"/>
        </a:p>
      </dgm:t>
    </dgm:pt>
    <dgm:pt modelId="{68D94897-6D86-4E29-8615-E87EA165F029}">
      <dgm:prSet/>
      <dgm:spPr/>
      <dgm:t>
        <a:bodyPr/>
        <a:lstStyle/>
        <a:p>
          <a:r>
            <a:rPr lang="en-US" dirty="0" err="1"/>
            <a:t>Restartable</a:t>
          </a:r>
          <a:endParaRPr lang="en-US" dirty="0"/>
        </a:p>
      </dgm:t>
    </dgm:pt>
    <dgm:pt modelId="{B5869534-E522-432C-9902-EA0BFEB9D6AC}" type="parTrans" cxnId="{3EE77DF9-FF42-4781-819B-40B9891B1190}">
      <dgm:prSet/>
      <dgm:spPr/>
      <dgm:t>
        <a:bodyPr/>
        <a:lstStyle/>
        <a:p>
          <a:endParaRPr lang="en-US"/>
        </a:p>
      </dgm:t>
    </dgm:pt>
    <dgm:pt modelId="{5E1F3287-886D-49A9-AE58-B7BC13670CE5}" type="sibTrans" cxnId="{3EE77DF9-FF42-4781-819B-40B9891B1190}">
      <dgm:prSet/>
      <dgm:spPr/>
      <dgm:t>
        <a:bodyPr/>
        <a:lstStyle/>
        <a:p>
          <a:endParaRPr lang="en-US"/>
        </a:p>
      </dgm:t>
    </dgm:pt>
    <dgm:pt modelId="{A7046EBD-14E2-4724-82CC-CD89A5A8B227}">
      <dgm:prSet/>
      <dgm:spPr/>
      <dgm:t>
        <a:bodyPr/>
        <a:lstStyle/>
        <a:p>
          <a:r>
            <a:rPr lang="en-US" dirty="0"/>
            <a:t>Stored procedures </a:t>
          </a:r>
        </a:p>
      </dgm:t>
    </dgm:pt>
    <dgm:pt modelId="{0B3C83D8-91FE-4E83-B0C3-AAFB10C3C5DA}" type="parTrans" cxnId="{12D6EF91-C65A-4C4E-98DB-D7803F14827C}">
      <dgm:prSet/>
      <dgm:spPr/>
      <dgm:t>
        <a:bodyPr/>
        <a:lstStyle/>
        <a:p>
          <a:endParaRPr lang="en-US"/>
        </a:p>
      </dgm:t>
    </dgm:pt>
    <dgm:pt modelId="{4559D27F-E15E-4817-B9C8-B69736B0FAA5}" type="sibTrans" cxnId="{12D6EF91-C65A-4C4E-98DB-D7803F14827C}">
      <dgm:prSet/>
      <dgm:spPr/>
      <dgm:t>
        <a:bodyPr/>
        <a:lstStyle/>
        <a:p>
          <a:endParaRPr lang="en-US"/>
        </a:p>
      </dgm:t>
    </dgm:pt>
    <dgm:pt modelId="{833CED99-204B-4E4B-8DC1-DBB33BE0EF7E}" type="pres">
      <dgm:prSet presAssocID="{DCAE7A11-7C85-469C-B636-4A115BBFAA9F}" presName="linear" presStyleCnt="0">
        <dgm:presLayoutVars>
          <dgm:animLvl val="lvl"/>
          <dgm:resizeHandles val="exact"/>
        </dgm:presLayoutVars>
      </dgm:prSet>
      <dgm:spPr/>
    </dgm:pt>
    <dgm:pt modelId="{06EFD105-C127-40EA-B9D2-24D8516DE8DB}" type="pres">
      <dgm:prSet presAssocID="{DCE13BC6-9007-4424-8E5A-5BFB428783A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06B9775-56A9-40F8-8AF7-A58A9F5CAFF8}" type="pres">
      <dgm:prSet presAssocID="{AD4D2EFD-D1B1-46EB-8F26-854F8A853E0F}" presName="spacer" presStyleCnt="0"/>
      <dgm:spPr/>
    </dgm:pt>
    <dgm:pt modelId="{E3209D7E-4393-40C0-81C6-190ED4100118}" type="pres">
      <dgm:prSet presAssocID="{AC0B55C1-ACF1-401F-A36C-00BBCE23766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4210E97-947F-41B6-9AAF-ABA285CD4622}" type="pres">
      <dgm:prSet presAssocID="{BF78D328-D082-4310-AEB8-1E7AE80D104F}" presName="spacer" presStyleCnt="0"/>
      <dgm:spPr/>
    </dgm:pt>
    <dgm:pt modelId="{4549FC0F-F794-4053-A0C9-D79C92DB2D9D}" type="pres">
      <dgm:prSet presAssocID="{C6541F79-1FFC-4E8D-84B3-5DFC6FFCF62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D5BAC7A-DC98-4F99-9FCB-5936CDD7A62C}" type="pres">
      <dgm:prSet presAssocID="{063B5E07-37B2-4AA1-ACE7-FFFD7C2C1B5F}" presName="spacer" presStyleCnt="0"/>
      <dgm:spPr/>
    </dgm:pt>
    <dgm:pt modelId="{454EFEDB-6ABF-44E8-ABA2-52499B13A3CF}" type="pres">
      <dgm:prSet presAssocID="{A7046EBD-14E2-4724-82CC-CD89A5A8B22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43486C3-8BD0-4187-A1BE-51FA1E545340}" type="pres">
      <dgm:prSet presAssocID="{4559D27F-E15E-4817-B9C8-B69736B0FAA5}" presName="spacer" presStyleCnt="0"/>
      <dgm:spPr/>
    </dgm:pt>
    <dgm:pt modelId="{1D9DE359-FAED-4833-B194-F026E0811F21}" type="pres">
      <dgm:prSet presAssocID="{68D94897-6D86-4E29-8615-E87EA165F02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58FEB08-9B16-4D9D-AD87-CA48ABE1095F}" type="presOf" srcId="{DCAE7A11-7C85-469C-B636-4A115BBFAA9F}" destId="{833CED99-204B-4E4B-8DC1-DBB33BE0EF7E}" srcOrd="0" destOrd="0" presId="urn:microsoft.com/office/officeart/2005/8/layout/vList2"/>
    <dgm:cxn modelId="{8E971D14-36C7-40BD-8042-7FDDAB6C6000}" type="presOf" srcId="{AC0B55C1-ACF1-401F-A36C-00BBCE237665}" destId="{E3209D7E-4393-40C0-81C6-190ED4100118}" srcOrd="0" destOrd="0" presId="urn:microsoft.com/office/officeart/2005/8/layout/vList2"/>
    <dgm:cxn modelId="{8A2D4A39-18E2-46EF-A084-F38BA196D3EF}" srcId="{DCAE7A11-7C85-469C-B636-4A115BBFAA9F}" destId="{C6541F79-1FFC-4E8D-84B3-5DFC6FFCF623}" srcOrd="2" destOrd="0" parTransId="{2BF9251E-113A-403B-AD0E-1D7DD7797065}" sibTransId="{063B5E07-37B2-4AA1-ACE7-FFFD7C2C1B5F}"/>
    <dgm:cxn modelId="{70FD5661-A604-46DF-B56A-304D49B505A2}" type="presOf" srcId="{68D94897-6D86-4E29-8615-E87EA165F029}" destId="{1D9DE359-FAED-4833-B194-F026E0811F21}" srcOrd="0" destOrd="0" presId="urn:microsoft.com/office/officeart/2005/8/layout/vList2"/>
    <dgm:cxn modelId="{C695F379-E950-485F-9507-0D42BF6FFB4E}" type="presOf" srcId="{DCE13BC6-9007-4424-8E5A-5BFB428783A4}" destId="{06EFD105-C127-40EA-B9D2-24D8516DE8DB}" srcOrd="0" destOrd="0" presId="urn:microsoft.com/office/officeart/2005/8/layout/vList2"/>
    <dgm:cxn modelId="{63F4B082-CFA3-47FB-8B76-AD6D4B9A15C8}" srcId="{DCAE7A11-7C85-469C-B636-4A115BBFAA9F}" destId="{AC0B55C1-ACF1-401F-A36C-00BBCE237665}" srcOrd="1" destOrd="0" parTransId="{FA66695E-BEF5-4539-AF11-0D8D39A800B9}" sibTransId="{BF78D328-D082-4310-AEB8-1E7AE80D104F}"/>
    <dgm:cxn modelId="{12D6EF91-C65A-4C4E-98DB-D7803F14827C}" srcId="{DCAE7A11-7C85-469C-B636-4A115BBFAA9F}" destId="{A7046EBD-14E2-4724-82CC-CD89A5A8B227}" srcOrd="3" destOrd="0" parTransId="{0B3C83D8-91FE-4E83-B0C3-AAFB10C3C5DA}" sibTransId="{4559D27F-E15E-4817-B9C8-B69736B0FAA5}"/>
    <dgm:cxn modelId="{FF81B8A1-A15E-4E9B-A756-D1C5AAE11383}" type="presOf" srcId="{C6541F79-1FFC-4E8D-84B3-5DFC6FFCF623}" destId="{4549FC0F-F794-4053-A0C9-D79C92DB2D9D}" srcOrd="0" destOrd="0" presId="urn:microsoft.com/office/officeart/2005/8/layout/vList2"/>
    <dgm:cxn modelId="{6376B6BF-22AF-44AD-9065-A1CF4A4B4638}" srcId="{DCAE7A11-7C85-469C-B636-4A115BBFAA9F}" destId="{DCE13BC6-9007-4424-8E5A-5BFB428783A4}" srcOrd="0" destOrd="0" parTransId="{02CEEB70-858A-4A0B-ABF3-A31864DCA0C7}" sibTransId="{AD4D2EFD-D1B1-46EB-8F26-854F8A853E0F}"/>
    <dgm:cxn modelId="{617B96E1-89B1-4A85-A3EC-886EC62BB64C}" type="presOf" srcId="{A7046EBD-14E2-4724-82CC-CD89A5A8B227}" destId="{454EFEDB-6ABF-44E8-ABA2-52499B13A3CF}" srcOrd="0" destOrd="0" presId="urn:microsoft.com/office/officeart/2005/8/layout/vList2"/>
    <dgm:cxn modelId="{3EE77DF9-FF42-4781-819B-40B9891B1190}" srcId="{DCAE7A11-7C85-469C-B636-4A115BBFAA9F}" destId="{68D94897-6D86-4E29-8615-E87EA165F029}" srcOrd="4" destOrd="0" parTransId="{B5869534-E522-432C-9902-EA0BFEB9D6AC}" sibTransId="{5E1F3287-886D-49A9-AE58-B7BC13670CE5}"/>
    <dgm:cxn modelId="{9E72FA93-02EF-4B36-A0AA-97F2A60E4416}" type="presParOf" srcId="{833CED99-204B-4E4B-8DC1-DBB33BE0EF7E}" destId="{06EFD105-C127-40EA-B9D2-24D8516DE8DB}" srcOrd="0" destOrd="0" presId="urn:microsoft.com/office/officeart/2005/8/layout/vList2"/>
    <dgm:cxn modelId="{8FB59D79-B09E-4143-84E8-6F9589EC4B9A}" type="presParOf" srcId="{833CED99-204B-4E4B-8DC1-DBB33BE0EF7E}" destId="{406B9775-56A9-40F8-8AF7-A58A9F5CAFF8}" srcOrd="1" destOrd="0" presId="urn:microsoft.com/office/officeart/2005/8/layout/vList2"/>
    <dgm:cxn modelId="{68FAB81D-674C-42F7-A48F-933A6EDA0D86}" type="presParOf" srcId="{833CED99-204B-4E4B-8DC1-DBB33BE0EF7E}" destId="{E3209D7E-4393-40C0-81C6-190ED4100118}" srcOrd="2" destOrd="0" presId="urn:microsoft.com/office/officeart/2005/8/layout/vList2"/>
    <dgm:cxn modelId="{2536261E-5D22-4818-8428-A53490EB9954}" type="presParOf" srcId="{833CED99-204B-4E4B-8DC1-DBB33BE0EF7E}" destId="{E4210E97-947F-41B6-9AAF-ABA285CD4622}" srcOrd="3" destOrd="0" presId="urn:microsoft.com/office/officeart/2005/8/layout/vList2"/>
    <dgm:cxn modelId="{25652BFE-1CB9-43E5-9143-B52914C8A48D}" type="presParOf" srcId="{833CED99-204B-4E4B-8DC1-DBB33BE0EF7E}" destId="{4549FC0F-F794-4053-A0C9-D79C92DB2D9D}" srcOrd="4" destOrd="0" presId="urn:microsoft.com/office/officeart/2005/8/layout/vList2"/>
    <dgm:cxn modelId="{E133933D-3C1F-48C6-A7A2-6B83A93C3664}" type="presParOf" srcId="{833CED99-204B-4E4B-8DC1-DBB33BE0EF7E}" destId="{1D5BAC7A-DC98-4F99-9FCB-5936CDD7A62C}" srcOrd="5" destOrd="0" presId="urn:microsoft.com/office/officeart/2005/8/layout/vList2"/>
    <dgm:cxn modelId="{63958D43-A8E5-4A2B-A100-BDA072B177A9}" type="presParOf" srcId="{833CED99-204B-4E4B-8DC1-DBB33BE0EF7E}" destId="{454EFEDB-6ABF-44E8-ABA2-52499B13A3CF}" srcOrd="6" destOrd="0" presId="urn:microsoft.com/office/officeart/2005/8/layout/vList2"/>
    <dgm:cxn modelId="{0F23921E-6FD6-4FE5-B996-A858CF53B9D5}" type="presParOf" srcId="{833CED99-204B-4E4B-8DC1-DBB33BE0EF7E}" destId="{443486C3-8BD0-4187-A1BE-51FA1E545340}" srcOrd="7" destOrd="0" presId="urn:microsoft.com/office/officeart/2005/8/layout/vList2"/>
    <dgm:cxn modelId="{1A238546-4582-4DB8-ABD9-0165261262AA}" type="presParOf" srcId="{833CED99-204B-4E4B-8DC1-DBB33BE0EF7E}" destId="{1D9DE359-FAED-4833-B194-F026E0811F2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5BAAB9-EC3E-4DDA-9112-922187A8E666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FFA5A66-44AB-434B-9942-E76711CE9BC8}">
      <dgm:prSet/>
      <dgm:spPr/>
      <dgm:t>
        <a:bodyPr/>
        <a:lstStyle/>
        <a:p>
          <a:r>
            <a:rPr lang="en-US" dirty="0"/>
            <a:t>Small Batches</a:t>
          </a:r>
        </a:p>
      </dgm:t>
    </dgm:pt>
    <dgm:pt modelId="{92CAE314-10D2-4FB4-80CD-FB299BC257DC}" type="parTrans" cxnId="{9FE4CE1D-598F-4A0F-9FB0-0D3405D46743}">
      <dgm:prSet/>
      <dgm:spPr/>
      <dgm:t>
        <a:bodyPr/>
        <a:lstStyle/>
        <a:p>
          <a:endParaRPr lang="en-US"/>
        </a:p>
      </dgm:t>
    </dgm:pt>
    <dgm:pt modelId="{A6F4E442-D285-414A-A445-83C34A0C3206}" type="sibTrans" cxnId="{9FE4CE1D-598F-4A0F-9FB0-0D3405D46743}">
      <dgm:prSet/>
      <dgm:spPr/>
      <dgm:t>
        <a:bodyPr/>
        <a:lstStyle/>
        <a:p>
          <a:endParaRPr lang="en-US"/>
        </a:p>
      </dgm:t>
    </dgm:pt>
    <dgm:pt modelId="{A56E5EAE-184F-4B13-BB58-302096F0879A}">
      <dgm:prSet/>
      <dgm:spPr/>
      <dgm:t>
        <a:bodyPr/>
        <a:lstStyle/>
        <a:p>
          <a:r>
            <a:rPr lang="en-US" dirty="0"/>
            <a:t>Config Table</a:t>
          </a:r>
        </a:p>
      </dgm:t>
    </dgm:pt>
    <dgm:pt modelId="{87DA6B2C-5503-4904-8D62-26633893369A}" type="parTrans" cxnId="{BB99A91F-E00E-4C0E-8AF7-8D04EE0AC296}">
      <dgm:prSet/>
      <dgm:spPr/>
      <dgm:t>
        <a:bodyPr/>
        <a:lstStyle/>
        <a:p>
          <a:endParaRPr lang="en-US"/>
        </a:p>
      </dgm:t>
    </dgm:pt>
    <dgm:pt modelId="{99B1EFFA-9650-40A5-9EA6-B1C1F97EC9D7}" type="sibTrans" cxnId="{BB99A91F-E00E-4C0E-8AF7-8D04EE0AC296}">
      <dgm:prSet/>
      <dgm:spPr/>
      <dgm:t>
        <a:bodyPr/>
        <a:lstStyle/>
        <a:p>
          <a:endParaRPr lang="en-US"/>
        </a:p>
      </dgm:t>
    </dgm:pt>
    <dgm:pt modelId="{1AC06391-9B65-44C0-A84F-61E6F7776BE6}">
      <dgm:prSet/>
      <dgm:spPr/>
      <dgm:t>
        <a:bodyPr/>
        <a:lstStyle/>
        <a:p>
          <a:r>
            <a:rPr lang="en-US" dirty="0"/>
            <a:t>Double Writes</a:t>
          </a:r>
        </a:p>
      </dgm:t>
    </dgm:pt>
    <dgm:pt modelId="{6E7ADB13-A5CC-463C-AE42-5DAB12720498}" type="parTrans" cxnId="{DA52C407-8107-485D-BB88-C7B80B1EB5F4}">
      <dgm:prSet/>
      <dgm:spPr/>
      <dgm:t>
        <a:bodyPr/>
        <a:lstStyle/>
        <a:p>
          <a:endParaRPr lang="en-US"/>
        </a:p>
      </dgm:t>
    </dgm:pt>
    <dgm:pt modelId="{B09D9ADD-1C3C-4C07-8557-5C4DD05948DA}" type="sibTrans" cxnId="{DA52C407-8107-485D-BB88-C7B80B1EB5F4}">
      <dgm:prSet/>
      <dgm:spPr/>
      <dgm:t>
        <a:bodyPr/>
        <a:lstStyle/>
        <a:p>
          <a:endParaRPr lang="en-US"/>
        </a:p>
      </dgm:t>
    </dgm:pt>
    <dgm:pt modelId="{FCB0224A-CC11-4EC3-A963-3E3381F25485}">
      <dgm:prSet/>
      <dgm:spPr/>
      <dgm:t>
        <a:bodyPr/>
        <a:lstStyle/>
        <a:p>
          <a:r>
            <a:rPr lang="en-US" dirty="0"/>
            <a:t>Logging Table</a:t>
          </a:r>
        </a:p>
      </dgm:t>
    </dgm:pt>
    <dgm:pt modelId="{286726AE-F79F-405E-8959-EF6D9CA9717E}" type="parTrans" cxnId="{938D2084-47D9-4795-BAE8-E5A0CFCC1707}">
      <dgm:prSet/>
      <dgm:spPr/>
      <dgm:t>
        <a:bodyPr/>
        <a:lstStyle/>
        <a:p>
          <a:endParaRPr lang="en-US"/>
        </a:p>
      </dgm:t>
    </dgm:pt>
    <dgm:pt modelId="{562BB3EB-D1AD-4796-A97A-BCA54EE520B5}" type="sibTrans" cxnId="{938D2084-47D9-4795-BAE8-E5A0CFCC1707}">
      <dgm:prSet/>
      <dgm:spPr/>
      <dgm:t>
        <a:bodyPr/>
        <a:lstStyle/>
        <a:p>
          <a:endParaRPr lang="en-US"/>
        </a:p>
      </dgm:t>
    </dgm:pt>
    <dgm:pt modelId="{7595038E-1691-4C79-9BFC-7058F49002F1}" type="pres">
      <dgm:prSet presAssocID="{835BAAB9-EC3E-4DDA-9112-922187A8E666}" presName="Name0" presStyleCnt="0">
        <dgm:presLayoutVars>
          <dgm:chMax/>
          <dgm:chPref/>
          <dgm:dir/>
          <dgm:animLvl val="lvl"/>
        </dgm:presLayoutVars>
      </dgm:prSet>
      <dgm:spPr/>
    </dgm:pt>
    <dgm:pt modelId="{0E8980E9-77C0-470E-B5EB-B1A17EA7BD86}" type="pres">
      <dgm:prSet presAssocID="{6FFA5A66-44AB-434B-9942-E76711CE9BC8}" presName="composite" presStyleCnt="0"/>
      <dgm:spPr/>
    </dgm:pt>
    <dgm:pt modelId="{9F9FABD0-F044-4932-A721-46A13AEA6E8F}" type="pres">
      <dgm:prSet presAssocID="{6FFA5A66-44AB-434B-9942-E76711CE9BC8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A91DBD09-4A6F-44CE-A738-FF62F992DE6D}" type="pres">
      <dgm:prSet presAssocID="{6FFA5A66-44AB-434B-9942-E76711CE9BC8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AEB4B474-7C8D-489F-8FDB-D55D6417BD9A}" type="pres">
      <dgm:prSet presAssocID="{6FFA5A66-44AB-434B-9942-E76711CE9BC8}" presName="BalanceSpacing" presStyleCnt="0"/>
      <dgm:spPr/>
    </dgm:pt>
    <dgm:pt modelId="{8551B2CB-946D-47AD-9B2E-92CDFBD47F11}" type="pres">
      <dgm:prSet presAssocID="{6FFA5A66-44AB-434B-9942-E76711CE9BC8}" presName="BalanceSpacing1" presStyleCnt="0"/>
      <dgm:spPr/>
    </dgm:pt>
    <dgm:pt modelId="{155471E0-D107-4FFD-BB9B-940CCB65C7AB}" type="pres">
      <dgm:prSet presAssocID="{A6F4E442-D285-414A-A445-83C34A0C3206}" presName="Accent1Text" presStyleLbl="node1" presStyleIdx="1" presStyleCnt="8"/>
      <dgm:spPr/>
    </dgm:pt>
    <dgm:pt modelId="{246C98BF-A092-4610-ACAD-8E0AF0E4D936}" type="pres">
      <dgm:prSet presAssocID="{A6F4E442-D285-414A-A445-83C34A0C3206}" presName="spaceBetweenRectangles" presStyleCnt="0"/>
      <dgm:spPr/>
    </dgm:pt>
    <dgm:pt modelId="{C400FD4F-4443-4A8E-ABE7-CE337937A66C}" type="pres">
      <dgm:prSet presAssocID="{A56E5EAE-184F-4B13-BB58-302096F0879A}" presName="composite" presStyleCnt="0"/>
      <dgm:spPr/>
    </dgm:pt>
    <dgm:pt modelId="{3EE86AAA-9FC8-4924-B9EF-9E278036C050}" type="pres">
      <dgm:prSet presAssocID="{A56E5EAE-184F-4B13-BB58-302096F0879A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56FD3A70-1AEB-4815-9AE2-26504B8556EF}" type="pres">
      <dgm:prSet presAssocID="{A56E5EAE-184F-4B13-BB58-302096F0879A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20E86181-B066-44A9-86A0-A7A015C999CD}" type="pres">
      <dgm:prSet presAssocID="{A56E5EAE-184F-4B13-BB58-302096F0879A}" presName="BalanceSpacing" presStyleCnt="0"/>
      <dgm:spPr/>
    </dgm:pt>
    <dgm:pt modelId="{5CE10E5B-4FE7-426C-B030-A9B98565A50B}" type="pres">
      <dgm:prSet presAssocID="{A56E5EAE-184F-4B13-BB58-302096F0879A}" presName="BalanceSpacing1" presStyleCnt="0"/>
      <dgm:spPr/>
    </dgm:pt>
    <dgm:pt modelId="{2742C924-547B-4E8A-983E-D64CA873D865}" type="pres">
      <dgm:prSet presAssocID="{99B1EFFA-9650-40A5-9EA6-B1C1F97EC9D7}" presName="Accent1Text" presStyleLbl="node1" presStyleIdx="3" presStyleCnt="8"/>
      <dgm:spPr/>
    </dgm:pt>
    <dgm:pt modelId="{49E25585-3E33-47AC-9611-3A4DBA2FCF8F}" type="pres">
      <dgm:prSet presAssocID="{99B1EFFA-9650-40A5-9EA6-B1C1F97EC9D7}" presName="spaceBetweenRectangles" presStyleCnt="0"/>
      <dgm:spPr/>
    </dgm:pt>
    <dgm:pt modelId="{02F05912-2D0A-4B04-BC48-DDA176D7AFF4}" type="pres">
      <dgm:prSet presAssocID="{1AC06391-9B65-44C0-A84F-61E6F7776BE6}" presName="composite" presStyleCnt="0"/>
      <dgm:spPr/>
    </dgm:pt>
    <dgm:pt modelId="{FFBEF79A-24B6-447F-B8C5-53653051151D}" type="pres">
      <dgm:prSet presAssocID="{1AC06391-9B65-44C0-A84F-61E6F7776BE6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C4CD8D09-4AFE-441A-8C88-055D3513741C}" type="pres">
      <dgm:prSet presAssocID="{1AC06391-9B65-44C0-A84F-61E6F7776BE6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3527EE39-581E-48AD-A7FD-6E1D8510EAAB}" type="pres">
      <dgm:prSet presAssocID="{1AC06391-9B65-44C0-A84F-61E6F7776BE6}" presName="BalanceSpacing" presStyleCnt="0"/>
      <dgm:spPr/>
    </dgm:pt>
    <dgm:pt modelId="{0A6DC6D6-D9A9-4BF8-94B8-722960EEA392}" type="pres">
      <dgm:prSet presAssocID="{1AC06391-9B65-44C0-A84F-61E6F7776BE6}" presName="BalanceSpacing1" presStyleCnt="0"/>
      <dgm:spPr/>
    </dgm:pt>
    <dgm:pt modelId="{78717A2D-BCE2-4CF7-B62C-666060C6E546}" type="pres">
      <dgm:prSet presAssocID="{B09D9ADD-1C3C-4C07-8557-5C4DD05948DA}" presName="Accent1Text" presStyleLbl="node1" presStyleIdx="5" presStyleCnt="8"/>
      <dgm:spPr/>
    </dgm:pt>
    <dgm:pt modelId="{53DC7252-7862-4C05-8166-AB61049C09C6}" type="pres">
      <dgm:prSet presAssocID="{B09D9ADD-1C3C-4C07-8557-5C4DD05948DA}" presName="spaceBetweenRectangles" presStyleCnt="0"/>
      <dgm:spPr/>
    </dgm:pt>
    <dgm:pt modelId="{960EDA4A-2D2C-46BE-8E00-9C174E03E18D}" type="pres">
      <dgm:prSet presAssocID="{FCB0224A-CC11-4EC3-A963-3E3381F25485}" presName="composite" presStyleCnt="0"/>
      <dgm:spPr/>
    </dgm:pt>
    <dgm:pt modelId="{679DD9E1-05D9-4A9B-AC79-27A317A876B8}" type="pres">
      <dgm:prSet presAssocID="{FCB0224A-CC11-4EC3-A963-3E3381F25485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BDE45EFB-93AB-4DE3-AC02-EE7C98594122}" type="pres">
      <dgm:prSet presAssocID="{FCB0224A-CC11-4EC3-A963-3E3381F25485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8DFE591B-53A7-4AFB-A03F-47C4595F3A44}" type="pres">
      <dgm:prSet presAssocID="{FCB0224A-CC11-4EC3-A963-3E3381F25485}" presName="BalanceSpacing" presStyleCnt="0"/>
      <dgm:spPr/>
    </dgm:pt>
    <dgm:pt modelId="{299894BF-B48F-42F3-B208-CE035814590E}" type="pres">
      <dgm:prSet presAssocID="{FCB0224A-CC11-4EC3-A963-3E3381F25485}" presName="BalanceSpacing1" presStyleCnt="0"/>
      <dgm:spPr/>
    </dgm:pt>
    <dgm:pt modelId="{877AC586-3479-4476-B400-F2CF1AB21AB6}" type="pres">
      <dgm:prSet presAssocID="{562BB3EB-D1AD-4796-A97A-BCA54EE520B5}" presName="Accent1Text" presStyleLbl="node1" presStyleIdx="7" presStyleCnt="8"/>
      <dgm:spPr/>
    </dgm:pt>
  </dgm:ptLst>
  <dgm:cxnLst>
    <dgm:cxn modelId="{DA52C407-8107-485D-BB88-C7B80B1EB5F4}" srcId="{835BAAB9-EC3E-4DDA-9112-922187A8E666}" destId="{1AC06391-9B65-44C0-A84F-61E6F7776BE6}" srcOrd="2" destOrd="0" parTransId="{6E7ADB13-A5CC-463C-AE42-5DAB12720498}" sibTransId="{B09D9ADD-1C3C-4C07-8557-5C4DD05948DA}"/>
    <dgm:cxn modelId="{9FE4CE1D-598F-4A0F-9FB0-0D3405D46743}" srcId="{835BAAB9-EC3E-4DDA-9112-922187A8E666}" destId="{6FFA5A66-44AB-434B-9942-E76711CE9BC8}" srcOrd="0" destOrd="0" parTransId="{92CAE314-10D2-4FB4-80CD-FB299BC257DC}" sibTransId="{A6F4E442-D285-414A-A445-83C34A0C3206}"/>
    <dgm:cxn modelId="{BB99A91F-E00E-4C0E-8AF7-8D04EE0AC296}" srcId="{835BAAB9-EC3E-4DDA-9112-922187A8E666}" destId="{A56E5EAE-184F-4B13-BB58-302096F0879A}" srcOrd="1" destOrd="0" parTransId="{87DA6B2C-5503-4904-8D62-26633893369A}" sibTransId="{99B1EFFA-9650-40A5-9EA6-B1C1F97EC9D7}"/>
    <dgm:cxn modelId="{B39D8A53-45D4-4E7A-A985-CC82B08BEF8E}" type="presOf" srcId="{6FFA5A66-44AB-434B-9942-E76711CE9BC8}" destId="{9F9FABD0-F044-4932-A721-46A13AEA6E8F}" srcOrd="0" destOrd="0" presId="urn:microsoft.com/office/officeart/2008/layout/AlternatingHexagons"/>
    <dgm:cxn modelId="{938D2084-47D9-4795-BAE8-E5A0CFCC1707}" srcId="{835BAAB9-EC3E-4DDA-9112-922187A8E666}" destId="{FCB0224A-CC11-4EC3-A963-3E3381F25485}" srcOrd="3" destOrd="0" parTransId="{286726AE-F79F-405E-8959-EF6D9CA9717E}" sibTransId="{562BB3EB-D1AD-4796-A97A-BCA54EE520B5}"/>
    <dgm:cxn modelId="{DFC2418A-6191-4505-8C36-1F36EDD6EFCF}" type="presOf" srcId="{562BB3EB-D1AD-4796-A97A-BCA54EE520B5}" destId="{877AC586-3479-4476-B400-F2CF1AB21AB6}" srcOrd="0" destOrd="0" presId="urn:microsoft.com/office/officeart/2008/layout/AlternatingHexagons"/>
    <dgm:cxn modelId="{CC4E0B8B-07F8-4E9B-B3AF-A46E5CD48EF3}" type="presOf" srcId="{99B1EFFA-9650-40A5-9EA6-B1C1F97EC9D7}" destId="{2742C924-547B-4E8A-983E-D64CA873D865}" srcOrd="0" destOrd="0" presId="urn:microsoft.com/office/officeart/2008/layout/AlternatingHexagons"/>
    <dgm:cxn modelId="{76AD0695-6C1A-4C12-AB53-F597C1E8A45A}" type="presOf" srcId="{A56E5EAE-184F-4B13-BB58-302096F0879A}" destId="{3EE86AAA-9FC8-4924-B9EF-9E278036C050}" srcOrd="0" destOrd="0" presId="urn:microsoft.com/office/officeart/2008/layout/AlternatingHexagons"/>
    <dgm:cxn modelId="{892BFD9F-D83D-41AF-A903-6A2FDDF7EF41}" type="presOf" srcId="{835BAAB9-EC3E-4DDA-9112-922187A8E666}" destId="{7595038E-1691-4C79-9BFC-7058F49002F1}" srcOrd="0" destOrd="0" presId="urn:microsoft.com/office/officeart/2008/layout/AlternatingHexagons"/>
    <dgm:cxn modelId="{343A6CA8-72D0-43ED-B60D-6CA19BA54274}" type="presOf" srcId="{FCB0224A-CC11-4EC3-A963-3E3381F25485}" destId="{679DD9E1-05D9-4A9B-AC79-27A317A876B8}" srcOrd="0" destOrd="0" presId="urn:microsoft.com/office/officeart/2008/layout/AlternatingHexagons"/>
    <dgm:cxn modelId="{13537AD1-0D34-4AD6-8EF0-E6715CD73E76}" type="presOf" srcId="{B09D9ADD-1C3C-4C07-8557-5C4DD05948DA}" destId="{78717A2D-BCE2-4CF7-B62C-666060C6E546}" srcOrd="0" destOrd="0" presId="urn:microsoft.com/office/officeart/2008/layout/AlternatingHexagons"/>
    <dgm:cxn modelId="{FF466DE7-B71F-4F55-8E19-9A43BDA4B927}" type="presOf" srcId="{1AC06391-9B65-44C0-A84F-61E6F7776BE6}" destId="{FFBEF79A-24B6-447F-B8C5-53653051151D}" srcOrd="0" destOrd="0" presId="urn:microsoft.com/office/officeart/2008/layout/AlternatingHexagons"/>
    <dgm:cxn modelId="{97BD4DFB-7AC4-45F5-A4BF-CB3C353A5D4C}" type="presOf" srcId="{A6F4E442-D285-414A-A445-83C34A0C3206}" destId="{155471E0-D107-4FFD-BB9B-940CCB65C7AB}" srcOrd="0" destOrd="0" presId="urn:microsoft.com/office/officeart/2008/layout/AlternatingHexagons"/>
    <dgm:cxn modelId="{92649B3A-37AD-463C-A150-4778712B5BFD}" type="presParOf" srcId="{7595038E-1691-4C79-9BFC-7058F49002F1}" destId="{0E8980E9-77C0-470E-B5EB-B1A17EA7BD86}" srcOrd="0" destOrd="0" presId="urn:microsoft.com/office/officeart/2008/layout/AlternatingHexagons"/>
    <dgm:cxn modelId="{4EFF03DB-10EB-4FF5-AE0F-932FFF88CCA2}" type="presParOf" srcId="{0E8980E9-77C0-470E-B5EB-B1A17EA7BD86}" destId="{9F9FABD0-F044-4932-A721-46A13AEA6E8F}" srcOrd="0" destOrd="0" presId="urn:microsoft.com/office/officeart/2008/layout/AlternatingHexagons"/>
    <dgm:cxn modelId="{A8EA1923-47E1-46AA-A886-1B501265ED99}" type="presParOf" srcId="{0E8980E9-77C0-470E-B5EB-B1A17EA7BD86}" destId="{A91DBD09-4A6F-44CE-A738-FF62F992DE6D}" srcOrd="1" destOrd="0" presId="urn:microsoft.com/office/officeart/2008/layout/AlternatingHexagons"/>
    <dgm:cxn modelId="{DAF78AF2-B1AB-4D3E-8C8C-6874FA52468A}" type="presParOf" srcId="{0E8980E9-77C0-470E-B5EB-B1A17EA7BD86}" destId="{AEB4B474-7C8D-489F-8FDB-D55D6417BD9A}" srcOrd="2" destOrd="0" presId="urn:microsoft.com/office/officeart/2008/layout/AlternatingHexagons"/>
    <dgm:cxn modelId="{6C24BB13-CBDE-4139-9288-7F02C33A428C}" type="presParOf" srcId="{0E8980E9-77C0-470E-B5EB-B1A17EA7BD86}" destId="{8551B2CB-946D-47AD-9B2E-92CDFBD47F11}" srcOrd="3" destOrd="0" presId="urn:microsoft.com/office/officeart/2008/layout/AlternatingHexagons"/>
    <dgm:cxn modelId="{B682377E-88FB-4A4B-ABBF-F1BE35A9C6AE}" type="presParOf" srcId="{0E8980E9-77C0-470E-B5EB-B1A17EA7BD86}" destId="{155471E0-D107-4FFD-BB9B-940CCB65C7AB}" srcOrd="4" destOrd="0" presId="urn:microsoft.com/office/officeart/2008/layout/AlternatingHexagons"/>
    <dgm:cxn modelId="{7F9EFE64-51CB-41EC-A7A0-D819B07247D2}" type="presParOf" srcId="{7595038E-1691-4C79-9BFC-7058F49002F1}" destId="{246C98BF-A092-4610-ACAD-8E0AF0E4D936}" srcOrd="1" destOrd="0" presId="urn:microsoft.com/office/officeart/2008/layout/AlternatingHexagons"/>
    <dgm:cxn modelId="{FC7E45CD-B1C0-4AF0-916F-490532E1088E}" type="presParOf" srcId="{7595038E-1691-4C79-9BFC-7058F49002F1}" destId="{C400FD4F-4443-4A8E-ABE7-CE337937A66C}" srcOrd="2" destOrd="0" presId="urn:microsoft.com/office/officeart/2008/layout/AlternatingHexagons"/>
    <dgm:cxn modelId="{DBC3DC05-1D8D-48DA-A26C-B1797FC22FF5}" type="presParOf" srcId="{C400FD4F-4443-4A8E-ABE7-CE337937A66C}" destId="{3EE86AAA-9FC8-4924-B9EF-9E278036C050}" srcOrd="0" destOrd="0" presId="urn:microsoft.com/office/officeart/2008/layout/AlternatingHexagons"/>
    <dgm:cxn modelId="{77EE7190-707A-4375-8F12-90293EE97A5F}" type="presParOf" srcId="{C400FD4F-4443-4A8E-ABE7-CE337937A66C}" destId="{56FD3A70-1AEB-4815-9AE2-26504B8556EF}" srcOrd="1" destOrd="0" presId="urn:microsoft.com/office/officeart/2008/layout/AlternatingHexagons"/>
    <dgm:cxn modelId="{98CB77D0-399E-439C-8EA1-0F9BEC7A5F2C}" type="presParOf" srcId="{C400FD4F-4443-4A8E-ABE7-CE337937A66C}" destId="{20E86181-B066-44A9-86A0-A7A015C999CD}" srcOrd="2" destOrd="0" presId="urn:microsoft.com/office/officeart/2008/layout/AlternatingHexagons"/>
    <dgm:cxn modelId="{50AEAC7C-E118-432B-88BC-A7314FF97F76}" type="presParOf" srcId="{C400FD4F-4443-4A8E-ABE7-CE337937A66C}" destId="{5CE10E5B-4FE7-426C-B030-A9B98565A50B}" srcOrd="3" destOrd="0" presId="urn:microsoft.com/office/officeart/2008/layout/AlternatingHexagons"/>
    <dgm:cxn modelId="{B8619D48-4B2E-46E8-9202-686ADBE5FF66}" type="presParOf" srcId="{C400FD4F-4443-4A8E-ABE7-CE337937A66C}" destId="{2742C924-547B-4E8A-983E-D64CA873D865}" srcOrd="4" destOrd="0" presId="urn:microsoft.com/office/officeart/2008/layout/AlternatingHexagons"/>
    <dgm:cxn modelId="{FF58BC8B-A378-4341-A9C4-F23D8AB123C9}" type="presParOf" srcId="{7595038E-1691-4C79-9BFC-7058F49002F1}" destId="{49E25585-3E33-47AC-9611-3A4DBA2FCF8F}" srcOrd="3" destOrd="0" presId="urn:microsoft.com/office/officeart/2008/layout/AlternatingHexagons"/>
    <dgm:cxn modelId="{0636907D-3C51-4412-BBBF-55D42F9E3D04}" type="presParOf" srcId="{7595038E-1691-4C79-9BFC-7058F49002F1}" destId="{02F05912-2D0A-4B04-BC48-DDA176D7AFF4}" srcOrd="4" destOrd="0" presId="urn:microsoft.com/office/officeart/2008/layout/AlternatingHexagons"/>
    <dgm:cxn modelId="{CA8BFF7D-EA5E-4621-8186-B7B89183C5D6}" type="presParOf" srcId="{02F05912-2D0A-4B04-BC48-DDA176D7AFF4}" destId="{FFBEF79A-24B6-447F-B8C5-53653051151D}" srcOrd="0" destOrd="0" presId="urn:microsoft.com/office/officeart/2008/layout/AlternatingHexagons"/>
    <dgm:cxn modelId="{F8D300EA-F31C-498D-8B85-88D75DEADEAA}" type="presParOf" srcId="{02F05912-2D0A-4B04-BC48-DDA176D7AFF4}" destId="{C4CD8D09-4AFE-441A-8C88-055D3513741C}" srcOrd="1" destOrd="0" presId="urn:microsoft.com/office/officeart/2008/layout/AlternatingHexagons"/>
    <dgm:cxn modelId="{9CF35466-A78F-410E-93C3-E52E553E7AEB}" type="presParOf" srcId="{02F05912-2D0A-4B04-BC48-DDA176D7AFF4}" destId="{3527EE39-581E-48AD-A7FD-6E1D8510EAAB}" srcOrd="2" destOrd="0" presId="urn:microsoft.com/office/officeart/2008/layout/AlternatingHexagons"/>
    <dgm:cxn modelId="{589E1BDB-DDE3-410C-B712-DA24AB6DFC13}" type="presParOf" srcId="{02F05912-2D0A-4B04-BC48-DDA176D7AFF4}" destId="{0A6DC6D6-D9A9-4BF8-94B8-722960EEA392}" srcOrd="3" destOrd="0" presId="urn:microsoft.com/office/officeart/2008/layout/AlternatingHexagons"/>
    <dgm:cxn modelId="{014CCFF2-95BD-40B9-997B-20AACA43ACB0}" type="presParOf" srcId="{02F05912-2D0A-4B04-BC48-DDA176D7AFF4}" destId="{78717A2D-BCE2-4CF7-B62C-666060C6E546}" srcOrd="4" destOrd="0" presId="urn:microsoft.com/office/officeart/2008/layout/AlternatingHexagons"/>
    <dgm:cxn modelId="{8CB45325-0C24-45F7-A508-2FD3C1AC178E}" type="presParOf" srcId="{7595038E-1691-4C79-9BFC-7058F49002F1}" destId="{53DC7252-7862-4C05-8166-AB61049C09C6}" srcOrd="5" destOrd="0" presId="urn:microsoft.com/office/officeart/2008/layout/AlternatingHexagons"/>
    <dgm:cxn modelId="{E2A3CD1B-0BB4-41C7-90E2-5969A9EE6C6F}" type="presParOf" srcId="{7595038E-1691-4C79-9BFC-7058F49002F1}" destId="{960EDA4A-2D2C-46BE-8E00-9C174E03E18D}" srcOrd="6" destOrd="0" presId="urn:microsoft.com/office/officeart/2008/layout/AlternatingHexagons"/>
    <dgm:cxn modelId="{1A1A86E4-1BC3-43EF-9D87-0EB49F4FE7CE}" type="presParOf" srcId="{960EDA4A-2D2C-46BE-8E00-9C174E03E18D}" destId="{679DD9E1-05D9-4A9B-AC79-27A317A876B8}" srcOrd="0" destOrd="0" presId="urn:microsoft.com/office/officeart/2008/layout/AlternatingHexagons"/>
    <dgm:cxn modelId="{EDFF3FD7-2D13-4A8B-B9EC-264F5B0A7B0B}" type="presParOf" srcId="{960EDA4A-2D2C-46BE-8E00-9C174E03E18D}" destId="{BDE45EFB-93AB-4DE3-AC02-EE7C98594122}" srcOrd="1" destOrd="0" presId="urn:microsoft.com/office/officeart/2008/layout/AlternatingHexagons"/>
    <dgm:cxn modelId="{0F7707D7-79C0-417F-8C8A-774C2F600010}" type="presParOf" srcId="{960EDA4A-2D2C-46BE-8E00-9C174E03E18D}" destId="{8DFE591B-53A7-4AFB-A03F-47C4595F3A44}" srcOrd="2" destOrd="0" presId="urn:microsoft.com/office/officeart/2008/layout/AlternatingHexagons"/>
    <dgm:cxn modelId="{F035423E-C77E-4C84-933F-0F87A79AFB7D}" type="presParOf" srcId="{960EDA4A-2D2C-46BE-8E00-9C174E03E18D}" destId="{299894BF-B48F-42F3-B208-CE035814590E}" srcOrd="3" destOrd="0" presId="urn:microsoft.com/office/officeart/2008/layout/AlternatingHexagons"/>
    <dgm:cxn modelId="{0C2D043A-C0DC-4E36-9A0E-D341E0B29FD2}" type="presParOf" srcId="{960EDA4A-2D2C-46BE-8E00-9C174E03E18D}" destId="{877AC586-3479-4476-B400-F2CF1AB21AB6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BD31437-5D2C-40AB-8FA6-EA711D3DE3A3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19F29D8-BFA6-4826-894B-74E45D908F2D}">
      <dgm:prSet/>
      <dgm:spPr/>
      <dgm:t>
        <a:bodyPr/>
        <a:lstStyle/>
        <a:p>
          <a:r>
            <a:rPr lang="en-US"/>
            <a:t>Change the datatype of a column</a:t>
          </a:r>
        </a:p>
      </dgm:t>
    </dgm:pt>
    <dgm:pt modelId="{9E382032-52DB-431F-B374-FBBE25A2B764}" type="parTrans" cxnId="{D1FD23DA-D078-40EC-83B2-2BE62E953F00}">
      <dgm:prSet/>
      <dgm:spPr/>
      <dgm:t>
        <a:bodyPr/>
        <a:lstStyle/>
        <a:p>
          <a:endParaRPr lang="en-US"/>
        </a:p>
      </dgm:t>
    </dgm:pt>
    <dgm:pt modelId="{3FBE59C4-5705-42C6-B989-700EA2ADD856}" type="sibTrans" cxnId="{D1FD23DA-D078-40EC-83B2-2BE62E953F00}">
      <dgm:prSet/>
      <dgm:spPr/>
      <dgm:t>
        <a:bodyPr/>
        <a:lstStyle/>
        <a:p>
          <a:endParaRPr lang="en-US"/>
        </a:p>
      </dgm:t>
    </dgm:pt>
    <dgm:pt modelId="{D5858AE5-1DBE-4F22-8352-0BB55B0AF802}">
      <dgm:prSet/>
      <dgm:spPr/>
      <dgm:t>
        <a:bodyPr/>
        <a:lstStyle/>
        <a:p>
          <a:r>
            <a:rPr lang="en-US"/>
            <a:t>Change the datatype of the clustered index</a:t>
          </a:r>
        </a:p>
      </dgm:t>
    </dgm:pt>
    <dgm:pt modelId="{7D06E8EC-2F0A-480D-84D0-3AC5037CC1E5}" type="parTrans" cxnId="{F3655E59-BE8F-4C06-BE01-8734F9FEC560}">
      <dgm:prSet/>
      <dgm:spPr/>
      <dgm:t>
        <a:bodyPr/>
        <a:lstStyle/>
        <a:p>
          <a:endParaRPr lang="en-US"/>
        </a:p>
      </dgm:t>
    </dgm:pt>
    <dgm:pt modelId="{DF7A59B4-8960-48F3-8219-07FD2CF9C944}" type="sibTrans" cxnId="{F3655E59-BE8F-4C06-BE01-8734F9FEC560}">
      <dgm:prSet/>
      <dgm:spPr/>
      <dgm:t>
        <a:bodyPr/>
        <a:lstStyle/>
        <a:p>
          <a:endParaRPr lang="en-US"/>
        </a:p>
      </dgm:t>
    </dgm:pt>
    <dgm:pt modelId="{9C681468-5672-4D87-95C7-DD2BA6B28137}" type="pres">
      <dgm:prSet presAssocID="{EBD31437-5D2C-40AB-8FA6-EA711D3DE3A3}" presName="vert0" presStyleCnt="0">
        <dgm:presLayoutVars>
          <dgm:dir/>
          <dgm:animOne val="branch"/>
          <dgm:animLvl val="lvl"/>
        </dgm:presLayoutVars>
      </dgm:prSet>
      <dgm:spPr/>
    </dgm:pt>
    <dgm:pt modelId="{9C5D38C5-9FDC-4189-B769-0FF1A1EBA0C6}" type="pres">
      <dgm:prSet presAssocID="{419F29D8-BFA6-4826-894B-74E45D908F2D}" presName="thickLine" presStyleLbl="alignNode1" presStyleIdx="0" presStyleCnt="2"/>
      <dgm:spPr/>
    </dgm:pt>
    <dgm:pt modelId="{59003A3B-D1FE-4644-BCCF-FC16BA4BB451}" type="pres">
      <dgm:prSet presAssocID="{419F29D8-BFA6-4826-894B-74E45D908F2D}" presName="horz1" presStyleCnt="0"/>
      <dgm:spPr/>
    </dgm:pt>
    <dgm:pt modelId="{757D5F78-75CD-456A-BF22-06955565C022}" type="pres">
      <dgm:prSet presAssocID="{419F29D8-BFA6-4826-894B-74E45D908F2D}" presName="tx1" presStyleLbl="revTx" presStyleIdx="0" presStyleCnt="2"/>
      <dgm:spPr/>
    </dgm:pt>
    <dgm:pt modelId="{DA20D6E3-0AE5-49D9-BC73-BC875F745EB4}" type="pres">
      <dgm:prSet presAssocID="{419F29D8-BFA6-4826-894B-74E45D908F2D}" presName="vert1" presStyleCnt="0"/>
      <dgm:spPr/>
    </dgm:pt>
    <dgm:pt modelId="{E6185ACA-D64B-41D4-BD12-E057BB1B2A51}" type="pres">
      <dgm:prSet presAssocID="{D5858AE5-1DBE-4F22-8352-0BB55B0AF802}" presName="thickLine" presStyleLbl="alignNode1" presStyleIdx="1" presStyleCnt="2"/>
      <dgm:spPr/>
    </dgm:pt>
    <dgm:pt modelId="{3FA77FC5-DA3E-49F7-8CB0-6D9F9A312DB0}" type="pres">
      <dgm:prSet presAssocID="{D5858AE5-1DBE-4F22-8352-0BB55B0AF802}" presName="horz1" presStyleCnt="0"/>
      <dgm:spPr/>
    </dgm:pt>
    <dgm:pt modelId="{BBEFA7BB-113F-4D00-9836-AA50F20810D8}" type="pres">
      <dgm:prSet presAssocID="{D5858AE5-1DBE-4F22-8352-0BB55B0AF802}" presName="tx1" presStyleLbl="revTx" presStyleIdx="1" presStyleCnt="2"/>
      <dgm:spPr/>
    </dgm:pt>
    <dgm:pt modelId="{F02302A3-171D-44C4-B4DC-2E5F061A48C0}" type="pres">
      <dgm:prSet presAssocID="{D5858AE5-1DBE-4F22-8352-0BB55B0AF802}" presName="vert1" presStyleCnt="0"/>
      <dgm:spPr/>
    </dgm:pt>
  </dgm:ptLst>
  <dgm:cxnLst>
    <dgm:cxn modelId="{88443E1F-8B40-4A3C-8E87-30A257C8C703}" type="presOf" srcId="{D5858AE5-1DBE-4F22-8352-0BB55B0AF802}" destId="{BBEFA7BB-113F-4D00-9836-AA50F20810D8}" srcOrd="0" destOrd="0" presId="urn:microsoft.com/office/officeart/2008/layout/LinedList"/>
    <dgm:cxn modelId="{F3655E59-BE8F-4C06-BE01-8734F9FEC560}" srcId="{EBD31437-5D2C-40AB-8FA6-EA711D3DE3A3}" destId="{D5858AE5-1DBE-4F22-8352-0BB55B0AF802}" srcOrd="1" destOrd="0" parTransId="{7D06E8EC-2F0A-480D-84D0-3AC5037CC1E5}" sibTransId="{DF7A59B4-8960-48F3-8219-07FD2CF9C944}"/>
    <dgm:cxn modelId="{087E18A1-32C5-41B9-BA31-F010B258D031}" type="presOf" srcId="{419F29D8-BFA6-4826-894B-74E45D908F2D}" destId="{757D5F78-75CD-456A-BF22-06955565C022}" srcOrd="0" destOrd="0" presId="urn:microsoft.com/office/officeart/2008/layout/LinedList"/>
    <dgm:cxn modelId="{D3C2FEA8-56AF-41CB-8A45-8B3291F52EF8}" type="presOf" srcId="{EBD31437-5D2C-40AB-8FA6-EA711D3DE3A3}" destId="{9C681468-5672-4D87-95C7-DD2BA6B28137}" srcOrd="0" destOrd="0" presId="urn:microsoft.com/office/officeart/2008/layout/LinedList"/>
    <dgm:cxn modelId="{D1FD23DA-D078-40EC-83B2-2BE62E953F00}" srcId="{EBD31437-5D2C-40AB-8FA6-EA711D3DE3A3}" destId="{419F29D8-BFA6-4826-894B-74E45D908F2D}" srcOrd="0" destOrd="0" parTransId="{9E382032-52DB-431F-B374-FBBE25A2B764}" sibTransId="{3FBE59C4-5705-42C6-B989-700EA2ADD856}"/>
    <dgm:cxn modelId="{797A91B0-3AF4-4797-A8AB-D624F326EA91}" type="presParOf" srcId="{9C681468-5672-4D87-95C7-DD2BA6B28137}" destId="{9C5D38C5-9FDC-4189-B769-0FF1A1EBA0C6}" srcOrd="0" destOrd="0" presId="urn:microsoft.com/office/officeart/2008/layout/LinedList"/>
    <dgm:cxn modelId="{9681C1FF-1EB8-4BD4-94B8-877600B80BCF}" type="presParOf" srcId="{9C681468-5672-4D87-95C7-DD2BA6B28137}" destId="{59003A3B-D1FE-4644-BCCF-FC16BA4BB451}" srcOrd="1" destOrd="0" presId="urn:microsoft.com/office/officeart/2008/layout/LinedList"/>
    <dgm:cxn modelId="{4023191E-E5CD-475C-8EFC-3A5935C611C6}" type="presParOf" srcId="{59003A3B-D1FE-4644-BCCF-FC16BA4BB451}" destId="{757D5F78-75CD-456A-BF22-06955565C022}" srcOrd="0" destOrd="0" presId="urn:microsoft.com/office/officeart/2008/layout/LinedList"/>
    <dgm:cxn modelId="{AD00D45D-7311-44E2-971D-4FF7518FC03B}" type="presParOf" srcId="{59003A3B-D1FE-4644-BCCF-FC16BA4BB451}" destId="{DA20D6E3-0AE5-49D9-BC73-BC875F745EB4}" srcOrd="1" destOrd="0" presId="urn:microsoft.com/office/officeart/2008/layout/LinedList"/>
    <dgm:cxn modelId="{0342B680-2D93-45CE-B222-C6B981FA0298}" type="presParOf" srcId="{9C681468-5672-4D87-95C7-DD2BA6B28137}" destId="{E6185ACA-D64B-41D4-BD12-E057BB1B2A51}" srcOrd="2" destOrd="0" presId="urn:microsoft.com/office/officeart/2008/layout/LinedList"/>
    <dgm:cxn modelId="{E98B2DE3-E77E-45F6-8D31-B08F48C594B0}" type="presParOf" srcId="{9C681468-5672-4D87-95C7-DD2BA6B28137}" destId="{3FA77FC5-DA3E-49F7-8CB0-6D9F9A312DB0}" srcOrd="3" destOrd="0" presId="urn:microsoft.com/office/officeart/2008/layout/LinedList"/>
    <dgm:cxn modelId="{EF9A64B0-C202-409B-9C78-200DFA11CA4F}" type="presParOf" srcId="{3FA77FC5-DA3E-49F7-8CB0-6D9F9A312DB0}" destId="{BBEFA7BB-113F-4D00-9836-AA50F20810D8}" srcOrd="0" destOrd="0" presId="urn:microsoft.com/office/officeart/2008/layout/LinedList"/>
    <dgm:cxn modelId="{88627AE5-DE7C-4B1E-BFDD-ACD19ED3DFF4}" type="presParOf" srcId="{3FA77FC5-DA3E-49F7-8CB0-6D9F9A312DB0}" destId="{F02302A3-171D-44C4-B4DC-2E5F061A48C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7AA9EE2-6BF2-4297-BA16-AC5E6F7C1D71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1717F959-AACD-446A-A89C-1CA8A1EAE328}">
      <dgm:prSet/>
      <dgm:spPr/>
      <dgm:t>
        <a:bodyPr/>
        <a:lstStyle/>
        <a:p>
          <a:r>
            <a:rPr lang="en-US"/>
            <a:t>Doublecheck T-Log size, growth, and backup settings</a:t>
          </a:r>
        </a:p>
      </dgm:t>
    </dgm:pt>
    <dgm:pt modelId="{9F717B12-5329-4868-9E63-6E02EB8F6066}" type="parTrans" cxnId="{F911A0EC-890C-4FB4-9333-7BB9C7AE3B16}">
      <dgm:prSet/>
      <dgm:spPr/>
      <dgm:t>
        <a:bodyPr/>
        <a:lstStyle/>
        <a:p>
          <a:endParaRPr lang="en-US"/>
        </a:p>
      </dgm:t>
    </dgm:pt>
    <dgm:pt modelId="{435147A8-9907-4826-84A1-DB5A5BF4C2E3}" type="sibTrans" cxnId="{F911A0EC-890C-4FB4-9333-7BB9C7AE3B16}">
      <dgm:prSet/>
      <dgm:spPr/>
      <dgm:t>
        <a:bodyPr/>
        <a:lstStyle/>
        <a:p>
          <a:endParaRPr lang="en-US"/>
        </a:p>
      </dgm:t>
    </dgm:pt>
    <dgm:pt modelId="{67DF78BA-AB21-43D7-8851-E0B4A72C41D1}">
      <dgm:prSet/>
      <dgm:spPr/>
      <dgm:t>
        <a:bodyPr/>
        <a:lstStyle/>
        <a:p>
          <a:r>
            <a:rPr lang="en-US"/>
            <a:t>Verify ALL writes are accounted for</a:t>
          </a:r>
        </a:p>
      </dgm:t>
    </dgm:pt>
    <dgm:pt modelId="{9E29D0A9-13ED-4193-B1D0-F703FEF67EF4}" type="parTrans" cxnId="{57892E92-7692-411B-8E39-7BEB953AFC45}">
      <dgm:prSet/>
      <dgm:spPr/>
      <dgm:t>
        <a:bodyPr/>
        <a:lstStyle/>
        <a:p>
          <a:endParaRPr lang="en-US"/>
        </a:p>
      </dgm:t>
    </dgm:pt>
    <dgm:pt modelId="{AC5578A9-DAC0-4275-9148-FB46591C877B}" type="sibTrans" cxnId="{57892E92-7692-411B-8E39-7BEB953AFC45}">
      <dgm:prSet/>
      <dgm:spPr/>
      <dgm:t>
        <a:bodyPr/>
        <a:lstStyle/>
        <a:p>
          <a:endParaRPr lang="en-US"/>
        </a:p>
      </dgm:t>
    </dgm:pt>
    <dgm:pt modelId="{DFC7607E-F664-4736-9A9D-84D493485457}" type="pres">
      <dgm:prSet presAssocID="{B7AA9EE2-6BF2-4297-BA16-AC5E6F7C1D71}" presName="vert0" presStyleCnt="0">
        <dgm:presLayoutVars>
          <dgm:dir/>
          <dgm:animOne val="branch"/>
          <dgm:animLvl val="lvl"/>
        </dgm:presLayoutVars>
      </dgm:prSet>
      <dgm:spPr/>
    </dgm:pt>
    <dgm:pt modelId="{73DAD729-4294-4D23-8247-80530CC2330E}" type="pres">
      <dgm:prSet presAssocID="{1717F959-AACD-446A-A89C-1CA8A1EAE328}" presName="thickLine" presStyleLbl="alignNode1" presStyleIdx="0" presStyleCnt="2"/>
      <dgm:spPr/>
    </dgm:pt>
    <dgm:pt modelId="{FDB7EDED-C013-4C23-A14F-F38BE9848947}" type="pres">
      <dgm:prSet presAssocID="{1717F959-AACD-446A-A89C-1CA8A1EAE328}" presName="horz1" presStyleCnt="0"/>
      <dgm:spPr/>
    </dgm:pt>
    <dgm:pt modelId="{B339EFDD-244D-4B44-AF93-CF4253D116C9}" type="pres">
      <dgm:prSet presAssocID="{1717F959-AACD-446A-A89C-1CA8A1EAE328}" presName="tx1" presStyleLbl="revTx" presStyleIdx="0" presStyleCnt="2"/>
      <dgm:spPr/>
    </dgm:pt>
    <dgm:pt modelId="{1AD2B1AC-9501-4961-842E-65CC99F5EBE2}" type="pres">
      <dgm:prSet presAssocID="{1717F959-AACD-446A-A89C-1CA8A1EAE328}" presName="vert1" presStyleCnt="0"/>
      <dgm:spPr/>
    </dgm:pt>
    <dgm:pt modelId="{C86E8FE8-E733-41A7-A6C6-C342B39284E8}" type="pres">
      <dgm:prSet presAssocID="{67DF78BA-AB21-43D7-8851-E0B4A72C41D1}" presName="thickLine" presStyleLbl="alignNode1" presStyleIdx="1" presStyleCnt="2"/>
      <dgm:spPr/>
    </dgm:pt>
    <dgm:pt modelId="{C1EF7A88-C926-40B6-AA4E-D7DFC1B864BE}" type="pres">
      <dgm:prSet presAssocID="{67DF78BA-AB21-43D7-8851-E0B4A72C41D1}" presName="horz1" presStyleCnt="0"/>
      <dgm:spPr/>
    </dgm:pt>
    <dgm:pt modelId="{E94691AE-B3FE-4F23-9BA5-5ABB0DFD2204}" type="pres">
      <dgm:prSet presAssocID="{67DF78BA-AB21-43D7-8851-E0B4A72C41D1}" presName="tx1" presStyleLbl="revTx" presStyleIdx="1" presStyleCnt="2"/>
      <dgm:spPr/>
    </dgm:pt>
    <dgm:pt modelId="{5B7CE791-226F-4573-A81C-09140B463AEA}" type="pres">
      <dgm:prSet presAssocID="{67DF78BA-AB21-43D7-8851-E0B4A72C41D1}" presName="vert1" presStyleCnt="0"/>
      <dgm:spPr/>
    </dgm:pt>
  </dgm:ptLst>
  <dgm:cxnLst>
    <dgm:cxn modelId="{309AE679-F43D-49FC-8CF1-9CCBC90F87F1}" type="presOf" srcId="{B7AA9EE2-6BF2-4297-BA16-AC5E6F7C1D71}" destId="{DFC7607E-F664-4736-9A9D-84D493485457}" srcOrd="0" destOrd="0" presId="urn:microsoft.com/office/officeart/2008/layout/LinedList"/>
    <dgm:cxn modelId="{9885647F-BB8F-496C-B68E-A0348E992C2A}" type="presOf" srcId="{67DF78BA-AB21-43D7-8851-E0B4A72C41D1}" destId="{E94691AE-B3FE-4F23-9BA5-5ABB0DFD2204}" srcOrd="0" destOrd="0" presId="urn:microsoft.com/office/officeart/2008/layout/LinedList"/>
    <dgm:cxn modelId="{57892E92-7692-411B-8E39-7BEB953AFC45}" srcId="{B7AA9EE2-6BF2-4297-BA16-AC5E6F7C1D71}" destId="{67DF78BA-AB21-43D7-8851-E0B4A72C41D1}" srcOrd="1" destOrd="0" parTransId="{9E29D0A9-13ED-4193-B1D0-F703FEF67EF4}" sibTransId="{AC5578A9-DAC0-4275-9148-FB46591C877B}"/>
    <dgm:cxn modelId="{25C68CE0-9A59-4FEE-BA2E-15FDEF3A1636}" type="presOf" srcId="{1717F959-AACD-446A-A89C-1CA8A1EAE328}" destId="{B339EFDD-244D-4B44-AF93-CF4253D116C9}" srcOrd="0" destOrd="0" presId="urn:microsoft.com/office/officeart/2008/layout/LinedList"/>
    <dgm:cxn modelId="{F911A0EC-890C-4FB4-9333-7BB9C7AE3B16}" srcId="{B7AA9EE2-6BF2-4297-BA16-AC5E6F7C1D71}" destId="{1717F959-AACD-446A-A89C-1CA8A1EAE328}" srcOrd="0" destOrd="0" parTransId="{9F717B12-5329-4868-9E63-6E02EB8F6066}" sibTransId="{435147A8-9907-4826-84A1-DB5A5BF4C2E3}"/>
    <dgm:cxn modelId="{2689E9E5-5A38-4988-AB38-C088212E61AE}" type="presParOf" srcId="{DFC7607E-F664-4736-9A9D-84D493485457}" destId="{73DAD729-4294-4D23-8247-80530CC2330E}" srcOrd="0" destOrd="0" presId="urn:microsoft.com/office/officeart/2008/layout/LinedList"/>
    <dgm:cxn modelId="{7AC3EDD1-35D5-4607-9750-914C68502FEF}" type="presParOf" srcId="{DFC7607E-F664-4736-9A9D-84D493485457}" destId="{FDB7EDED-C013-4C23-A14F-F38BE9848947}" srcOrd="1" destOrd="0" presId="urn:microsoft.com/office/officeart/2008/layout/LinedList"/>
    <dgm:cxn modelId="{2D636018-F2CC-4FFB-ACA6-CB76CD03D713}" type="presParOf" srcId="{FDB7EDED-C013-4C23-A14F-F38BE9848947}" destId="{B339EFDD-244D-4B44-AF93-CF4253D116C9}" srcOrd="0" destOrd="0" presId="urn:microsoft.com/office/officeart/2008/layout/LinedList"/>
    <dgm:cxn modelId="{3176B7EF-E6D1-44AC-B06F-872A32F3DB17}" type="presParOf" srcId="{FDB7EDED-C013-4C23-A14F-F38BE9848947}" destId="{1AD2B1AC-9501-4961-842E-65CC99F5EBE2}" srcOrd="1" destOrd="0" presId="urn:microsoft.com/office/officeart/2008/layout/LinedList"/>
    <dgm:cxn modelId="{A74F238F-455E-41ED-8A11-83478E72BD73}" type="presParOf" srcId="{DFC7607E-F664-4736-9A9D-84D493485457}" destId="{C86E8FE8-E733-41A7-A6C6-C342B39284E8}" srcOrd="2" destOrd="0" presId="urn:microsoft.com/office/officeart/2008/layout/LinedList"/>
    <dgm:cxn modelId="{A5A38F6B-4BA6-45EC-9EDF-B5EBD4F5F54B}" type="presParOf" srcId="{DFC7607E-F664-4736-9A9D-84D493485457}" destId="{C1EF7A88-C926-40B6-AA4E-D7DFC1B864BE}" srcOrd="3" destOrd="0" presId="urn:microsoft.com/office/officeart/2008/layout/LinedList"/>
    <dgm:cxn modelId="{B4331A24-B121-4170-B90A-163901835083}" type="presParOf" srcId="{C1EF7A88-C926-40B6-AA4E-D7DFC1B864BE}" destId="{E94691AE-B3FE-4F23-9BA5-5ABB0DFD2204}" srcOrd="0" destOrd="0" presId="urn:microsoft.com/office/officeart/2008/layout/LinedList"/>
    <dgm:cxn modelId="{30C93051-F77B-4D47-9B1F-0833C02A3D94}" type="presParOf" srcId="{C1EF7A88-C926-40B6-AA4E-D7DFC1B864BE}" destId="{5B7CE791-226F-4573-A81C-09140B463AE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81F886-9402-4E54-B85A-F7564E0978C0}">
      <dsp:nvSpPr>
        <dsp:cNvPr id="0" name=""/>
        <dsp:cNvSpPr/>
      </dsp:nvSpPr>
      <dsp:spPr>
        <a:xfrm>
          <a:off x="0" y="0"/>
          <a:ext cx="9288654" cy="12578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Hobbies: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Mountaineering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Soccer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Guitar</a:t>
          </a:r>
        </a:p>
      </dsp:txBody>
      <dsp:txXfrm>
        <a:off x="36841" y="36841"/>
        <a:ext cx="7931345" cy="1184159"/>
      </dsp:txXfrm>
    </dsp:sp>
    <dsp:sp modelId="{AE54677D-AD1B-4C7B-88F1-743596BC53B3}">
      <dsp:nvSpPr>
        <dsp:cNvPr id="0" name=""/>
        <dsp:cNvSpPr/>
      </dsp:nvSpPr>
      <dsp:spPr>
        <a:xfrm>
          <a:off x="819587" y="1467481"/>
          <a:ext cx="9288654" cy="12578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Database Architect, Incomm Payments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16 Years experience with SQL Server</a:t>
          </a:r>
        </a:p>
      </dsp:txBody>
      <dsp:txXfrm>
        <a:off x="856428" y="1504322"/>
        <a:ext cx="7577788" cy="1184159"/>
      </dsp:txXfrm>
    </dsp:sp>
    <dsp:sp modelId="{77233CAF-464A-4C2F-9A06-939F39B649E6}">
      <dsp:nvSpPr>
        <dsp:cNvPr id="0" name=""/>
        <dsp:cNvSpPr/>
      </dsp:nvSpPr>
      <dsp:spPr>
        <a:xfrm>
          <a:off x="1639174" y="2934963"/>
          <a:ext cx="9288654" cy="12578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Contact Info: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hlinkClick xmlns:r="http://schemas.openxmlformats.org/officeDocument/2006/relationships" r:id="rId1"/>
            </a:rPr>
            <a:t>mattgantz@gmail.com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https://www.linkedin.com/in/matthew-gantz-8548a714/</a:t>
          </a:r>
        </a:p>
      </dsp:txBody>
      <dsp:txXfrm>
        <a:off x="1676015" y="2971804"/>
        <a:ext cx="7577788" cy="1184159"/>
      </dsp:txXfrm>
    </dsp:sp>
    <dsp:sp modelId="{DD1D10A7-C506-4219-A09E-ED6D60CD7B13}">
      <dsp:nvSpPr>
        <dsp:cNvPr id="0" name=""/>
        <dsp:cNvSpPr/>
      </dsp:nvSpPr>
      <dsp:spPr>
        <a:xfrm>
          <a:off x="8471057" y="953863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655016" y="953863"/>
        <a:ext cx="449678" cy="615241"/>
      </dsp:txXfrm>
    </dsp:sp>
    <dsp:sp modelId="{4C5A3D3B-3A65-41A7-879F-8F549F993828}">
      <dsp:nvSpPr>
        <dsp:cNvPr id="0" name=""/>
        <dsp:cNvSpPr/>
      </dsp:nvSpPr>
      <dsp:spPr>
        <a:xfrm>
          <a:off x="9290644" y="2412959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474603" y="2412959"/>
        <a:ext cx="449678" cy="6152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1A186-0142-45B0-AF9D-6C8A41A2B553}">
      <dsp:nvSpPr>
        <dsp:cNvPr id="0" name=""/>
        <dsp:cNvSpPr/>
      </dsp:nvSpPr>
      <dsp:spPr>
        <a:xfrm>
          <a:off x="1963800" y="71856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FD179-89EB-4A05-A3CD-2C696A12BF7F}">
      <dsp:nvSpPr>
        <dsp:cNvPr id="0" name=""/>
        <dsp:cNvSpPr/>
      </dsp:nvSpPr>
      <dsp:spPr>
        <a:xfrm>
          <a:off x="559800" y="235587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CICD/Agile </a:t>
          </a:r>
        </a:p>
      </dsp:txBody>
      <dsp:txXfrm>
        <a:off x="559800" y="2355876"/>
        <a:ext cx="4320000" cy="648000"/>
      </dsp:txXfrm>
    </dsp:sp>
    <dsp:sp modelId="{B2500148-8E12-4F48-809E-BE5912057BF0}">
      <dsp:nvSpPr>
        <dsp:cNvPr id="0" name=""/>
        <dsp:cNvSpPr/>
      </dsp:nvSpPr>
      <dsp:spPr>
        <a:xfrm>
          <a:off x="559800" y="3062160"/>
          <a:ext cx="4320000" cy="570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Smaller but more frequent changes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Incomplete requirements</a:t>
          </a:r>
        </a:p>
      </dsp:txBody>
      <dsp:txXfrm>
        <a:off x="559800" y="3062160"/>
        <a:ext cx="4320000" cy="570611"/>
      </dsp:txXfrm>
    </dsp:sp>
    <dsp:sp modelId="{12CE75D6-D19C-45CF-A950-6D8F9D7E73B2}">
      <dsp:nvSpPr>
        <dsp:cNvPr id="0" name=""/>
        <dsp:cNvSpPr/>
      </dsp:nvSpPr>
      <dsp:spPr>
        <a:xfrm>
          <a:off x="7039800" y="71856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E71E9-C2FF-42B9-A62C-BA088F9A705C}">
      <dsp:nvSpPr>
        <dsp:cNvPr id="0" name=""/>
        <dsp:cNvSpPr/>
      </dsp:nvSpPr>
      <dsp:spPr>
        <a:xfrm>
          <a:off x="5635800" y="235587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Large Tables</a:t>
          </a:r>
        </a:p>
      </dsp:txBody>
      <dsp:txXfrm>
        <a:off x="5635800" y="2355876"/>
        <a:ext cx="4320000" cy="648000"/>
      </dsp:txXfrm>
    </dsp:sp>
    <dsp:sp modelId="{A8E03FA2-9916-48E7-920B-873757E028B2}">
      <dsp:nvSpPr>
        <dsp:cNvPr id="0" name=""/>
        <dsp:cNvSpPr/>
      </dsp:nvSpPr>
      <dsp:spPr>
        <a:xfrm>
          <a:off x="5635800" y="3062160"/>
          <a:ext cx="4320000" cy="570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Change may take hours or days</a:t>
          </a:r>
        </a:p>
      </dsp:txBody>
      <dsp:txXfrm>
        <a:off x="5635800" y="3062160"/>
        <a:ext cx="4320000" cy="5706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FD105-C127-40EA-B9D2-24D8516DE8DB}">
      <dsp:nvSpPr>
        <dsp:cNvPr id="0" name=""/>
        <dsp:cNvSpPr/>
      </dsp:nvSpPr>
      <dsp:spPr>
        <a:xfrm>
          <a:off x="0" y="6826"/>
          <a:ext cx="10515600" cy="7915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Minimal blocking</a:t>
          </a:r>
        </a:p>
      </dsp:txBody>
      <dsp:txXfrm>
        <a:off x="38638" y="45464"/>
        <a:ext cx="10438324" cy="714229"/>
      </dsp:txXfrm>
    </dsp:sp>
    <dsp:sp modelId="{E3209D7E-4393-40C0-81C6-190ED4100118}">
      <dsp:nvSpPr>
        <dsp:cNvPr id="0" name=""/>
        <dsp:cNvSpPr/>
      </dsp:nvSpPr>
      <dsp:spPr>
        <a:xfrm>
          <a:off x="0" y="893371"/>
          <a:ext cx="10515600" cy="791505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Robust logging</a:t>
          </a:r>
        </a:p>
      </dsp:txBody>
      <dsp:txXfrm>
        <a:off x="38638" y="932009"/>
        <a:ext cx="10438324" cy="714229"/>
      </dsp:txXfrm>
    </dsp:sp>
    <dsp:sp modelId="{4549FC0F-F794-4053-A0C9-D79C92DB2D9D}">
      <dsp:nvSpPr>
        <dsp:cNvPr id="0" name=""/>
        <dsp:cNvSpPr/>
      </dsp:nvSpPr>
      <dsp:spPr>
        <a:xfrm>
          <a:off x="0" y="1779916"/>
          <a:ext cx="10515600" cy="79150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Ability to change config on the fly</a:t>
          </a:r>
        </a:p>
      </dsp:txBody>
      <dsp:txXfrm>
        <a:off x="38638" y="1818554"/>
        <a:ext cx="10438324" cy="714229"/>
      </dsp:txXfrm>
    </dsp:sp>
    <dsp:sp modelId="{454EFEDB-6ABF-44E8-ABA2-52499B13A3CF}">
      <dsp:nvSpPr>
        <dsp:cNvPr id="0" name=""/>
        <dsp:cNvSpPr/>
      </dsp:nvSpPr>
      <dsp:spPr>
        <a:xfrm>
          <a:off x="0" y="2666461"/>
          <a:ext cx="10515600" cy="791505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Stored procedures </a:t>
          </a:r>
        </a:p>
      </dsp:txBody>
      <dsp:txXfrm>
        <a:off x="38638" y="2705099"/>
        <a:ext cx="10438324" cy="714229"/>
      </dsp:txXfrm>
    </dsp:sp>
    <dsp:sp modelId="{1D9DE359-FAED-4833-B194-F026E0811F21}">
      <dsp:nvSpPr>
        <dsp:cNvPr id="0" name=""/>
        <dsp:cNvSpPr/>
      </dsp:nvSpPr>
      <dsp:spPr>
        <a:xfrm>
          <a:off x="0" y="3553006"/>
          <a:ext cx="10515600" cy="79150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Restartable</a:t>
          </a:r>
          <a:endParaRPr lang="en-US" sz="3300" kern="1200" dirty="0"/>
        </a:p>
      </dsp:txBody>
      <dsp:txXfrm>
        <a:off x="38638" y="3591644"/>
        <a:ext cx="10438324" cy="7142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FABD0-F044-4932-A721-46A13AEA6E8F}">
      <dsp:nvSpPr>
        <dsp:cNvPr id="0" name=""/>
        <dsp:cNvSpPr/>
      </dsp:nvSpPr>
      <dsp:spPr>
        <a:xfrm rot="5400000">
          <a:off x="4917543" y="80404"/>
          <a:ext cx="1226591" cy="1067134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Small Batches</a:t>
          </a:r>
        </a:p>
      </dsp:txBody>
      <dsp:txXfrm rot="-5400000">
        <a:off x="5163566" y="191820"/>
        <a:ext cx="734544" cy="844303"/>
      </dsp:txXfrm>
    </dsp:sp>
    <dsp:sp modelId="{A91DBD09-4A6F-44CE-A738-FF62F992DE6D}">
      <dsp:nvSpPr>
        <dsp:cNvPr id="0" name=""/>
        <dsp:cNvSpPr/>
      </dsp:nvSpPr>
      <dsp:spPr>
        <a:xfrm>
          <a:off x="6096788" y="245994"/>
          <a:ext cx="1368876" cy="735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5471E0-D107-4FFD-BB9B-940CCB65C7AB}">
      <dsp:nvSpPr>
        <dsp:cNvPr id="0" name=""/>
        <dsp:cNvSpPr/>
      </dsp:nvSpPr>
      <dsp:spPr>
        <a:xfrm rot="5400000">
          <a:off x="3765037" y="80404"/>
          <a:ext cx="1226591" cy="106713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4011060" y="191820"/>
        <a:ext cx="734544" cy="844303"/>
      </dsp:txXfrm>
    </dsp:sp>
    <dsp:sp modelId="{3EE86AAA-9FC8-4924-B9EF-9E278036C050}">
      <dsp:nvSpPr>
        <dsp:cNvPr id="0" name=""/>
        <dsp:cNvSpPr/>
      </dsp:nvSpPr>
      <dsp:spPr>
        <a:xfrm rot="5400000">
          <a:off x="4339082" y="1121536"/>
          <a:ext cx="1226591" cy="1067134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Config Table</a:t>
          </a:r>
        </a:p>
      </dsp:txBody>
      <dsp:txXfrm rot="-5400000">
        <a:off x="4585105" y="1232952"/>
        <a:ext cx="734544" cy="844303"/>
      </dsp:txXfrm>
    </dsp:sp>
    <dsp:sp modelId="{56FD3A70-1AEB-4815-9AE2-26504B8556EF}">
      <dsp:nvSpPr>
        <dsp:cNvPr id="0" name=""/>
        <dsp:cNvSpPr/>
      </dsp:nvSpPr>
      <dsp:spPr>
        <a:xfrm>
          <a:off x="3049934" y="1287125"/>
          <a:ext cx="1324719" cy="735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42C924-547B-4E8A-983E-D64CA873D865}">
      <dsp:nvSpPr>
        <dsp:cNvPr id="0" name=""/>
        <dsp:cNvSpPr/>
      </dsp:nvSpPr>
      <dsp:spPr>
        <a:xfrm rot="5400000">
          <a:off x="5491588" y="1121536"/>
          <a:ext cx="1226591" cy="1067134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5737611" y="1232952"/>
        <a:ext cx="734544" cy="844303"/>
      </dsp:txXfrm>
    </dsp:sp>
    <dsp:sp modelId="{FFBEF79A-24B6-447F-B8C5-53653051151D}">
      <dsp:nvSpPr>
        <dsp:cNvPr id="0" name=""/>
        <dsp:cNvSpPr/>
      </dsp:nvSpPr>
      <dsp:spPr>
        <a:xfrm rot="5400000">
          <a:off x="4917543" y="2162667"/>
          <a:ext cx="1226591" cy="1067134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Double Writes</a:t>
          </a:r>
        </a:p>
      </dsp:txBody>
      <dsp:txXfrm rot="-5400000">
        <a:off x="5163566" y="2274083"/>
        <a:ext cx="734544" cy="844303"/>
      </dsp:txXfrm>
    </dsp:sp>
    <dsp:sp modelId="{C4CD8D09-4AFE-441A-8C88-055D3513741C}">
      <dsp:nvSpPr>
        <dsp:cNvPr id="0" name=""/>
        <dsp:cNvSpPr/>
      </dsp:nvSpPr>
      <dsp:spPr>
        <a:xfrm>
          <a:off x="6096788" y="2328257"/>
          <a:ext cx="1368876" cy="735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717A2D-BCE2-4CF7-B62C-666060C6E546}">
      <dsp:nvSpPr>
        <dsp:cNvPr id="0" name=""/>
        <dsp:cNvSpPr/>
      </dsp:nvSpPr>
      <dsp:spPr>
        <a:xfrm rot="5400000">
          <a:off x="3765037" y="2162667"/>
          <a:ext cx="1226591" cy="1067134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4011060" y="2274083"/>
        <a:ext cx="734544" cy="844303"/>
      </dsp:txXfrm>
    </dsp:sp>
    <dsp:sp modelId="{679DD9E1-05D9-4A9B-AC79-27A317A876B8}">
      <dsp:nvSpPr>
        <dsp:cNvPr id="0" name=""/>
        <dsp:cNvSpPr/>
      </dsp:nvSpPr>
      <dsp:spPr>
        <a:xfrm rot="5400000">
          <a:off x="4339082" y="3203798"/>
          <a:ext cx="1226591" cy="106713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Logging Table</a:t>
          </a:r>
        </a:p>
      </dsp:txBody>
      <dsp:txXfrm rot="-5400000">
        <a:off x="4585105" y="3315214"/>
        <a:ext cx="734544" cy="844303"/>
      </dsp:txXfrm>
    </dsp:sp>
    <dsp:sp modelId="{BDE45EFB-93AB-4DE3-AC02-EE7C98594122}">
      <dsp:nvSpPr>
        <dsp:cNvPr id="0" name=""/>
        <dsp:cNvSpPr/>
      </dsp:nvSpPr>
      <dsp:spPr>
        <a:xfrm>
          <a:off x="3049934" y="3369388"/>
          <a:ext cx="1324719" cy="735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7AC586-3479-4476-B400-F2CF1AB21AB6}">
      <dsp:nvSpPr>
        <dsp:cNvPr id="0" name=""/>
        <dsp:cNvSpPr/>
      </dsp:nvSpPr>
      <dsp:spPr>
        <a:xfrm rot="5400000">
          <a:off x="5491588" y="3203798"/>
          <a:ext cx="1226591" cy="1067134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5737611" y="3315214"/>
        <a:ext cx="734544" cy="8443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D38C5-9FDC-4189-B769-0FF1A1EBA0C6}">
      <dsp:nvSpPr>
        <dsp:cNvPr id="0" name=""/>
        <dsp:cNvSpPr/>
      </dsp:nvSpPr>
      <dsp:spPr>
        <a:xfrm>
          <a:off x="0" y="0"/>
          <a:ext cx="673544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D5F78-75CD-456A-BF22-06955565C022}">
      <dsp:nvSpPr>
        <dsp:cNvPr id="0" name=""/>
        <dsp:cNvSpPr/>
      </dsp:nvSpPr>
      <dsp:spPr>
        <a:xfrm>
          <a:off x="0" y="0"/>
          <a:ext cx="6735443" cy="2782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Change the datatype of a column</a:t>
          </a:r>
        </a:p>
      </dsp:txBody>
      <dsp:txXfrm>
        <a:off x="0" y="0"/>
        <a:ext cx="6735443" cy="2782301"/>
      </dsp:txXfrm>
    </dsp:sp>
    <dsp:sp modelId="{E6185ACA-D64B-41D4-BD12-E057BB1B2A51}">
      <dsp:nvSpPr>
        <dsp:cNvPr id="0" name=""/>
        <dsp:cNvSpPr/>
      </dsp:nvSpPr>
      <dsp:spPr>
        <a:xfrm>
          <a:off x="0" y="2782301"/>
          <a:ext cx="673544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FA7BB-113F-4D00-9836-AA50F20810D8}">
      <dsp:nvSpPr>
        <dsp:cNvPr id="0" name=""/>
        <dsp:cNvSpPr/>
      </dsp:nvSpPr>
      <dsp:spPr>
        <a:xfrm>
          <a:off x="0" y="2782301"/>
          <a:ext cx="6735443" cy="2782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Change the datatype of the clustered index</a:t>
          </a:r>
        </a:p>
      </dsp:txBody>
      <dsp:txXfrm>
        <a:off x="0" y="2782301"/>
        <a:ext cx="6735443" cy="27823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DAD729-4294-4D23-8247-80530CC2330E}">
      <dsp:nvSpPr>
        <dsp:cNvPr id="0" name=""/>
        <dsp:cNvSpPr/>
      </dsp:nvSpPr>
      <dsp:spPr>
        <a:xfrm>
          <a:off x="0" y="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39EFDD-244D-4B44-AF93-CF4253D116C9}">
      <dsp:nvSpPr>
        <dsp:cNvPr id="0" name=""/>
        <dsp:cNvSpPr/>
      </dsp:nvSpPr>
      <dsp:spPr>
        <a:xfrm>
          <a:off x="0" y="0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Doublecheck T-Log size, growth, and backup settings</a:t>
          </a:r>
        </a:p>
      </dsp:txBody>
      <dsp:txXfrm>
        <a:off x="0" y="0"/>
        <a:ext cx="6291714" cy="2765367"/>
      </dsp:txXfrm>
    </dsp:sp>
    <dsp:sp modelId="{C86E8FE8-E733-41A7-A6C6-C342B39284E8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4691AE-B3FE-4F23-9BA5-5ABB0DFD2204}">
      <dsp:nvSpPr>
        <dsp:cNvPr id="0" name=""/>
        <dsp:cNvSpPr/>
      </dsp:nvSpPr>
      <dsp:spPr>
        <a:xfrm>
          <a:off x="0" y="2765367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Verify ALL writes are accounted for</a:t>
          </a:r>
        </a:p>
      </dsp:txBody>
      <dsp:txXfrm>
        <a:off x="0" y="2765367"/>
        <a:ext cx="6291714" cy="2765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005B5-179E-3BF9-91D4-06EE2F534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1838A-4832-1E3D-5344-B70AC227F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15732-F48C-90B6-8D55-A12235D9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FCF3-1D7B-4E63-8B09-4F47746A080E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A831F-F6E5-E743-6C30-65BB08C7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B2E45-1C95-92AE-237C-17AB1D3A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1E29-BC2F-4170-9604-B9F8836A4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0A26F-51F5-FA30-ED0C-BF61EECE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F9C09-6BF7-FE98-0223-CEBD5E87C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B83A3-54E6-63BA-2D40-0EC30F5E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FCF3-1D7B-4E63-8B09-4F47746A080E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DC24A-276B-30F8-5CBE-2FC4DD9BA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2E91F-8544-CB30-6AEA-DCAC39A5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1E29-BC2F-4170-9604-B9F8836A4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3C2C54-2E4F-7A6E-651B-4D2AB6AF7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97B4C-09AB-9EAD-35A0-91DCBD990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F3CDD-74ED-D0FD-2266-432C3370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FCF3-1D7B-4E63-8B09-4F47746A080E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50CF4-E77E-C226-5DD0-BCFB3BC00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BAD78-9F04-2E6B-4D22-8EBC60AC8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1E29-BC2F-4170-9604-B9F8836A4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6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AA78-ECBC-E897-8A28-78801510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C3F2A-9962-BE15-9E88-6835DCFBE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9EB3C-C351-3E67-8194-2A249771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FCF3-1D7B-4E63-8B09-4F47746A080E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12A89-4073-3109-EEDB-5885F0645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D867D-1244-3334-8229-2C416D46D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1E29-BC2F-4170-9604-B9F8836A4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0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3437-7694-485B-99FD-4E1802B81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C8C1A-B898-06CA-A275-3E2F19D0C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1C580-5E53-3D86-CA88-7E38F4A1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FCF3-1D7B-4E63-8B09-4F47746A080E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1CF03-3C9C-D6B6-D1A7-D561A5FE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77F46-5A67-2C27-B360-95F98B84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1E29-BC2F-4170-9604-B9F8836A4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1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86F6E-451D-839F-A759-DB369BB6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F1921-F48D-2800-53E4-051FBA6BB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15F24-EACB-5CAD-E181-4AB45A36A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87926-70D8-069B-2FD8-DA64AE077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FCF3-1D7B-4E63-8B09-4F47746A080E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ACC02-46AA-24FA-20D9-68078BF5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3A8E9-9551-0DC4-2A16-53791463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1E29-BC2F-4170-9604-B9F8836A4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5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121B5-1BD8-3B8F-52E4-2EBF0CD17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0B64A-6DA5-E0E3-D717-D22A2D86F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B2242-86AF-10BE-4931-BEF8E9FA0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5CEE0C-1CB5-FEA6-C21F-C37F42160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DC40C7-94EB-8EBB-12F3-9ABC900CD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B1F10-9F24-EC90-7A4F-FF518FF7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FCF3-1D7B-4E63-8B09-4F47746A080E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9528CD-279C-15EC-BAAE-167520F96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BDA196-36F8-80C6-0E8A-7BC184D4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1E29-BC2F-4170-9604-B9F8836A4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E2807-AFD1-2EB1-2C41-0027E2552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BE6C83-B9A5-349E-C395-B50FAEE5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FCF3-1D7B-4E63-8B09-4F47746A080E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FEF561-6C39-9F95-929A-773255909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0442B-5E05-5220-81FE-9EFBC939B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1E29-BC2F-4170-9604-B9F8836A4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6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299946-232E-0357-1F3F-981E5FC4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FCF3-1D7B-4E63-8B09-4F47746A080E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32BE5F-6987-CBC6-87F9-23A685F5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B1AE8-9BE3-6A7D-484E-DE1C06842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1E29-BC2F-4170-9604-B9F8836A4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7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C4D19-1BB2-5EAB-A7E5-56C8EC47D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968EC-4100-DE78-9560-587443F2F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35D2C-D029-AC11-445E-6EAEF7E44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C4C53-3412-5E93-202F-F422C4A36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FCF3-1D7B-4E63-8B09-4F47746A080E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7CAC5-242D-87AB-831D-F114B895C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8E486-310D-9D64-7BC4-BD68E68D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1E29-BC2F-4170-9604-B9F8836A4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5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79FE-B1A1-F786-BC84-0E1BD6635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E0E4E3-FCD9-95B2-FF44-3E2F0223B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A350F-683B-FBC0-4FA2-D5FF1D462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B03E1-3219-C75F-E623-BADA6010D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FCF3-1D7B-4E63-8B09-4F47746A080E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82760-64E0-2C75-A7BE-28CCAEF2E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B48A8-2811-8487-6476-0A8934425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1E29-BC2F-4170-9604-B9F8836A4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7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BED733-D1CC-7E62-37BA-B871960C4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5C0D5-E5F2-F934-3E34-BD125AD5B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6AC5C-AACD-1073-EA03-9C2055BCF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DFCF3-1D7B-4E63-8B09-4F47746A080E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F14CB-BB64-CAC3-D090-76A416031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2A3A3-E90E-E542-F44F-2DA1830F9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61E29-BC2F-4170-9604-B9F8836A4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5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entozar.com/archive/2021/03/download-the-current-stack-overflow-database-for-free-2021-02/" TargetMode="External"/><Relationship Id="rId2" Type="http://schemas.openxmlformats.org/officeDocument/2006/relationships/hyperlink" Target="https://github.com/matt-gantz/online-migrations-dem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1AB14E9F-3766-EDB2-4336-3CA0EBD76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881B4-B53D-AE10-E4A0-7CE24B5A0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061" y="762538"/>
            <a:ext cx="5649349" cy="3199862"/>
          </a:xfrm>
        </p:spPr>
        <p:txBody>
          <a:bodyPr anchor="b">
            <a:normAutofit/>
          </a:bodyPr>
          <a:lstStyle/>
          <a:p>
            <a:pPr algn="l"/>
            <a:r>
              <a:rPr lang="en-US" sz="6100">
                <a:solidFill>
                  <a:srgbClr val="FFFFFF"/>
                </a:solidFill>
              </a:rPr>
              <a:t>Zero-Downtime Data and Schema Migrations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A0499-0BAE-018D-B246-AE956495E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2061" y="4312561"/>
            <a:ext cx="5649349" cy="1687815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SQL Saturday Oregon/SW Washington 2023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61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22FD7-8F84-271F-5AE9-B1528C6D9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About Me: Matt Gantz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726F041E-A231-02DD-33B4-2B6446C33F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111136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082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E250D-A730-DCA9-466A-D6207B7C9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Sample Links</a:t>
            </a:r>
          </a:p>
        </p:txBody>
      </p:sp>
      <p:sp>
        <p:nvSpPr>
          <p:cNvPr id="50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818F0D7D-D037-5C41-6BC4-2162E268B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/>
              <a:t>Scripts: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https://github.com/matt-gantz/online-migrations-demo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Database:</a:t>
            </a:r>
          </a:p>
          <a:p>
            <a:pPr marL="0" indent="0">
              <a:buNone/>
            </a:pPr>
            <a:r>
              <a:rPr lang="en-US">
                <a:hlinkClick r:id="rId3"/>
              </a:rPr>
              <a:t>https://www.brentozar.com/archive/2021/03/download-the-current-stack-overflow-database-for-free-2021-02/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A44657-A4F9-FA47-BAE1-8E989C1EC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Why No Downtime?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F19112-ACD2-777B-7967-DD33F0B91A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986008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0704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46E04-FDEC-A165-7F03-F782B4B78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Requirements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AA39BD-E53E-CECF-240A-ACD9323100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2131805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830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D5F419-0769-3131-EBCC-CC86E58BF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How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9C676A-974C-6DDA-9CC7-FB2A6DA5B8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993205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4593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3AEF9-91D5-C9AB-A4E9-0EE4CBBA1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Double Writes: All Inserts/Updates/Deletes</a:t>
            </a:r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E7F8EE9-6ADC-9A66-0603-8041803E644F}"/>
              </a:ext>
            </a:extLst>
          </p:cNvPr>
          <p:cNvSpPr/>
          <p:nvPr/>
        </p:nvSpPr>
        <p:spPr>
          <a:xfrm>
            <a:off x="3593432" y="4887406"/>
            <a:ext cx="4256390" cy="1573383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ECAC749D-72F5-4546-5D9D-E50E9D3D0D92}"/>
              </a:ext>
            </a:extLst>
          </p:cNvPr>
          <p:cNvSpPr/>
          <p:nvPr/>
        </p:nvSpPr>
        <p:spPr>
          <a:xfrm>
            <a:off x="1319956" y="3538677"/>
            <a:ext cx="1086385" cy="951523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50392">
              <a:spcAft>
                <a:spcPts val="600"/>
              </a:spcAft>
            </a:pPr>
            <a:r>
              <a:rPr lang="en-US" sz="130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FF697F88-773C-0B59-7CA2-808F1AD5E561}"/>
              </a:ext>
            </a:extLst>
          </p:cNvPr>
          <p:cNvSpPr/>
          <p:nvPr/>
        </p:nvSpPr>
        <p:spPr>
          <a:xfrm>
            <a:off x="1434590" y="2429817"/>
            <a:ext cx="200795" cy="914059"/>
          </a:xfrm>
          <a:prstGeom prst="up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B4CCB746-3B14-FED8-521C-69C4039CC3CE}"/>
              </a:ext>
            </a:extLst>
          </p:cNvPr>
          <p:cNvSpPr/>
          <p:nvPr/>
        </p:nvSpPr>
        <p:spPr>
          <a:xfrm rot="10800000">
            <a:off x="1818192" y="2429817"/>
            <a:ext cx="200794" cy="914060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C752B56D-8DD8-7933-35D7-87C2E21A280D}"/>
              </a:ext>
            </a:extLst>
          </p:cNvPr>
          <p:cNvSpPr/>
          <p:nvPr/>
        </p:nvSpPr>
        <p:spPr>
          <a:xfrm>
            <a:off x="4238078" y="3538672"/>
            <a:ext cx="1086385" cy="951523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50392">
              <a:spcAft>
                <a:spcPts val="600"/>
              </a:spcAft>
            </a:pPr>
            <a:r>
              <a:rPr lang="en-US" sz="130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BBBB9E-3CF2-4509-B8DB-E8953B2AA746}"/>
              </a:ext>
            </a:extLst>
          </p:cNvPr>
          <p:cNvSpPr/>
          <p:nvPr/>
        </p:nvSpPr>
        <p:spPr>
          <a:xfrm>
            <a:off x="4846413" y="1777193"/>
            <a:ext cx="2049897" cy="3970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50392">
              <a:spcAft>
                <a:spcPts val="600"/>
              </a:spcAft>
            </a:pPr>
            <a:r>
              <a:rPr lang="en-US" sz="167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E04DB59C-DF03-8C71-CA82-2CFACFBCEBB7}"/>
              </a:ext>
            </a:extLst>
          </p:cNvPr>
          <p:cNvSpPr/>
          <p:nvPr/>
        </p:nvSpPr>
        <p:spPr>
          <a:xfrm>
            <a:off x="4815699" y="2417786"/>
            <a:ext cx="200795" cy="914059"/>
          </a:xfrm>
          <a:prstGeom prst="up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F9CFAA3E-ED2C-CCA3-2617-9F99608FAE6F}"/>
              </a:ext>
            </a:extLst>
          </p:cNvPr>
          <p:cNvSpPr/>
          <p:nvPr/>
        </p:nvSpPr>
        <p:spPr>
          <a:xfrm rot="10800000">
            <a:off x="5199301" y="2417785"/>
            <a:ext cx="200794" cy="914060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6855469F-35F7-B597-3CE9-D87479EA5505}"/>
              </a:ext>
            </a:extLst>
          </p:cNvPr>
          <p:cNvSpPr/>
          <p:nvPr/>
        </p:nvSpPr>
        <p:spPr>
          <a:xfrm>
            <a:off x="6262583" y="3526156"/>
            <a:ext cx="1086385" cy="951523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50392">
              <a:spcAft>
                <a:spcPts val="600"/>
              </a:spcAft>
            </a:pPr>
            <a:r>
              <a:rPr lang="en-US" sz="1302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ItemsCopy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F2C2AE66-F81F-9672-7EBC-E6D447684B46}"/>
              </a:ext>
            </a:extLst>
          </p:cNvPr>
          <p:cNvSpPr/>
          <p:nvPr/>
        </p:nvSpPr>
        <p:spPr>
          <a:xfrm rot="10800000">
            <a:off x="6305167" y="2417785"/>
            <a:ext cx="200794" cy="914060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1163ECA4-40A6-B4EF-122B-5A8E951BD07B}"/>
              </a:ext>
            </a:extLst>
          </p:cNvPr>
          <p:cNvSpPr/>
          <p:nvPr/>
        </p:nvSpPr>
        <p:spPr>
          <a:xfrm>
            <a:off x="8924687" y="3554716"/>
            <a:ext cx="1086385" cy="951523"/>
          </a:xfrm>
          <a:prstGeom prst="flowChartMultidocumen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0392">
              <a:spcAft>
                <a:spcPts val="600"/>
              </a:spcAft>
            </a:pPr>
            <a:r>
              <a:rPr lang="en-US" sz="1302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ItemsOld</a:t>
            </a:r>
            <a:endParaRPr lang="en-US" sz="1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0C6435-DDF0-0CB6-807D-F7172EB7073D}"/>
              </a:ext>
            </a:extLst>
          </p:cNvPr>
          <p:cNvSpPr/>
          <p:nvPr/>
        </p:nvSpPr>
        <p:spPr>
          <a:xfrm>
            <a:off x="9070035" y="1805264"/>
            <a:ext cx="2049897" cy="3970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50392">
              <a:spcAft>
                <a:spcPts val="600"/>
              </a:spcAft>
            </a:pPr>
            <a:r>
              <a:rPr lang="en-US" sz="167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FFEBB175-62B2-3614-D1FB-8E210071AC3E}"/>
              </a:ext>
            </a:extLst>
          </p:cNvPr>
          <p:cNvSpPr/>
          <p:nvPr/>
        </p:nvSpPr>
        <p:spPr>
          <a:xfrm>
            <a:off x="10258322" y="2443983"/>
            <a:ext cx="200795" cy="914059"/>
          </a:xfrm>
          <a:prstGeom prst="up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Multidocument 15">
            <a:extLst>
              <a:ext uri="{FF2B5EF4-FFF2-40B4-BE49-F238E27FC236}">
                <a16:creationId xmlns:a16="http://schemas.microsoft.com/office/drawing/2014/main" id="{ECF7AEB4-B1BE-463B-46AB-C4DCD1A31663}"/>
              </a:ext>
            </a:extLst>
          </p:cNvPr>
          <p:cNvSpPr/>
          <p:nvPr/>
        </p:nvSpPr>
        <p:spPr>
          <a:xfrm>
            <a:off x="10085994" y="3554715"/>
            <a:ext cx="1086385" cy="951523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50392">
              <a:spcAft>
                <a:spcPts val="600"/>
              </a:spcAft>
            </a:pPr>
            <a:r>
              <a:rPr lang="en-US" sz="130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A6A0FA98-926E-A8EF-1319-DE440D163248}"/>
              </a:ext>
            </a:extLst>
          </p:cNvPr>
          <p:cNvSpPr/>
          <p:nvPr/>
        </p:nvSpPr>
        <p:spPr>
          <a:xfrm rot="10800000">
            <a:off x="10629186" y="2443982"/>
            <a:ext cx="200794" cy="914060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5B97D8-C0ED-2615-CFCA-CB9EA58D3272}"/>
              </a:ext>
            </a:extLst>
          </p:cNvPr>
          <p:cNvSpPr/>
          <p:nvPr/>
        </p:nvSpPr>
        <p:spPr>
          <a:xfrm>
            <a:off x="838200" y="1789225"/>
            <a:ext cx="2049897" cy="3970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50392">
              <a:spcAft>
                <a:spcPts val="600"/>
              </a:spcAft>
            </a:pPr>
            <a:r>
              <a:rPr lang="en-US" sz="167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19824A40-4CF8-D652-C538-EF90A666B6F2}"/>
              </a:ext>
            </a:extLst>
          </p:cNvPr>
          <p:cNvSpPr/>
          <p:nvPr/>
        </p:nvSpPr>
        <p:spPr>
          <a:xfrm>
            <a:off x="5188167" y="5284498"/>
            <a:ext cx="200795" cy="914059"/>
          </a:xfrm>
          <a:prstGeom prst="up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A53688-2F52-DBBD-426F-25C8C150AD33}"/>
              </a:ext>
            </a:extLst>
          </p:cNvPr>
          <p:cNvSpPr txBox="1"/>
          <p:nvPr/>
        </p:nvSpPr>
        <p:spPr>
          <a:xfrm>
            <a:off x="5615974" y="5479298"/>
            <a:ext cx="703462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50392">
              <a:spcAft>
                <a:spcPts val="600"/>
              </a:spcAft>
            </a:pPr>
            <a:r>
              <a:rPr lang="en-US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Reads</a:t>
            </a:r>
            <a:endParaRPr lang="en-US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35199FE6-FB13-E06C-5744-C45BCE25D1A8}"/>
              </a:ext>
            </a:extLst>
          </p:cNvPr>
          <p:cNvSpPr/>
          <p:nvPr/>
        </p:nvSpPr>
        <p:spPr>
          <a:xfrm rot="10800000">
            <a:off x="6531535" y="5284498"/>
            <a:ext cx="200794" cy="914060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005086-59AA-365A-7B48-F33B13E70479}"/>
              </a:ext>
            </a:extLst>
          </p:cNvPr>
          <p:cNvSpPr txBox="1"/>
          <p:nvPr/>
        </p:nvSpPr>
        <p:spPr>
          <a:xfrm>
            <a:off x="6971589" y="5479298"/>
            <a:ext cx="75475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50392">
              <a:spcAft>
                <a:spcPts val="600"/>
              </a:spcAft>
            </a:pPr>
            <a:r>
              <a:rPr lang="en-US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Writes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FA33A6-DDFA-A43D-34A8-154125FA8DDC}"/>
              </a:ext>
            </a:extLst>
          </p:cNvPr>
          <p:cNvSpPr txBox="1"/>
          <p:nvPr/>
        </p:nvSpPr>
        <p:spPr>
          <a:xfrm>
            <a:off x="4003264" y="5479298"/>
            <a:ext cx="870559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50392">
              <a:spcAft>
                <a:spcPts val="600"/>
              </a:spcAft>
            </a:pPr>
            <a:r>
              <a:rPr lang="en-US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Legend:</a:t>
            </a:r>
            <a:endParaRPr lang="en-US"/>
          </a:p>
        </p:txBody>
      </p:sp>
      <p:sp>
        <p:nvSpPr>
          <p:cNvPr id="40" name="Cross 39">
            <a:extLst>
              <a:ext uri="{FF2B5EF4-FFF2-40B4-BE49-F238E27FC236}">
                <a16:creationId xmlns:a16="http://schemas.microsoft.com/office/drawing/2014/main" id="{12840789-54F4-39F7-2E60-8A0DAF6BD4DD}"/>
              </a:ext>
            </a:extLst>
          </p:cNvPr>
          <p:cNvSpPr/>
          <p:nvPr/>
        </p:nvSpPr>
        <p:spPr>
          <a:xfrm rot="2766651">
            <a:off x="8624415" y="3262073"/>
            <a:ext cx="1555599" cy="1536807"/>
          </a:xfrm>
          <a:prstGeom prst="plus">
            <a:avLst>
              <a:gd name="adj" fmla="val 4843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C4587FE-AD74-1E4E-9A30-EF737EA8A29B}"/>
              </a:ext>
            </a:extLst>
          </p:cNvPr>
          <p:cNvCxnSpPr/>
          <p:nvPr/>
        </p:nvCxnSpPr>
        <p:spPr>
          <a:xfrm flipV="1">
            <a:off x="3593432" y="1789225"/>
            <a:ext cx="0" cy="2261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08B0BBE-E2FC-E8B5-6CDD-1C92369E98E1}"/>
              </a:ext>
            </a:extLst>
          </p:cNvPr>
          <p:cNvCxnSpPr/>
          <p:nvPr/>
        </p:nvCxnSpPr>
        <p:spPr>
          <a:xfrm flipV="1">
            <a:off x="7889334" y="1789225"/>
            <a:ext cx="0" cy="2261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78DEB3E-A8DC-BD84-7C54-2E82846EF2A2}"/>
              </a:ext>
            </a:extLst>
          </p:cNvPr>
          <p:cNvSpPr/>
          <p:nvPr/>
        </p:nvSpPr>
        <p:spPr>
          <a:xfrm>
            <a:off x="5566636" y="3826042"/>
            <a:ext cx="502783" cy="22511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42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F663B7-A6E7-A5BE-1172-06A731BC7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Demos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4AE69F43-2CB7-E11F-675F-AC8043292F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210659"/>
              </p:ext>
            </p:extLst>
          </p:nvPr>
        </p:nvGraphicFramePr>
        <p:xfrm>
          <a:off x="4763911" y="609600"/>
          <a:ext cx="6735443" cy="556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6800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B8586-57A2-5EE0-0A19-1D86A1D85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Final Takeaways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02F2AB5A-FC57-6472-C12C-067254FC7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4202343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0541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180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Zero-Downtime Data and Schema Migrations</vt:lpstr>
      <vt:lpstr>About Me: Matt Gantz</vt:lpstr>
      <vt:lpstr>Sample Links</vt:lpstr>
      <vt:lpstr>Why No Downtime?</vt:lpstr>
      <vt:lpstr>Requirements</vt:lpstr>
      <vt:lpstr>How</vt:lpstr>
      <vt:lpstr>Double Writes: All Inserts/Updates/Deletes</vt:lpstr>
      <vt:lpstr>Demos</vt:lpstr>
      <vt:lpstr>Final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Zero-Downtime Data and Schema Migrations</dc:title>
  <dc:creator>Matt Gantz</dc:creator>
  <cp:lastModifiedBy>Matt Gantz</cp:lastModifiedBy>
  <cp:revision>1</cp:revision>
  <dcterms:created xsi:type="dcterms:W3CDTF">2023-11-01T20:02:21Z</dcterms:created>
  <dcterms:modified xsi:type="dcterms:W3CDTF">2023-11-08T20:29:26Z</dcterms:modified>
</cp:coreProperties>
</file>