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9DBB-7AA3-43F3-AAC6-E16789BF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ED92AF-6384-4856-B027-84521055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32298-0D4E-4AF1-BF96-484FA3B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2C9D3-49F0-4BBB-B208-E279DC3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70A0D-82D0-4657-BB43-854D2DFB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8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B2FA-D5A8-4A5B-956A-38C1A7A8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26499-8ABB-41A6-86BC-FE38F08E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A3673-0321-45DF-8286-A9D8CD0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75E9E-1EE3-405F-8FDA-3F827375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B19AD-ED14-4979-ACCF-021CA318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1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17C4B8-E298-4A1F-B5E0-B40EE87C7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5D2C12-4780-40F0-9D09-207E06E5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00444-7CD3-4F41-90AB-B389B204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C2074-52D7-4394-9FB8-CC09796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10675-E6F3-4349-9C09-ADAA433A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3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E2546-85C8-4DA2-9350-59C4A69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4AC2E-1156-4770-B2AF-397928A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6492D-75DB-4612-9BA3-224A1685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F922-8FD7-45F7-84DC-12FDF0F7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692A1-2EFD-4756-9257-5E5F78C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00E4A-C2D9-4FF3-AEDA-1EF719E0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25247-9DD3-40A7-B0CA-FDC2C1A7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F992A-8A92-44F7-83A2-87FFBE9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D31A-7095-42B4-A28E-6F5CB27B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71365-8890-41BF-9E54-6AC2B61A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4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C5C1C-F262-488F-92C8-D82A8B20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666A4-6ACF-4B5E-9BFD-D25D535F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B80FA-5E8F-4488-835C-F92FF790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7A89E-728D-4712-8FFC-CEAE7360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9810D2-5D61-4BFB-8EBB-F38F8E8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3259C-144F-4BBA-99E6-ABFD25B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7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59291-7016-40EB-8AC0-DCDC539E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AB4EA-F436-407C-B6D0-C00E0FBA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CCC90-213B-4D4D-A916-B26D6C7D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468A4-E1AE-4BF6-90D9-4997D183E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CE458C-CDB9-409C-ACEC-507987719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7E036-5DF3-4B18-A0E3-FDC16E6F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7D1520-B64A-409F-8E36-47AB1E65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305267-B857-409B-ABEF-DBAB9E0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09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85F34-5857-48FA-9C25-5110CF8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052CB-E756-4662-B762-3CE15664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639EB-66BC-449C-AA03-B312CB7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5BD57E-C07C-4644-A4DA-B5AD6EE0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71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2494B-1D51-43A9-A8DE-2FB44F81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878457-2943-403E-B2B8-F2115683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37D8C-1D82-4A41-BA49-FA7F8D0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8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CB2C7-FA10-4001-898B-26694DCD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9B103-B451-4BCA-8F86-974BD52F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C7D4E-BDD8-4CF1-8B4F-F75E23A5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BE4D2-3583-4C6E-9AAF-B28AC690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6A1A4-54FE-4694-9F2A-6EB4F35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CD3B8D-DBF8-4441-9682-5C4DF14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5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48476-8B60-41CE-9980-581D1754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BB600A-819F-4118-8573-BE2FE7E0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407F-EE23-4106-B9B1-99631AF9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9A342-293B-4EEC-8EE7-433E6E69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E80D4-5674-4EE0-B589-DDBD3BAB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9D9F1-6F4F-4D52-A2BE-1B77EB25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1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990595-0342-4F00-BF96-09EBFF25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6A1D5-1445-4339-B884-383FC408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1A895-78A5-4879-BC01-413ADEB1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F26A-B43C-4843-BE4C-23074202DE95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2A4CE-19A0-437E-B930-9E8A11A0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DCFD1-4F01-47E5-B378-157F8A1D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5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82D6DCA1-F01F-4057-853A-7AD992DEF12B}"/>
              </a:ext>
            </a:extLst>
          </p:cNvPr>
          <p:cNvSpPr/>
          <p:nvPr/>
        </p:nvSpPr>
        <p:spPr>
          <a:xfrm>
            <a:off x="5046643" y="4345149"/>
            <a:ext cx="7140696" cy="1750272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F20964E4-B5EB-45E6-ABB9-048697521EF7}"/>
              </a:ext>
            </a:extLst>
          </p:cNvPr>
          <p:cNvSpPr/>
          <p:nvPr/>
        </p:nvSpPr>
        <p:spPr>
          <a:xfrm>
            <a:off x="5046643" y="2484931"/>
            <a:ext cx="7140696" cy="1769472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strategy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1: ANMI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maximization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B6DE0D0-B20F-4F80-964E-2C04D6B264DF}"/>
              </a:ext>
            </a:extLst>
          </p:cNvPr>
          <p:cNvSpPr/>
          <p:nvPr/>
        </p:nvSpPr>
        <p:spPr>
          <a:xfrm>
            <a:off x="55849" y="2568697"/>
            <a:ext cx="3747531" cy="168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</a:t>
            </a:r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27032D0-1B2E-400B-B547-24BFBDFC26ED}"/>
                  </a:ext>
                </a:extLst>
              </p:cNvPr>
              <p:cNvSpPr/>
              <p:nvPr/>
            </p:nvSpPr>
            <p:spPr>
              <a:xfrm>
                <a:off x="5186246" y="2568696"/>
                <a:ext cx="1465833" cy="33993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de-DE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de-DE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27032D0-1B2E-400B-B547-24BFBDFC2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6" y="2568696"/>
                <a:ext cx="1465833" cy="3399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5986634-AE56-4507-BF47-F86ADA73D16C}"/>
                  </a:ext>
                </a:extLst>
              </p:cNvPr>
              <p:cNvSpPr/>
              <p:nvPr/>
            </p:nvSpPr>
            <p:spPr>
              <a:xfrm>
                <a:off x="8024467" y="4432388"/>
                <a:ext cx="1235856" cy="157751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de-DE" sz="4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5986634-AE56-4507-BF47-F86ADA73D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467" y="4432388"/>
                <a:ext cx="1235856" cy="1577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631B361-5403-4694-AC3E-D4B10BFF10F4}"/>
              </a:ext>
            </a:extLst>
          </p:cNvPr>
          <p:cNvCxnSpPr>
            <a:cxnSpLocks/>
          </p:cNvCxnSpPr>
          <p:nvPr/>
        </p:nvCxnSpPr>
        <p:spPr>
          <a:xfrm>
            <a:off x="3894925" y="4296284"/>
            <a:ext cx="106795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99D3DD6-2263-4795-A356-27B65106073D}"/>
              </a:ext>
            </a:extLst>
          </p:cNvPr>
          <p:cNvCxnSpPr>
            <a:cxnSpLocks/>
          </p:cNvCxnSpPr>
          <p:nvPr/>
        </p:nvCxnSpPr>
        <p:spPr>
          <a:xfrm>
            <a:off x="6804476" y="5648682"/>
            <a:ext cx="105517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98556F4-4D26-4E40-9835-D6F6B231157A}"/>
              </a:ext>
            </a:extLst>
          </p:cNvPr>
          <p:cNvSpPr txBox="1"/>
          <p:nvPr/>
        </p:nvSpPr>
        <p:spPr>
          <a:xfrm>
            <a:off x="3593976" y="3415158"/>
            <a:ext cx="1675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produce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ensemble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4BD0611-146A-4601-B8F8-32D5D4A770B5}"/>
              </a:ext>
            </a:extLst>
          </p:cNvPr>
          <p:cNvSpPr/>
          <p:nvPr/>
        </p:nvSpPr>
        <p:spPr>
          <a:xfrm>
            <a:off x="6576456" y="4458362"/>
            <a:ext cx="14658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produce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consensus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clustering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2C2D1A6-EFAD-432A-A1E8-96362F6801F6}"/>
              </a:ext>
            </a:extLst>
          </p:cNvPr>
          <p:cNvSpPr txBox="1"/>
          <p:nvPr/>
        </p:nvSpPr>
        <p:spPr>
          <a:xfrm>
            <a:off x="9305322" y="4486282"/>
            <a:ext cx="2630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strategy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2: </a:t>
            </a:r>
          </a:p>
          <a:p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best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match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consensus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clustering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5FD1F1-6700-401B-9316-202355B5F5B3}"/>
              </a:ext>
            </a:extLst>
          </p:cNvPr>
          <p:cNvSpPr/>
          <p:nvPr/>
        </p:nvSpPr>
        <p:spPr>
          <a:xfrm>
            <a:off x="61680" y="4345149"/>
            <a:ext cx="3752178" cy="1750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hyperparameter</a:t>
            </a:r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configuration</a:t>
            </a:r>
            <a:endParaRPr lang="de-DE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6325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yG7iYdxk4sCwhrpW</dc:creator>
  <cp:lastModifiedBy>yG7iYdxk4sCwhrpW</cp:lastModifiedBy>
  <cp:revision>11</cp:revision>
  <dcterms:created xsi:type="dcterms:W3CDTF">2018-01-06T17:59:55Z</dcterms:created>
  <dcterms:modified xsi:type="dcterms:W3CDTF">2018-03-25T15:05:46Z</dcterms:modified>
</cp:coreProperties>
</file>