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9DBB-7AA3-43F3-AAC6-E16789BF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ED92AF-6384-4856-B027-84521055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32298-0D4E-4AF1-BF96-484FA3B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2C9D3-49F0-4BBB-B208-E279DC3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70A0D-82D0-4657-BB43-854D2DFB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8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B2FA-D5A8-4A5B-956A-38C1A7A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26499-8ABB-41A6-86BC-FE38F08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A3673-0321-45DF-8286-A9D8CD0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75E9E-1EE3-405F-8FDA-3F827375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B19AD-ED14-4979-ACCF-021CA31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1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7C4B8-E298-4A1F-B5E0-B40EE87C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5D2C12-4780-40F0-9D09-207E06E5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00444-7CD3-4F41-90AB-B389B20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C2074-52D7-4394-9FB8-CC09796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10675-E6F3-4349-9C09-ADAA433A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E2546-85C8-4DA2-9350-59C4A69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4AC2E-1156-4770-B2AF-397928A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6492D-75DB-4612-9BA3-224A1685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F922-8FD7-45F7-84DC-12FDF0F7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692A1-2EFD-4756-9257-5E5F78C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00E4A-C2D9-4FF3-AEDA-1EF719E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25247-9DD3-40A7-B0CA-FDC2C1A7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F992A-8A92-44F7-83A2-87FFBE9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D31A-7095-42B4-A28E-6F5CB27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71365-8890-41BF-9E54-6AC2B61A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5C1C-F262-488F-92C8-D82A8B2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666A4-6ACF-4B5E-9BFD-D25D535F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B80FA-5E8F-4488-835C-F92FF790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7A89E-728D-4712-8FFC-CEAE736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810D2-5D61-4BFB-8EBB-F38F8E8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3259C-144F-4BBA-99E6-ABFD25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7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291-7016-40EB-8AC0-DCDC539E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AB4EA-F436-407C-B6D0-C00E0FB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CCC90-213B-4D4D-A916-B26D6C7D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468A4-E1AE-4BF6-90D9-4997D183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458C-CDB9-409C-ACEC-50798771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7E036-5DF3-4B18-A0E3-FDC16E6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D1520-B64A-409F-8E36-47AB1E65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05267-B857-409B-ABEF-DBAB9E0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85F34-5857-48FA-9C25-5110CF8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052CB-E756-4662-B762-3CE15664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639EB-66BC-449C-AA03-B312CB7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BD57E-C07C-4644-A4DA-B5AD6EE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7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2494B-1D51-43A9-A8DE-2FB44F81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78457-2943-403E-B2B8-F211568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37D8C-1D82-4A41-BA49-FA7F8D0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8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B2C7-FA10-4001-898B-26694DC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9B103-B451-4BCA-8F86-974BD52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C7D4E-BDD8-4CF1-8B4F-F75E23A5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BE4D2-3583-4C6E-9AAF-B28AC690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6A1A4-54FE-4694-9F2A-6EB4F35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D3B8D-DBF8-4441-9682-5C4DF14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5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48476-8B60-41CE-9980-581D175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BB600A-819F-4118-8573-BE2FE7E0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407F-EE23-4106-B9B1-99631AF9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9A342-293B-4EEC-8EE7-433E6E69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E80D4-5674-4EE0-B589-DDBD3BAB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9D9F1-6F4F-4D52-A2BE-1B77EB2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2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990595-0342-4F00-BF96-09EBFF2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6A1D5-1445-4339-B884-383FC408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1A895-78A5-4879-BC01-413ADEB1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2A4CE-19A0-437E-B930-9E8A11A0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DCFD1-4F01-47E5-B378-157F8A1D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5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1ED1247-1641-477C-93EF-98D8AD57FB75}"/>
              </a:ext>
            </a:extLst>
          </p:cNvPr>
          <p:cNvGrpSpPr/>
          <p:nvPr/>
        </p:nvGrpSpPr>
        <p:grpSpPr>
          <a:xfrm>
            <a:off x="198070" y="1681178"/>
            <a:ext cx="11723919" cy="3742617"/>
            <a:chOff x="277581" y="1588413"/>
            <a:chExt cx="11723919" cy="3742617"/>
          </a:xfrm>
        </p:grpSpPr>
        <p:sp>
          <p:nvSpPr>
            <p:cNvPr id="15" name="Pfeil: Fünfeck 14">
              <a:extLst>
                <a:ext uri="{FF2B5EF4-FFF2-40B4-BE49-F238E27FC236}">
                  <a16:creationId xmlns:a16="http://schemas.microsoft.com/office/drawing/2014/main" id="{82D6DCA1-F01F-4057-853A-7AD992DEF12B}"/>
                </a:ext>
              </a:extLst>
            </p:cNvPr>
            <p:cNvSpPr/>
            <p:nvPr/>
          </p:nvSpPr>
          <p:spPr>
            <a:xfrm>
              <a:off x="4222507" y="3483940"/>
              <a:ext cx="7778993" cy="1847090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3631B361-5403-4694-AC3E-D4B10BFF10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1775" y="3469523"/>
              <a:ext cx="138667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99D3DD6-2263-4795-A356-27B65106073D}"/>
                </a:ext>
              </a:extLst>
            </p:cNvPr>
            <p:cNvCxnSpPr>
              <a:cxnSpLocks/>
            </p:cNvCxnSpPr>
            <p:nvPr/>
          </p:nvCxnSpPr>
          <p:spPr>
            <a:xfrm>
              <a:off x="6070724" y="4729982"/>
              <a:ext cx="90160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98556F4-4D26-4E40-9835-D6F6B231157A}"/>
                </a:ext>
              </a:extLst>
            </p:cNvPr>
            <p:cNvSpPr txBox="1"/>
            <p:nvPr/>
          </p:nvSpPr>
          <p:spPr>
            <a:xfrm>
              <a:off x="2519777" y="2643624"/>
              <a:ext cx="167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produce ensemble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4BD0611-146A-4601-B8F8-32D5D4A770B5}"/>
                </a:ext>
              </a:extLst>
            </p:cNvPr>
            <p:cNvSpPr/>
            <p:nvPr/>
          </p:nvSpPr>
          <p:spPr>
            <a:xfrm>
              <a:off x="5875835" y="3611343"/>
              <a:ext cx="12913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produce consensus clustering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E2C2D1A6-EFAD-432A-A1E8-96362F6801F6}"/>
                    </a:ext>
                  </a:extLst>
                </p:cNvPr>
                <p:cNvSpPr txBox="1"/>
                <p:nvPr/>
              </p:nvSpPr>
              <p:spPr>
                <a:xfrm>
                  <a:off x="8537239" y="3887925"/>
                  <a:ext cx="326436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i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Strategy</a:t>
                  </a:r>
                  <a:r>
                    <a:rPr lang="de-DE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2</a:t>
                  </a:r>
                  <a:r>
                    <a:rPr lang="de-DE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: </a:t>
                  </a:r>
                </a:p>
                <a:p>
                  <a:r>
                    <a:rPr lang="de-DE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best match with </a:t>
                  </a:r>
                </a:p>
                <a:p>
                  <a:r>
                    <a:rPr lang="de-DE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consensus clustering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E2C2D1A6-EFAD-432A-A1E8-96362F680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239" y="3887925"/>
                  <a:ext cx="3264366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1866" t="-2994" b="-838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F5FD1F1-6700-401B-9316-202355B5F5B3}"/>
                </a:ext>
              </a:extLst>
            </p:cNvPr>
            <p:cNvSpPr/>
            <p:nvPr/>
          </p:nvSpPr>
          <p:spPr>
            <a:xfrm>
              <a:off x="286290" y="3532349"/>
              <a:ext cx="2297610" cy="1750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7" name="Pfeil: Fünfeck 16">
              <a:extLst>
                <a:ext uri="{FF2B5EF4-FFF2-40B4-BE49-F238E27FC236}">
                  <a16:creationId xmlns:a16="http://schemas.microsoft.com/office/drawing/2014/main" id="{468308B6-5B54-4F15-A559-94AE2FE6E253}"/>
                </a:ext>
              </a:extLst>
            </p:cNvPr>
            <p:cNvSpPr/>
            <p:nvPr/>
          </p:nvSpPr>
          <p:spPr>
            <a:xfrm>
              <a:off x="4222507" y="1588413"/>
              <a:ext cx="7778993" cy="184709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de-DE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05772E-EB2E-469F-BD9A-AD086CCB47D5}"/>
                </a:ext>
              </a:extLst>
            </p:cNvPr>
            <p:cNvSpPr/>
            <p:nvPr/>
          </p:nvSpPr>
          <p:spPr>
            <a:xfrm>
              <a:off x="277581" y="1635369"/>
              <a:ext cx="2297610" cy="1750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827032D0-1B2E-400B-B547-24BFBDFC26ED}"/>
                    </a:ext>
                  </a:extLst>
                </p:cNvPr>
                <p:cNvSpPr/>
                <p:nvPr/>
              </p:nvSpPr>
              <p:spPr>
                <a:xfrm>
                  <a:off x="4379834" y="1796996"/>
                  <a:ext cx="1430388" cy="331713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4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4000" dirty="0"/>
                </a:p>
              </p:txBody>
            </p:sp>
          </mc:Choice>
          <mc:Fallback xmlns="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827032D0-1B2E-400B-B547-24BFBDFC2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34" y="1796996"/>
                  <a:ext cx="1430388" cy="3317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6D59B0A-8664-4BBC-AEE2-451B8E2676F2}"/>
                </a:ext>
              </a:extLst>
            </p:cNvPr>
            <p:cNvSpPr txBox="1"/>
            <p:nvPr/>
          </p:nvSpPr>
          <p:spPr>
            <a:xfrm>
              <a:off x="1150401" y="2927465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DAF5D1E-DF04-48CC-A961-E6B25E34DCDF}"/>
                </a:ext>
              </a:extLst>
            </p:cNvPr>
            <p:cNvSpPr txBox="1"/>
            <p:nvPr/>
          </p:nvSpPr>
          <p:spPr>
            <a:xfrm>
              <a:off x="626891" y="4656222"/>
              <a:ext cx="16164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hyperparameter</a:t>
              </a:r>
            </a:p>
            <a:p>
              <a:pPr algn="ctr"/>
              <a:r>
                <a:rPr lang="de-DE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configurations</a:t>
              </a:r>
              <a:endParaRPr lang="de-DE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87174C1-94FB-4FF4-9D1E-030FED3A478D}"/>
                </a:ext>
              </a:extLst>
            </p:cNvPr>
            <p:cNvGrpSpPr/>
            <p:nvPr/>
          </p:nvGrpSpPr>
          <p:grpSpPr>
            <a:xfrm>
              <a:off x="4578248" y="2013894"/>
              <a:ext cx="1023415" cy="987026"/>
              <a:chOff x="4362348" y="2826694"/>
              <a:chExt cx="1023415" cy="987026"/>
            </a:xfrm>
          </p:grpSpPr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D1FFC9F1-C112-4243-BE46-277533200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2348" y="3368110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5BEA120E-7A4C-45FE-A2A5-002453D86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5531" y="3364757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17F5CF72-6BF0-4C44-AF53-360E99A2B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5531" y="2826694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743977C9-EBD4-46EA-AE3B-36CFCC8C8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2348" y="2826694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239D6DA2-530D-423E-81AB-05109CD54973}"/>
                </a:ext>
              </a:extLst>
            </p:cNvPr>
            <p:cNvGrpSpPr/>
            <p:nvPr/>
          </p:nvGrpSpPr>
          <p:grpSpPr>
            <a:xfrm>
              <a:off x="4584115" y="3915648"/>
              <a:ext cx="1023415" cy="983673"/>
              <a:chOff x="4368215" y="4728448"/>
              <a:chExt cx="1023415" cy="983673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5135E5D-3FCE-4872-841B-C4FFDCFE3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398" y="4728448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72C5AD15-ECC6-4476-BFBC-4820FEAB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398" y="5266511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3AD2E0CE-9328-4F88-8219-4F2B7A716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8215" y="5266511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3300"/>
                </a:solidFill>
              </a:ln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6A616C57-1DF3-4B2F-BE6F-8EC0DF588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8215" y="4728448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p:grp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22A50ECE-56D4-4B04-8BAC-2AF5CF57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4120" y="3887925"/>
              <a:ext cx="1073224" cy="10391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00E50EAF-B326-404C-A58E-5BB93B8DB7BC}"/>
                    </a:ext>
                  </a:extLst>
                </p:cNvPr>
                <p:cNvSpPr txBox="1"/>
                <p:nvPr/>
              </p:nvSpPr>
              <p:spPr>
                <a:xfrm>
                  <a:off x="7532425" y="4053542"/>
                  <a:ext cx="536613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de-DE" sz="4000" dirty="0"/>
                </a:p>
              </p:txBody>
            </p:sp>
          </mc:Choice>
          <mc:Fallback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00E50EAF-B326-404C-A58E-5BB93B8DB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425" y="4053542"/>
                  <a:ext cx="536613" cy="707886"/>
                </a:xfrm>
                <a:prstGeom prst="rect">
                  <a:avLst/>
                </a:prstGeom>
                <a:blipFill>
                  <a:blip r:embed="rId9"/>
                  <a:stretch>
                    <a:fillRect r="-102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5CF7A975-96AE-4708-9C90-77C27EEB7C7F}"/>
                </a:ext>
              </a:extLst>
            </p:cNvPr>
            <p:cNvCxnSpPr>
              <a:cxnSpLocks/>
              <a:stCxn id="43" idx="2"/>
              <a:endCxn id="39" idx="2"/>
            </p:cNvCxnSpPr>
            <p:nvPr/>
          </p:nvCxnSpPr>
          <p:spPr>
            <a:xfrm rot="5400000" flipH="1">
              <a:off x="6293620" y="3419933"/>
              <a:ext cx="27724" cy="2986501"/>
            </a:xfrm>
            <a:prstGeom prst="bentConnector3">
              <a:avLst>
                <a:gd name="adj1" fmla="val -1065066"/>
              </a:avLst>
            </a:prstGeom>
            <a:ln w="38100">
              <a:solidFill>
                <a:srgbClr val="FF33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F54EE8D-407F-4E97-A716-0F0C49A66A1C}"/>
                </a:ext>
              </a:extLst>
            </p:cNvPr>
            <p:cNvSpPr txBox="1"/>
            <p:nvPr/>
          </p:nvSpPr>
          <p:spPr>
            <a:xfrm>
              <a:off x="6373013" y="2310450"/>
              <a:ext cx="3573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Strategy</a:t>
              </a:r>
              <a:r>
                <a:rPr lang="de-DE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1</a:t>
              </a:r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: ANMI maximization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F0648D0-FF7A-4122-8A74-B90CA4F9DE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7" y="2060863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6BC13BF-042F-42A9-B119-4F28B39CBA7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88" y="2598926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B442F28-B0C1-4C12-8BFF-F0054A3CF9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88" y="2060863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D69A59F-DE79-4CC1-96B9-A5090CBE467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7" y="2598573"/>
            <a:ext cx="555721" cy="53806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7408CC-F15A-40CF-9FE6-2F076E73EC2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337" y="2211865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2A62556-8D55-41B8-98FC-D13BAB4FAD2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058" y="2749928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E167615-E132-4BCE-BBD0-CAF6FBD2F27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058" y="2211865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1634C4A-25BA-4150-B803-5B407F2C3A3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337" y="2749575"/>
            <a:ext cx="460232" cy="445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0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695C31B9-5F57-46EE-A8AF-41C07E3503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611" y="1475108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431B7DB-A223-4A16-B4CD-CF77C421353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611" y="2013171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4354DEC-23B0-4CC6-B4D4-CB85484ACA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428" y="2013171"/>
            <a:ext cx="460232" cy="44561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0DE3CF2-3760-44F2-BDE3-129E3529B6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428" y="1475108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0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D1A85EA-50CB-4CB8-AF32-379E56EA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91" y="549766"/>
            <a:ext cx="1529467" cy="1480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B7E963E-4C1E-4313-BA16-EFCC24B4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860" y="2030633"/>
            <a:ext cx="1529467" cy="14808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FE6C73-4C70-46C5-BCC6-B2A5FA5E9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89" y="2030632"/>
            <a:ext cx="1529467" cy="1480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92010A-461D-4235-8A0F-35772FDD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858" y="549765"/>
            <a:ext cx="1529467" cy="14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yG7iYdxk4sCwhrpW</dc:creator>
  <cp:lastModifiedBy>Johannes von Lindheim</cp:lastModifiedBy>
  <cp:revision>28</cp:revision>
  <dcterms:created xsi:type="dcterms:W3CDTF">2018-01-06T17:59:55Z</dcterms:created>
  <dcterms:modified xsi:type="dcterms:W3CDTF">2018-03-26T16:35:50Z</dcterms:modified>
</cp:coreProperties>
</file>