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123A7-836C-6311-8A25-329A7E9556B9}" v="589" dt="2023-04-13T20:30:31.467"/>
    <p1510:client id="{8C1CC50D-3EEE-4215-B8D0-0ADC8B386BCF}" v="372" dt="2023-04-11T22:55:4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gel, Brian" userId="S::brian.engel@snhu.edu::34c8c920-73e3-46fb-8f2e-b1a371c5dbdb" providerId="AD" clId="Web-{143123A7-836C-6311-8A25-329A7E9556B9}"/>
    <pc:docChg chg="addSld delSld modSld">
      <pc:chgData name="Engel, Brian" userId="S::brian.engel@snhu.edu::34c8c920-73e3-46fb-8f2e-b1a371c5dbdb" providerId="AD" clId="Web-{143123A7-836C-6311-8A25-329A7E9556B9}" dt="2023-04-13T20:30:31.467" v="586" actId="20577"/>
      <pc:docMkLst>
        <pc:docMk/>
      </pc:docMkLst>
      <pc:sldChg chg="modSp">
        <pc:chgData name="Engel, Brian" userId="S::brian.engel@snhu.edu::34c8c920-73e3-46fb-8f2e-b1a371c5dbdb" providerId="AD" clId="Web-{143123A7-836C-6311-8A25-329A7E9556B9}" dt="2023-04-13T19:22:24.229" v="169" actId="20577"/>
        <pc:sldMkLst>
          <pc:docMk/>
          <pc:sldMk cId="2816634169" sldId="257"/>
        </pc:sldMkLst>
        <pc:spChg chg="mod">
          <ac:chgData name="Engel, Brian" userId="S::brian.engel@snhu.edu::34c8c920-73e3-46fb-8f2e-b1a371c5dbdb" providerId="AD" clId="Web-{143123A7-836C-6311-8A25-329A7E9556B9}" dt="2023-04-13T19:22:24.229" v="169" actId="20577"/>
          <ac:spMkLst>
            <pc:docMk/>
            <pc:sldMk cId="2816634169" sldId="257"/>
            <ac:spMk id="3" creationId="{1AA308E6-6A06-6239-5C04-93B6BC3F01D7}"/>
          </ac:spMkLst>
        </pc:spChg>
      </pc:sldChg>
      <pc:sldChg chg="addSp delSp modSp mod setBg">
        <pc:chgData name="Engel, Brian" userId="S::brian.engel@snhu.edu::34c8c920-73e3-46fb-8f2e-b1a371c5dbdb" providerId="AD" clId="Web-{143123A7-836C-6311-8A25-329A7E9556B9}" dt="2023-04-13T20:12:19.638" v="237" actId="14100"/>
        <pc:sldMkLst>
          <pc:docMk/>
          <pc:sldMk cId="667548622" sldId="258"/>
        </pc:sldMkLst>
        <pc:spChg chg="mod">
          <ac:chgData name="Engel, Brian" userId="S::brian.engel@snhu.edu::34c8c920-73e3-46fb-8f2e-b1a371c5dbdb" providerId="AD" clId="Web-{143123A7-836C-6311-8A25-329A7E9556B9}" dt="2023-04-13T20:09:33.680" v="222" actId="20577"/>
          <ac:spMkLst>
            <pc:docMk/>
            <pc:sldMk cId="667548622" sldId="258"/>
            <ac:spMk id="2" creationId="{B6984768-703E-35D7-C02D-2A4A0E9795A3}"/>
          </ac:spMkLst>
        </pc:spChg>
        <pc:spChg chg="add mod">
          <ac:chgData name="Engel, Brian" userId="S::brian.engel@snhu.edu::34c8c920-73e3-46fb-8f2e-b1a371c5dbdb" providerId="AD" clId="Web-{143123A7-836C-6311-8A25-329A7E9556B9}" dt="2023-04-13T20:12:19.638" v="237" actId="14100"/>
          <ac:spMkLst>
            <pc:docMk/>
            <pc:sldMk cId="667548622" sldId="258"/>
            <ac:spMk id="4" creationId="{379F0865-A762-D54E-A74C-BD4281614ADE}"/>
          </ac:spMkLst>
        </pc:spChg>
        <pc:spChg chg="add del mod">
          <ac:chgData name="Engel, Brian" userId="S::brian.engel@snhu.edu::34c8c920-73e3-46fb-8f2e-b1a371c5dbdb" providerId="AD" clId="Web-{143123A7-836C-6311-8A25-329A7E9556B9}" dt="2023-04-13T19:37:58.044" v="173"/>
          <ac:spMkLst>
            <pc:docMk/>
            <pc:sldMk cId="667548622" sldId="258"/>
            <ac:spMk id="6" creationId="{A9AD3106-7C01-CF8E-CDA4-639ADE68757D}"/>
          </ac:spMkLst>
        </pc:spChg>
        <pc:spChg chg="add del mod">
          <ac:chgData name="Engel, Brian" userId="S::brian.engel@snhu.edu::34c8c920-73e3-46fb-8f2e-b1a371c5dbdb" providerId="AD" clId="Web-{143123A7-836C-6311-8A25-329A7E9556B9}" dt="2023-04-13T19:38:39.046" v="180"/>
          <ac:spMkLst>
            <pc:docMk/>
            <pc:sldMk cId="667548622" sldId="258"/>
            <ac:spMk id="21" creationId="{A13F13F0-BD91-A446-63B0-42D1ECB79594}"/>
          </ac:spMkLst>
        </pc:spChg>
        <pc:spChg chg="add del">
          <ac:chgData name="Engel, Brian" userId="S::brian.engel@snhu.edu::34c8c920-73e3-46fb-8f2e-b1a371c5dbdb" providerId="AD" clId="Web-{143123A7-836C-6311-8A25-329A7E9556B9}" dt="2023-04-13T19:38:39.030" v="179"/>
          <ac:spMkLst>
            <pc:docMk/>
            <pc:sldMk cId="667548622" sldId="258"/>
            <ac:spMk id="26" creationId="{A4AC5506-6312-4701-8D3C-40187889A947}"/>
          </ac:spMkLst>
        </pc:spChg>
        <pc:spChg chg="add">
          <ac:chgData name="Engel, Brian" userId="S::brian.engel@snhu.edu::34c8c920-73e3-46fb-8f2e-b1a371c5dbdb" providerId="AD" clId="Web-{143123A7-836C-6311-8A25-329A7E9556B9}" dt="2023-04-13T19:38:39.046" v="180"/>
          <ac:spMkLst>
            <pc:docMk/>
            <pc:sldMk cId="667548622" sldId="258"/>
            <ac:spMk id="28" creationId="{1A95671B-3CC6-4792-9114-B74FAEA224E6}"/>
          </ac:spMkLst>
        </pc:spChg>
        <pc:spChg chg="add del mod">
          <ac:chgData name="Engel, Brian" userId="S::brian.engel@snhu.edu::34c8c920-73e3-46fb-8f2e-b1a371c5dbdb" providerId="AD" clId="Web-{143123A7-836C-6311-8A25-329A7E9556B9}" dt="2023-04-13T20:10:49.416" v="225"/>
          <ac:spMkLst>
            <pc:docMk/>
            <pc:sldMk cId="667548622" sldId="258"/>
            <ac:spMk id="29" creationId="{A13F13F0-BD91-A446-63B0-42D1ECB79594}"/>
          </ac:spMkLst>
        </pc:spChg>
        <pc:graphicFrameChg chg="add del mod ord modGraphic">
          <ac:chgData name="Engel, Brian" userId="S::brian.engel@snhu.edu::34c8c920-73e3-46fb-8f2e-b1a371c5dbdb" providerId="AD" clId="Web-{143123A7-836C-6311-8A25-329A7E9556B9}" dt="2023-04-13T19:38:05.935" v="175"/>
          <ac:graphicFrameMkLst>
            <pc:docMk/>
            <pc:sldMk cId="667548622" sldId="258"/>
            <ac:graphicFrameMk id="7" creationId="{0BDD6D0E-5F7B-B011-B80F-74A8BD1F3DEF}"/>
          </ac:graphicFrameMkLst>
        </pc:graphicFrameChg>
        <pc:picChg chg="add mod">
          <ac:chgData name="Engel, Brian" userId="S::brian.engel@snhu.edu::34c8c920-73e3-46fb-8f2e-b1a371c5dbdb" providerId="AD" clId="Web-{143123A7-836C-6311-8A25-329A7E9556B9}" dt="2023-04-13T20:11:01.261" v="228" actId="14100"/>
          <ac:picMkLst>
            <pc:docMk/>
            <pc:sldMk cId="667548622" sldId="258"/>
            <ac:picMk id="3" creationId="{54E0C5A6-4922-F44A-C57B-DA0CF9830662}"/>
          </ac:picMkLst>
        </pc:picChg>
        <pc:picChg chg="del">
          <ac:chgData name="Engel, Brian" userId="S::brian.engel@snhu.edu::34c8c920-73e3-46fb-8f2e-b1a371c5dbdb" providerId="AD" clId="Web-{143123A7-836C-6311-8A25-329A7E9556B9}" dt="2023-04-13T19:37:33.231" v="171"/>
          <ac:picMkLst>
            <pc:docMk/>
            <pc:sldMk cId="667548622" sldId="258"/>
            <ac:picMk id="4" creationId="{4DC694EE-4831-09F4-E0A5-F9690D8BC6EA}"/>
          </ac:picMkLst>
        </pc:picChg>
      </pc:sldChg>
      <pc:sldChg chg="modSp">
        <pc:chgData name="Engel, Brian" userId="S::brian.engel@snhu.edu::34c8c920-73e3-46fb-8f2e-b1a371c5dbdb" providerId="AD" clId="Web-{143123A7-836C-6311-8A25-329A7E9556B9}" dt="2023-04-13T20:22:42.250" v="339" actId="20577"/>
        <pc:sldMkLst>
          <pc:docMk/>
          <pc:sldMk cId="1834831919" sldId="259"/>
        </pc:sldMkLst>
        <pc:spChg chg="mod">
          <ac:chgData name="Engel, Brian" userId="S::brian.engel@snhu.edu::34c8c920-73e3-46fb-8f2e-b1a371c5dbdb" providerId="AD" clId="Web-{143123A7-836C-6311-8A25-329A7E9556B9}" dt="2023-04-13T20:22:42.250" v="339" actId="20577"/>
          <ac:spMkLst>
            <pc:docMk/>
            <pc:sldMk cId="1834831919" sldId="259"/>
            <ac:spMk id="3" creationId="{7F8E32C5-E3AD-AA5D-B76B-58150C6D634C}"/>
          </ac:spMkLst>
        </pc:spChg>
      </pc:sldChg>
      <pc:sldChg chg="addSp delSp modSp">
        <pc:chgData name="Engel, Brian" userId="S::brian.engel@snhu.edu::34c8c920-73e3-46fb-8f2e-b1a371c5dbdb" providerId="AD" clId="Web-{143123A7-836C-6311-8A25-329A7E9556B9}" dt="2023-04-13T20:18:48.884" v="260" actId="20577"/>
        <pc:sldMkLst>
          <pc:docMk/>
          <pc:sldMk cId="2195869989" sldId="260"/>
        </pc:sldMkLst>
        <pc:spChg chg="add del mod">
          <ac:chgData name="Engel, Brian" userId="S::brian.engel@snhu.edu::34c8c920-73e3-46fb-8f2e-b1a371c5dbdb" providerId="AD" clId="Web-{143123A7-836C-6311-8A25-329A7E9556B9}" dt="2023-04-13T20:15:40.738" v="240"/>
          <ac:spMkLst>
            <pc:docMk/>
            <pc:sldMk cId="2195869989" sldId="260"/>
            <ac:spMk id="5" creationId="{F13429F2-5866-9B5D-D1BE-3E78E5E42512}"/>
          </ac:spMkLst>
        </pc:spChg>
        <pc:spChg chg="add mod">
          <ac:chgData name="Engel, Brian" userId="S::brian.engel@snhu.edu::34c8c920-73e3-46fb-8f2e-b1a371c5dbdb" providerId="AD" clId="Web-{143123A7-836C-6311-8A25-329A7E9556B9}" dt="2023-04-13T20:18:48.884" v="260" actId="20577"/>
          <ac:spMkLst>
            <pc:docMk/>
            <pc:sldMk cId="2195869989" sldId="260"/>
            <ac:spMk id="7" creationId="{8F1D7940-6AF7-38D9-1FA9-F08E3889FC7A}"/>
          </ac:spMkLst>
        </pc:spChg>
        <pc:picChg chg="del">
          <ac:chgData name="Engel, Brian" userId="S::brian.engel@snhu.edu::34c8c920-73e3-46fb-8f2e-b1a371c5dbdb" providerId="AD" clId="Web-{143123A7-836C-6311-8A25-329A7E9556B9}" dt="2023-04-13T20:15:23.862" v="238"/>
          <ac:picMkLst>
            <pc:docMk/>
            <pc:sldMk cId="2195869989" sldId="260"/>
            <ac:picMk id="4" creationId="{BC8BE89E-C14C-5F72-153A-035754EC6162}"/>
          </ac:picMkLst>
        </pc:picChg>
        <pc:picChg chg="add mod">
          <ac:chgData name="Engel, Brian" userId="S::brian.engel@snhu.edu::34c8c920-73e3-46fb-8f2e-b1a371c5dbdb" providerId="AD" clId="Web-{143123A7-836C-6311-8A25-329A7E9556B9}" dt="2023-04-13T20:15:57.254" v="245" actId="14100"/>
          <ac:picMkLst>
            <pc:docMk/>
            <pc:sldMk cId="2195869989" sldId="260"/>
            <ac:picMk id="6" creationId="{F59FE5DD-DB2C-3DD2-FE6D-983242D08B0D}"/>
          </ac:picMkLst>
        </pc:picChg>
      </pc:sldChg>
      <pc:sldChg chg="modSp new">
        <pc:chgData name="Engel, Brian" userId="S::brian.engel@snhu.edu::34c8c920-73e3-46fb-8f2e-b1a371c5dbdb" providerId="AD" clId="Web-{143123A7-836C-6311-8A25-329A7E9556B9}" dt="2023-04-13T20:18:41.399" v="259" actId="20577"/>
        <pc:sldMkLst>
          <pc:docMk/>
          <pc:sldMk cId="1288102435" sldId="261"/>
        </pc:sldMkLst>
        <pc:spChg chg="mod">
          <ac:chgData name="Engel, Brian" userId="S::brian.engel@snhu.edu::34c8c920-73e3-46fb-8f2e-b1a371c5dbdb" providerId="AD" clId="Web-{143123A7-836C-6311-8A25-329A7E9556B9}" dt="2023-04-13T20:09:15.726" v="211" actId="20577"/>
          <ac:spMkLst>
            <pc:docMk/>
            <pc:sldMk cId="1288102435" sldId="261"/>
            <ac:spMk id="2" creationId="{5A2A7FD2-914C-9000-EC2E-C979A24C5381}"/>
          </ac:spMkLst>
        </pc:spChg>
        <pc:spChg chg="mod">
          <ac:chgData name="Engel, Brian" userId="S::brian.engel@snhu.edu::34c8c920-73e3-46fb-8f2e-b1a371c5dbdb" providerId="AD" clId="Web-{143123A7-836C-6311-8A25-329A7E9556B9}" dt="2023-04-13T20:18:41.399" v="259" actId="20577"/>
          <ac:spMkLst>
            <pc:docMk/>
            <pc:sldMk cId="1288102435" sldId="261"/>
            <ac:spMk id="3" creationId="{6F4F6C5D-CA97-7EBD-3A89-6082BFF99882}"/>
          </ac:spMkLst>
        </pc:spChg>
      </pc:sldChg>
      <pc:sldChg chg="new del">
        <pc:chgData name="Engel, Brian" userId="S::brian.engel@snhu.edu::34c8c920-73e3-46fb-8f2e-b1a371c5dbdb" providerId="AD" clId="Web-{143123A7-836C-6311-8A25-329A7E9556B9}" dt="2023-04-13T20:07:21.754" v="189"/>
        <pc:sldMkLst>
          <pc:docMk/>
          <pc:sldMk cId="3263627888" sldId="261"/>
        </pc:sldMkLst>
      </pc:sldChg>
      <pc:sldChg chg="add del">
        <pc:chgData name="Engel, Brian" userId="S::brian.engel@snhu.edu::34c8c920-73e3-46fb-8f2e-b1a371c5dbdb" providerId="AD" clId="Web-{143123A7-836C-6311-8A25-329A7E9556B9}" dt="2023-04-13T20:07:43.739" v="192"/>
        <pc:sldMkLst>
          <pc:docMk/>
          <pc:sldMk cId="572774903" sldId="262"/>
        </pc:sldMkLst>
      </pc:sldChg>
      <pc:sldChg chg="modSp new">
        <pc:chgData name="Engel, Brian" userId="S::brian.engel@snhu.edu::34c8c920-73e3-46fb-8f2e-b1a371c5dbdb" providerId="AD" clId="Web-{143123A7-836C-6311-8A25-329A7E9556B9}" dt="2023-04-13T20:30:31.467" v="586" actId="20577"/>
        <pc:sldMkLst>
          <pc:docMk/>
          <pc:sldMk cId="1978490788" sldId="262"/>
        </pc:sldMkLst>
        <pc:spChg chg="mod">
          <ac:chgData name="Engel, Brian" userId="S::brian.engel@snhu.edu::34c8c920-73e3-46fb-8f2e-b1a371c5dbdb" providerId="AD" clId="Web-{143123A7-836C-6311-8A25-329A7E9556B9}" dt="2023-04-13T20:23:31.298" v="345" actId="20577"/>
          <ac:spMkLst>
            <pc:docMk/>
            <pc:sldMk cId="1978490788" sldId="262"/>
            <ac:spMk id="2" creationId="{62345E51-8DFC-5555-3D9A-485BD25FAC87}"/>
          </ac:spMkLst>
        </pc:spChg>
        <pc:spChg chg="mod">
          <ac:chgData name="Engel, Brian" userId="S::brian.engel@snhu.edu::34c8c920-73e3-46fb-8f2e-b1a371c5dbdb" providerId="AD" clId="Web-{143123A7-836C-6311-8A25-329A7E9556B9}" dt="2023-04-13T20:30:31.467" v="586" actId="20577"/>
          <ac:spMkLst>
            <pc:docMk/>
            <pc:sldMk cId="1978490788" sldId="262"/>
            <ac:spMk id="3" creationId="{A5F494CC-1F9D-E018-9FAB-031974514AAA}"/>
          </ac:spMkLst>
        </pc:spChg>
      </pc:sldChg>
    </pc:docChg>
  </pc:docChgLst>
  <pc:docChgLst>
    <pc:chgData name="Engel, Brian" userId="S::brian.engel@snhu.edu::34c8c920-73e3-46fb-8f2e-b1a371c5dbdb" providerId="AD" clId="Web-{8C1CC50D-3EEE-4215-B8D0-0ADC8B386BCF}"/>
    <pc:docChg chg="addSld modSld">
      <pc:chgData name="Engel, Brian" userId="S::brian.engel@snhu.edu::34c8c920-73e3-46fb-8f2e-b1a371c5dbdb" providerId="AD" clId="Web-{8C1CC50D-3EEE-4215-B8D0-0ADC8B386BCF}" dt="2023-04-11T22:55:44.759" v="365" actId="20577"/>
      <pc:docMkLst>
        <pc:docMk/>
      </pc:docMkLst>
      <pc:sldChg chg="modSp">
        <pc:chgData name="Engel, Brian" userId="S::brian.engel@snhu.edu::34c8c920-73e3-46fb-8f2e-b1a371c5dbdb" providerId="AD" clId="Web-{8C1CC50D-3EEE-4215-B8D0-0ADC8B386BCF}" dt="2023-04-11T22:22:06.908" v="72" actId="20577"/>
        <pc:sldMkLst>
          <pc:docMk/>
          <pc:sldMk cId="109857222" sldId="256"/>
        </pc:sldMkLst>
        <pc:spChg chg="mod">
          <ac:chgData name="Engel, Brian" userId="S::brian.engel@snhu.edu::34c8c920-73e3-46fb-8f2e-b1a371c5dbdb" providerId="AD" clId="Web-{8C1CC50D-3EEE-4215-B8D0-0ADC8B386BCF}" dt="2023-04-11T22:08:39.177" v="1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ngel, Brian" userId="S::brian.engel@snhu.edu::34c8c920-73e3-46fb-8f2e-b1a371c5dbdb" providerId="AD" clId="Web-{8C1CC50D-3EEE-4215-B8D0-0ADC8B386BCF}" dt="2023-04-11T22:22:06.908" v="7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Engel, Brian" userId="S::brian.engel@snhu.edu::34c8c920-73e3-46fb-8f2e-b1a371c5dbdb" providerId="AD" clId="Web-{8C1CC50D-3EEE-4215-B8D0-0ADC8B386BCF}" dt="2023-04-11T22:40:38.541" v="196" actId="20577"/>
        <pc:sldMkLst>
          <pc:docMk/>
          <pc:sldMk cId="2816634169" sldId="257"/>
        </pc:sldMkLst>
        <pc:spChg chg="mod">
          <ac:chgData name="Engel, Brian" userId="S::brian.engel@snhu.edu::34c8c920-73e3-46fb-8f2e-b1a371c5dbdb" providerId="AD" clId="Web-{8C1CC50D-3EEE-4215-B8D0-0ADC8B386BCF}" dt="2023-04-11T22:23:04.785" v="93" actId="20577"/>
          <ac:spMkLst>
            <pc:docMk/>
            <pc:sldMk cId="2816634169" sldId="257"/>
            <ac:spMk id="2" creationId="{948D1E36-A09A-009E-1884-91A610B09F2E}"/>
          </ac:spMkLst>
        </pc:spChg>
        <pc:spChg chg="mod">
          <ac:chgData name="Engel, Brian" userId="S::brian.engel@snhu.edu::34c8c920-73e3-46fb-8f2e-b1a371c5dbdb" providerId="AD" clId="Web-{8C1CC50D-3EEE-4215-B8D0-0ADC8B386BCF}" dt="2023-04-11T22:40:38.541" v="196" actId="20577"/>
          <ac:spMkLst>
            <pc:docMk/>
            <pc:sldMk cId="2816634169" sldId="257"/>
            <ac:spMk id="3" creationId="{1AA308E6-6A06-6239-5C04-93B6BC3F01D7}"/>
          </ac:spMkLst>
        </pc:spChg>
      </pc:sldChg>
      <pc:sldChg chg="addSp delSp modSp new">
        <pc:chgData name="Engel, Brian" userId="S::brian.engel@snhu.edu::34c8c920-73e3-46fb-8f2e-b1a371c5dbdb" providerId="AD" clId="Web-{8C1CC50D-3EEE-4215-B8D0-0ADC8B386BCF}" dt="2023-04-11T22:32:01.148" v="120" actId="14100"/>
        <pc:sldMkLst>
          <pc:docMk/>
          <pc:sldMk cId="667548622" sldId="258"/>
        </pc:sldMkLst>
        <pc:spChg chg="mod">
          <ac:chgData name="Engel, Brian" userId="S::brian.engel@snhu.edu::34c8c920-73e3-46fb-8f2e-b1a371c5dbdb" providerId="AD" clId="Web-{8C1CC50D-3EEE-4215-B8D0-0ADC8B386BCF}" dt="2023-04-11T22:31:42.694" v="115" actId="20577"/>
          <ac:spMkLst>
            <pc:docMk/>
            <pc:sldMk cId="667548622" sldId="258"/>
            <ac:spMk id="2" creationId="{B6984768-703E-35D7-C02D-2A4A0E9795A3}"/>
          </ac:spMkLst>
        </pc:spChg>
        <pc:spChg chg="del">
          <ac:chgData name="Engel, Brian" userId="S::brian.engel@snhu.edu::34c8c920-73e3-46fb-8f2e-b1a371c5dbdb" providerId="AD" clId="Web-{8C1CC50D-3EEE-4215-B8D0-0ADC8B386BCF}" dt="2023-04-11T22:30:59.473" v="95"/>
          <ac:spMkLst>
            <pc:docMk/>
            <pc:sldMk cId="667548622" sldId="258"/>
            <ac:spMk id="3" creationId="{AF7CBD5D-C7BF-AEDD-6BC1-653988A63802}"/>
          </ac:spMkLst>
        </pc:spChg>
        <pc:picChg chg="add mod ord">
          <ac:chgData name="Engel, Brian" userId="S::brian.engel@snhu.edu::34c8c920-73e3-46fb-8f2e-b1a371c5dbdb" providerId="AD" clId="Web-{8C1CC50D-3EEE-4215-B8D0-0ADC8B386BCF}" dt="2023-04-11T22:32:01.148" v="120" actId="14100"/>
          <ac:picMkLst>
            <pc:docMk/>
            <pc:sldMk cId="667548622" sldId="258"/>
            <ac:picMk id="4" creationId="{4DC694EE-4831-09F4-E0A5-F9690D8BC6EA}"/>
          </ac:picMkLst>
        </pc:picChg>
      </pc:sldChg>
      <pc:sldChg chg="modSp new">
        <pc:chgData name="Engel, Brian" userId="S::brian.engel@snhu.edu::34c8c920-73e3-46fb-8f2e-b1a371c5dbdb" providerId="AD" clId="Web-{8C1CC50D-3EEE-4215-B8D0-0ADC8B386BCF}" dt="2023-04-11T22:55:44.759" v="365" actId="20577"/>
        <pc:sldMkLst>
          <pc:docMk/>
          <pc:sldMk cId="1834831919" sldId="259"/>
        </pc:sldMkLst>
        <pc:spChg chg="mod">
          <ac:chgData name="Engel, Brian" userId="S::brian.engel@snhu.edu::34c8c920-73e3-46fb-8f2e-b1a371c5dbdb" providerId="AD" clId="Web-{8C1CC50D-3EEE-4215-B8D0-0ADC8B386BCF}" dt="2023-04-11T22:44:03.126" v="214" actId="20577"/>
          <ac:spMkLst>
            <pc:docMk/>
            <pc:sldMk cId="1834831919" sldId="259"/>
            <ac:spMk id="2" creationId="{138DA041-B4AD-43AF-D3BD-A9E0816DFE68}"/>
          </ac:spMkLst>
        </pc:spChg>
        <pc:spChg chg="mod">
          <ac:chgData name="Engel, Brian" userId="S::brian.engel@snhu.edu::34c8c920-73e3-46fb-8f2e-b1a371c5dbdb" providerId="AD" clId="Web-{8C1CC50D-3EEE-4215-B8D0-0ADC8B386BCF}" dt="2023-04-11T22:55:44.759" v="365" actId="20577"/>
          <ac:spMkLst>
            <pc:docMk/>
            <pc:sldMk cId="1834831919" sldId="259"/>
            <ac:spMk id="3" creationId="{7F8E32C5-E3AD-AA5D-B76B-58150C6D634C}"/>
          </ac:spMkLst>
        </pc:spChg>
      </pc:sldChg>
      <pc:sldChg chg="addSp delSp modSp new">
        <pc:chgData name="Engel, Brian" userId="S::brian.engel@snhu.edu::34c8c920-73e3-46fb-8f2e-b1a371c5dbdb" providerId="AD" clId="Web-{8C1CC50D-3EEE-4215-B8D0-0ADC8B386BCF}" dt="2023-04-11T22:47:58.462" v="236" actId="20577"/>
        <pc:sldMkLst>
          <pc:docMk/>
          <pc:sldMk cId="2195869989" sldId="260"/>
        </pc:sldMkLst>
        <pc:spChg chg="mod">
          <ac:chgData name="Engel, Brian" userId="S::brian.engel@snhu.edu::34c8c920-73e3-46fb-8f2e-b1a371c5dbdb" providerId="AD" clId="Web-{8C1CC50D-3EEE-4215-B8D0-0ADC8B386BCF}" dt="2023-04-11T22:47:58.462" v="236" actId="20577"/>
          <ac:spMkLst>
            <pc:docMk/>
            <pc:sldMk cId="2195869989" sldId="260"/>
            <ac:spMk id="2" creationId="{9C326058-EE0C-068A-6388-D9397414518F}"/>
          </ac:spMkLst>
        </pc:spChg>
        <pc:spChg chg="del">
          <ac:chgData name="Engel, Brian" userId="S::brian.engel@snhu.edu::34c8c920-73e3-46fb-8f2e-b1a371c5dbdb" providerId="AD" clId="Web-{8C1CC50D-3EEE-4215-B8D0-0ADC8B386BCF}" dt="2023-04-11T22:47:18.211" v="216"/>
          <ac:spMkLst>
            <pc:docMk/>
            <pc:sldMk cId="2195869989" sldId="260"/>
            <ac:spMk id="3" creationId="{61272E5D-37C8-58AC-884B-568652274764}"/>
          </ac:spMkLst>
        </pc:spChg>
        <pc:picChg chg="add mod ord">
          <ac:chgData name="Engel, Brian" userId="S::brian.engel@snhu.edu::34c8c920-73e3-46fb-8f2e-b1a371c5dbdb" providerId="AD" clId="Web-{8C1CC50D-3EEE-4215-B8D0-0ADC8B386BCF}" dt="2023-04-11T22:47:18.211" v="216"/>
          <ac:picMkLst>
            <pc:docMk/>
            <pc:sldMk cId="2195869989" sldId="260"/>
            <ac:picMk id="4" creationId="{BC8BE89E-C14C-5F72-153A-035754EC61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3132"/>
          </a:xfrm>
        </p:spPr>
        <p:txBody>
          <a:bodyPr/>
          <a:lstStyle/>
          <a:p>
            <a:r>
              <a:rPr lang="en-US" dirty="0">
                <a:cs typeface="Calibri Light"/>
              </a:rPr>
              <a:t>The Scrum-Agile Team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11414"/>
            <a:ext cx="9144000" cy="2846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Scrum Master – the </a:t>
            </a:r>
            <a:r>
              <a:rPr lang="en-US" dirty="0">
                <a:ea typeface="+mn-lt"/>
                <a:cs typeface="+mn-lt"/>
              </a:rPr>
              <a:t>facilitator for an Agile development team</a:t>
            </a:r>
            <a:endParaRPr lang="en-US" dirty="0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Product Owner </a:t>
            </a:r>
            <a:r>
              <a:rPr lang="en-US" dirty="0">
                <a:ea typeface="+mn-lt"/>
                <a:cs typeface="+mn-lt"/>
              </a:rPr>
              <a:t>– responsible for the project's outcome</a:t>
            </a:r>
          </a:p>
          <a:p>
            <a:pPr algn="l"/>
            <a:r>
              <a:rPr lang="en-US" dirty="0">
                <a:cs typeface="Calibri"/>
              </a:rPr>
              <a:t>Developers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Calibri"/>
              </a:rPr>
              <a:t>– the other team members (programmers, testers, etc.)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1E36-A09A-009E-1884-91A610B0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Stages in Scrum-Agile Software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08E6-6A06-6239-5C04-93B6BC3F0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063"/>
            <a:ext cx="10515600" cy="49704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Initiation – This is shown in the meeting between the product owner, scrum master, and the client. Also in the focus group with the users to determine product backlog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Sprint Planning – This was shown when there was a change in the application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Implementing the Sprint – Includes the daily scrum meeting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Reviewing – Lead by the scrum master at the end of the sprint for everyone involved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Retrospective – Lead by the scrum master at the end of the sprint for just the development team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Iterate steps 2 – 5 as many times as needed until the project is finished</a:t>
            </a:r>
          </a:p>
        </p:txBody>
      </p:sp>
    </p:spTree>
    <p:extLst>
      <p:ext uri="{BB962C8B-B14F-4D97-AF65-F5344CB8AC3E}">
        <p14:creationId xmlns:p14="http://schemas.microsoft.com/office/powerpoint/2010/main" val="281663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84768-703E-35D7-C02D-2A4A0E97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dirty="0">
                <a:cs typeface="Calibri Light"/>
              </a:rPr>
              <a:t>Diagram of Scrum Workflow</a:t>
            </a:r>
            <a:br>
              <a:rPr lang="en-US" sz="3700" dirty="0">
                <a:cs typeface="Calibri Light"/>
              </a:rPr>
            </a:br>
            <a:endParaRPr lang="en-US" sz="3700">
              <a:cs typeface="Calibri Light"/>
            </a:endParaRPr>
          </a:p>
        </p:txBody>
      </p:sp>
      <p:pic>
        <p:nvPicPr>
          <p:cNvPr id="3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4E0C5A6-4922-F44A-C57B-DA0CF9830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41" y="1058041"/>
            <a:ext cx="10358828" cy="4089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9F0865-A762-D54E-A74C-BD4281614ADE}"/>
              </a:ext>
            </a:extLst>
          </p:cNvPr>
          <p:cNvSpPr txBox="1"/>
          <p:nvPr/>
        </p:nvSpPr>
        <p:spPr>
          <a:xfrm rot="-10800000" flipV="1">
            <a:off x="3050720" y="5079619"/>
            <a:ext cx="60497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Mountain Goat Software, CC BY 2.5 &lt;https://creativecommons.org/licenses/by/2.5&gt;,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66754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A041-B4AD-43AF-D3BD-A9E0816D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Waterfall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32C5-E3AD-AA5D-B76B-58150C6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Follows very specific, well defined steps</a:t>
            </a:r>
          </a:p>
          <a:p>
            <a:r>
              <a:rPr lang="en-US" dirty="0">
                <a:cs typeface="Calibri"/>
              </a:rPr>
              <a:t>Once a step is done, there is no going back</a:t>
            </a:r>
          </a:p>
          <a:p>
            <a:r>
              <a:rPr lang="en-US" dirty="0">
                <a:cs typeface="Calibri"/>
              </a:rPr>
              <a:t>Not ideal for a project with unknowns</a:t>
            </a:r>
          </a:p>
          <a:p>
            <a:r>
              <a:rPr lang="en-US" dirty="0">
                <a:cs typeface="Calibri"/>
              </a:rPr>
              <a:t>Does not allow for change once it has started</a:t>
            </a:r>
          </a:p>
          <a:p>
            <a:r>
              <a:rPr lang="en-US" dirty="0">
                <a:cs typeface="Calibri"/>
              </a:rPr>
              <a:t>Testing is not done until later on, so there is no way to tell if it works until later in the development cycle</a:t>
            </a:r>
          </a:p>
          <a:p>
            <a:r>
              <a:rPr lang="en-US" dirty="0">
                <a:cs typeface="Calibri"/>
              </a:rPr>
              <a:t>In the SNHU Travel application, the switch to health and wellness travel would have been impossible without having to start over again using the waterfall method</a:t>
            </a:r>
          </a:p>
        </p:txBody>
      </p:sp>
    </p:spTree>
    <p:extLst>
      <p:ext uri="{BB962C8B-B14F-4D97-AF65-F5344CB8AC3E}">
        <p14:creationId xmlns:p14="http://schemas.microsoft.com/office/powerpoint/2010/main" val="183483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6058-EE0C-068A-6388-D9397414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Software Development with Waterfall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59FE5DD-DB2C-3DD2-FE6D-983242D08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6" y="1712975"/>
            <a:ext cx="9514935" cy="3561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1D7940-6AF7-38D9-1FA9-F08E3889FC7A}"/>
              </a:ext>
            </a:extLst>
          </p:cNvPr>
          <p:cNvSpPr txBox="1"/>
          <p:nvPr/>
        </p:nvSpPr>
        <p:spPr>
          <a:xfrm>
            <a:off x="3042249" y="5414513"/>
            <a:ext cx="69413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original uploader was </a:t>
            </a:r>
            <a:r>
              <a:rPr lang="en-US" dirty="0" err="1"/>
              <a:t>PaulHoadley</a:t>
            </a:r>
            <a:r>
              <a:rPr lang="en-US" dirty="0"/>
              <a:t> at English Wikipedia., CC BY-SA 2.5 &lt;https://creativecommons.org/licenses/by-sa/2.5&gt;,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219586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5E51-8DFC-5555-3D9A-485BD25F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Method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94CC-1F9D-E018-9FAB-03197451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Waterfall would be good for a project with no unknowns. If you can plan the entire project in advance and not have to worry about the client changing anything then the waterfall method is a great option to use.</a:t>
            </a:r>
          </a:p>
          <a:p>
            <a:r>
              <a:rPr lang="en-US">
                <a:cs typeface="Calibri" panose="020F0502020204030204"/>
              </a:rPr>
              <a:t>Scrum-agile is far better suited for when a project has unknowns, such as ongoing client input or an exploritory project. It is good for being able to fail fast and not waste time going down a road to nowhere by taking the hardest and most likely to fail parts first to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>
                <a:cs typeface="Calibri" panose="020F0502020204030204"/>
              </a:rPr>
              <a:t>reduce time spent and go to a different approach.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849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7FD2-914C-9000-EC2E-C979A24C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6C5D-CA97-7EBD-3A89-6082BFF9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Mountain Goat Software, CC BY 2.5 &lt;https://creativecommons.org/licenses/by/2.5&gt;, via Wikimedia Commons</a:t>
            </a:r>
          </a:p>
          <a:p>
            <a:r>
              <a:rPr lang="en-US" dirty="0">
                <a:ea typeface="+mn-lt"/>
                <a:cs typeface="+mn-lt"/>
              </a:rPr>
              <a:t>The original uploader was </a:t>
            </a:r>
            <a:r>
              <a:rPr lang="en-US" dirty="0" err="1">
                <a:ea typeface="+mn-lt"/>
                <a:cs typeface="+mn-lt"/>
              </a:rPr>
              <a:t>PaulHoadley</a:t>
            </a:r>
            <a:r>
              <a:rPr lang="en-US" dirty="0">
                <a:ea typeface="+mn-lt"/>
                <a:cs typeface="+mn-lt"/>
              </a:rPr>
              <a:t> at English Wikipedia., CC BY-SA 2.5 &lt;https://creativecommons.org/licenses/by-sa/2.5&gt;, via Wikimedia Commons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10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Scrum-Agile Team </vt:lpstr>
      <vt:lpstr>Stages in Scrum-Agile Software Development</vt:lpstr>
      <vt:lpstr>Diagram of Scrum Workflow </vt:lpstr>
      <vt:lpstr>Waterfall Project Management</vt:lpstr>
      <vt:lpstr>Software Development with Waterfall</vt:lpstr>
      <vt:lpstr>Method Considerations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283</cp:revision>
  <dcterms:created xsi:type="dcterms:W3CDTF">2023-04-11T21:59:26Z</dcterms:created>
  <dcterms:modified xsi:type="dcterms:W3CDTF">2023-04-13T20:30:36Z</dcterms:modified>
</cp:coreProperties>
</file>