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E015A3-3571-4A56-A744-426ADDEA9F43}" type="datetimeFigureOut">
              <a:rPr lang="en-US" smtClean="0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8B11A6-BF6A-4416-99DE-CB5740FE27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4bGb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3techs.com/technologies/history_overview/javascript_library/all" TargetMode="External"/><Relationship Id="rId2" Type="http://schemas.openxmlformats.org/officeDocument/2006/relationships/hyperlink" Target="http://api.jquery.com/category/deferred-objec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bSPb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Deferred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your own…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waitForUserToPressNext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jQuery.Deferred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function(defer)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	jQuery('body').</a:t>
            </a:r>
            <a:r>
              <a:rPr lang="en-US" dirty="0" err="1" smtClean="0"/>
              <a:t>keyup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		function(event)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			if (</a:t>
            </a:r>
            <a:r>
              <a:rPr lang="en-US" dirty="0" err="1" smtClean="0"/>
              <a:t>event.keyCode</a:t>
            </a:r>
            <a:r>
              <a:rPr lang="en-US" dirty="0" smtClean="0"/>
              <a:t> === 39)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				</a:t>
            </a:r>
            <a:r>
              <a:rPr lang="en-US" dirty="0" err="1" smtClean="0"/>
              <a:t>defer.resolve</a:t>
            </a:r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smtClean="0"/>
              <a:t>key');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	jQuery('#</a:t>
            </a:r>
            <a:r>
              <a:rPr lang="en-US" dirty="0" err="1" smtClean="0"/>
              <a:t>nextButton</a:t>
            </a:r>
            <a:r>
              <a:rPr lang="en-US" dirty="0" smtClean="0"/>
              <a:t>').click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		function(event)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/>
              <a:t>defer.resolve</a:t>
            </a:r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smtClean="0"/>
              <a:t>button</a:t>
            </a:r>
            <a:r>
              <a:rPr lang="en-US" dirty="0" smtClean="0"/>
              <a:t>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).promise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waitForUserToPressNext</a:t>
            </a:r>
            <a:r>
              <a:rPr lang="en-US" dirty="0" smtClean="0"/>
              <a:t>().then(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function(how) {</a:t>
            </a:r>
            <a:br>
              <a:rPr lang="en-US" dirty="0" smtClean="0"/>
            </a:br>
            <a:r>
              <a:rPr lang="en-US" dirty="0" smtClean="0"/>
              <a:t>		console.log('done</a:t>
            </a:r>
            <a:r>
              <a:rPr lang="en-US" dirty="0" smtClean="0"/>
              <a:t>! </a:t>
            </a:r>
            <a:r>
              <a:rPr lang="en-US" dirty="0" smtClean="0"/>
              <a:t>'</a:t>
            </a:r>
            <a:r>
              <a:rPr lang="en-US" dirty="0" smtClean="0"/>
              <a:t> + how);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Live Example: </a:t>
            </a:r>
            <a:r>
              <a:rPr lang="en-US" dirty="0" smtClean="0">
                <a:hlinkClick r:id="rId2"/>
              </a:rPr>
              <a:t>http://jsfiddle.net/4bGbU/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 smtClean="0"/>
              <a:t>deferred.always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Executes a callback on success or fail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deferred.notifyWith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Allows you to specify a context with the notification (What scope </a:t>
            </a:r>
            <a:r>
              <a:rPr lang="en-US" sz="2400" dirty="0" smtClean="0"/>
              <a:t>'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'</a:t>
            </a:r>
            <a:r>
              <a:rPr lang="en-US" dirty="0" smtClean="0"/>
              <a:t> will represent)</a:t>
            </a:r>
          </a:p>
          <a:p>
            <a:pPr lvl="2"/>
            <a:r>
              <a:rPr lang="en-US" dirty="0" err="1" smtClean="0"/>
              <a:t>notifyWith</a:t>
            </a:r>
            <a:r>
              <a:rPr lang="en-US" dirty="0" smtClean="0"/>
              <a:t>(context [, message])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deferred.pipe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Allows you to redirect success, fail, or progress notifications for further processing</a:t>
            </a:r>
          </a:p>
          <a:p>
            <a:pPr lvl="2"/>
            <a:r>
              <a:rPr lang="en-US" dirty="0" smtClean="0"/>
              <a:t>API Wrapping: Your web server returns 200 OK for all requests.  This will go to your success handler even if the API intends for it to be a failure.  If you pipe the deferred object, you can override it with further logic and return a new Deferred object in a rejected state.</a:t>
            </a:r>
          </a:p>
          <a:p>
            <a:pPr lvl="2"/>
            <a:r>
              <a:rPr lang="en-US" dirty="0" smtClean="0"/>
              <a:t>Filtering: The pipe can alter the resolve/fail/progress data that is sent to your callbacks.  This can be handy for filtering out or adding in data that is needed in the callback.</a:t>
            </a:r>
          </a:p>
          <a:p>
            <a:pPr lvl="2"/>
            <a:r>
              <a:rPr lang="en-US" dirty="0" smtClean="0"/>
              <a:t>Formatting:  Alter the return data by applying a format.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deferred.reject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Not shown in previous slides, but this is what is called to fail a promise.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deferred.rejectWith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concept as </a:t>
            </a:r>
            <a:r>
              <a:rPr lang="en-US" dirty="0" err="1" smtClean="0"/>
              <a:t>notifyWith</a:t>
            </a:r>
            <a:r>
              <a:rPr lang="en-US" dirty="0" smtClean="0"/>
              <a:t>() above for rejecting with scope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deferred.resolveWith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concept as </a:t>
            </a:r>
            <a:r>
              <a:rPr lang="en-US" dirty="0" err="1" smtClean="0"/>
              <a:t>notifyWith</a:t>
            </a:r>
            <a:r>
              <a:rPr lang="en-US" dirty="0" smtClean="0"/>
              <a:t>() above for </a:t>
            </a:r>
            <a:r>
              <a:rPr lang="en-US" dirty="0" smtClean="0"/>
              <a:t>succeeding with scope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eferred.state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the state of the promise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deferred.then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Allows you to specify success, fail, and progress callbacks with one call</a:t>
            </a:r>
          </a:p>
          <a:p>
            <a:pPr lvl="1"/>
            <a:r>
              <a:rPr lang="en-US" dirty="0" err="1" smtClean="0"/>
              <a:t>defer.then</a:t>
            </a:r>
            <a:r>
              <a:rPr lang="en-US" dirty="0" smtClean="0"/>
              <a:t>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failCallback</a:t>
            </a:r>
            <a:r>
              <a:rPr lang="en-US" dirty="0" smtClean="0"/>
              <a:t>, </a:t>
            </a:r>
            <a:r>
              <a:rPr lang="en-US" dirty="0" err="1" smtClean="0"/>
              <a:t>progressCallback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http://api.jquery.com/category/deferred-object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w3techs.com/technologies/history_overview/javascript_library/all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Historical trends in the usage of JavaScript libra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5725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Deferred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method for asynchronous logic encapsulation</a:t>
            </a:r>
          </a:p>
          <a:p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CommonJS</a:t>
            </a:r>
            <a:r>
              <a:rPr lang="en-US" dirty="0" smtClean="0"/>
              <a:t> Promises/A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 promise represents the eventual value returned from the single completion of an operation. A promise may be in one of the three states, unfulfilled, fulfilled, and </a:t>
            </a:r>
            <a:r>
              <a:rPr lang="en-US" dirty="0" smtClean="0"/>
              <a:t>failed*. </a:t>
            </a:r>
            <a:r>
              <a:rPr lang="en-US" dirty="0" smtClean="0"/>
              <a:t>The promise may only move from unfulfilled to fulfilled, or unfulfilled to failed. Once a promise is fulfilled or failed, the promise's value MUST not be </a:t>
            </a:r>
            <a:r>
              <a:rPr lang="en-US" dirty="0" smtClean="0"/>
              <a:t>changed.</a:t>
            </a:r>
          </a:p>
          <a:p>
            <a:pPr lvl="2"/>
            <a:r>
              <a:rPr lang="en-US" dirty="0" smtClean="0"/>
              <a:t>*jQuery uses pending, resolved, and rejected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Readability - Getting closer </a:t>
            </a:r>
            <a:r>
              <a:rPr lang="en-US" dirty="0" smtClean="0"/>
              <a:t>to self documenting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Encapsulation - Keep the logic separate.  Let the Deferred method worry about error codes and implementation.</a:t>
            </a:r>
          </a:p>
          <a:p>
            <a:endParaRPr lang="en-US" dirty="0" smtClean="0"/>
          </a:p>
          <a:p>
            <a:r>
              <a:rPr lang="en-US" dirty="0" smtClean="0"/>
              <a:t>Any asynchronous process</a:t>
            </a:r>
            <a:endParaRPr lang="en-US" dirty="0" smtClean="0"/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User interactions (more on this later)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Previously, you’d do something like this: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xhr.open</a:t>
            </a:r>
            <a:r>
              <a:rPr lang="en-US" dirty="0" smtClean="0"/>
              <a:t>(</a:t>
            </a:r>
            <a:r>
              <a:rPr lang="en-US" dirty="0" smtClean="0"/>
              <a:t>'</a:t>
            </a:r>
            <a:r>
              <a:rPr lang="en-US" dirty="0" smtClean="0"/>
              <a:t>GET</a:t>
            </a:r>
            <a:r>
              <a:rPr lang="en-US" dirty="0" smtClean="0"/>
              <a:t>'</a:t>
            </a:r>
            <a:r>
              <a:rPr lang="en-US" dirty="0" smtClean="0"/>
              <a:t>, </a:t>
            </a:r>
            <a:r>
              <a:rPr lang="en-US" dirty="0" smtClean="0"/>
              <a:t>'</a:t>
            </a:r>
            <a:r>
              <a:rPr lang="en-US" dirty="0" err="1" smtClean="0"/>
              <a:t>url</a:t>
            </a:r>
            <a:r>
              <a:rPr lang="en-US" dirty="0" smtClean="0"/>
              <a:t>'</a:t>
            </a:r>
            <a:r>
              <a:rPr lang="en-US" dirty="0" smtClean="0"/>
              <a:t>, true);</a:t>
            </a:r>
            <a:br>
              <a:rPr lang="en-US" dirty="0" smtClean="0"/>
            </a:br>
            <a:r>
              <a:rPr lang="en-US" dirty="0" err="1" smtClean="0"/>
              <a:t>xhr.addEventListener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'load',</a:t>
            </a:r>
            <a:br>
              <a:rPr lang="en-US" dirty="0" smtClean="0"/>
            </a:br>
            <a:r>
              <a:rPr lang="en-US" dirty="0" smtClean="0"/>
              <a:t>	function() {</a:t>
            </a:r>
            <a:br>
              <a:rPr lang="en-US" dirty="0" smtClean="0"/>
            </a:br>
            <a:r>
              <a:rPr lang="en-US" dirty="0" smtClean="0"/>
              <a:t>		if (</a:t>
            </a:r>
            <a:r>
              <a:rPr lang="en-US" dirty="0" err="1" smtClean="0"/>
              <a:t>xhr.status</a:t>
            </a:r>
            <a:r>
              <a:rPr lang="en-US" dirty="0" smtClean="0"/>
              <a:t> === 200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		alert</a:t>
            </a:r>
            <a:r>
              <a:rPr lang="en-US" dirty="0" smtClean="0"/>
              <a:t>("We got data: " + </a:t>
            </a:r>
            <a:r>
              <a:rPr lang="en-US" dirty="0" err="1" smtClean="0"/>
              <a:t>xhr.response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xhr.send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jQuery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jQuery handle most of the leg work (extend it’s functionality)</a:t>
            </a:r>
          </a:p>
          <a:p>
            <a:endParaRPr lang="en-US" dirty="0" smtClean="0"/>
          </a:p>
          <a:p>
            <a:r>
              <a:rPr lang="en-US" dirty="0" smtClean="0"/>
              <a:t>jQuery AJAX calls return a </a:t>
            </a:r>
            <a:r>
              <a:rPr lang="en-US" dirty="0" err="1" smtClean="0"/>
              <a:t>jQuery.Deferred</a:t>
            </a:r>
            <a:r>
              <a:rPr lang="en-US" dirty="0" smtClean="0"/>
              <a:t>().promise() object</a:t>
            </a:r>
          </a:p>
          <a:p>
            <a:pPr lvl="1"/>
            <a:r>
              <a:rPr lang="en-US" dirty="0" smtClean="0"/>
              <a:t>Since </a:t>
            </a:r>
            <a:r>
              <a:rPr lang="en-US" dirty="0" smtClean="0"/>
              <a:t>jQuery </a:t>
            </a:r>
            <a:r>
              <a:rPr lang="en-US" dirty="0" smtClean="0"/>
              <a:t>1.5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It’s now as easy as:</a:t>
            </a:r>
          </a:p>
          <a:p>
            <a:pPr lvl="2"/>
            <a:r>
              <a:rPr lang="en-US" dirty="0" err="1" smtClean="0"/>
              <a:t>jQuery.get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someURL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).done (</a:t>
            </a:r>
            <a:br>
              <a:rPr lang="en-US" dirty="0" smtClean="0"/>
            </a:br>
            <a:r>
              <a:rPr lang="en-US" dirty="0" smtClean="0"/>
              <a:t>	function(data)  { /* success */ }</a:t>
            </a:r>
            <a:br>
              <a:rPr lang="en-US" dirty="0" smtClean="0"/>
            </a:br>
            <a:r>
              <a:rPr lang="en-US" dirty="0" smtClean="0"/>
              <a:t>).fail (</a:t>
            </a:r>
            <a:br>
              <a:rPr lang="en-US" dirty="0" smtClean="0"/>
            </a:br>
            <a:r>
              <a:rPr lang="en-US" dirty="0" smtClean="0"/>
              <a:t>	function(message)  </a:t>
            </a:r>
            <a:r>
              <a:rPr lang="en-US" dirty="0" smtClean="0"/>
              <a:t>{ /* </a:t>
            </a:r>
            <a:r>
              <a:rPr lang="en-US" dirty="0" smtClean="0"/>
              <a:t>fail </a:t>
            </a:r>
            <a:r>
              <a:rPr lang="en-US" dirty="0" smtClean="0"/>
              <a:t>*/ }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jQuery.Deferred</a:t>
            </a:r>
            <a:r>
              <a:rPr lang="en-US" dirty="0" smtClean="0"/>
              <a:t>().promise()?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promise object is an object that “promises” to do some work, wait for the appropriate responses, and call all applicable callbacks.</a:t>
            </a:r>
          </a:p>
          <a:p>
            <a:endParaRPr lang="en-US" dirty="0" smtClean="0"/>
          </a:p>
          <a:p>
            <a:r>
              <a:rPr lang="en-US" dirty="0" smtClean="0"/>
              <a:t>It’s non-blocking.</a:t>
            </a:r>
          </a:p>
          <a:p>
            <a:endParaRPr lang="en-US" dirty="0" smtClean="0"/>
          </a:p>
          <a:p>
            <a:r>
              <a:rPr lang="en-US" dirty="0" smtClean="0"/>
              <a:t>It encapsulates the event calls, listeners, and event specific codes so you don’t have to deal with them in your logic.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jQuery makes this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adds the ability to wait for several promises to complete and adds progress/notify (jQuery 1.7) functionality</a:t>
            </a:r>
          </a:p>
          <a:p>
            <a:endParaRPr lang="en-US" dirty="0" smtClean="0"/>
          </a:p>
          <a:p>
            <a:r>
              <a:rPr lang="en-US" dirty="0" err="1" smtClean="0"/>
              <a:t>jQuery.when</a:t>
            </a:r>
            <a:r>
              <a:rPr lang="en-US" dirty="0" smtClean="0"/>
              <a:t> ()</a:t>
            </a:r>
          </a:p>
          <a:p>
            <a:pPr lvl="1"/>
            <a:r>
              <a:rPr lang="en-US" dirty="0" err="1" smtClean="0"/>
              <a:t>jQuery.when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jQuery.ajax</a:t>
            </a:r>
            <a:r>
              <a:rPr lang="en-US" dirty="0" smtClean="0"/>
              <a:t>(url1),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jQuery.ajax</a:t>
            </a:r>
            <a:r>
              <a:rPr lang="en-US" dirty="0" smtClean="0"/>
              <a:t>(url2),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jQuery.ajax</a:t>
            </a:r>
            <a:r>
              <a:rPr lang="en-US" dirty="0" smtClean="0"/>
              <a:t>(url3)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).done ( /* success */ ).fail ( /* fail */ 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notify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jQuery.when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	/* promise(s) */</a:t>
            </a:r>
            <a:br>
              <a:rPr lang="en-US" dirty="0" smtClean="0"/>
            </a:br>
            <a:r>
              <a:rPr lang="en-US" dirty="0" smtClean="0"/>
              <a:t>).progress (</a:t>
            </a:r>
            <a:br>
              <a:rPr lang="en-US" dirty="0" smtClean="0"/>
            </a:br>
            <a:r>
              <a:rPr lang="en-US" dirty="0" smtClean="0"/>
              <a:t>	function (message) {</a:t>
            </a:r>
            <a:br>
              <a:rPr lang="en-US" dirty="0" smtClean="0"/>
            </a:br>
            <a:r>
              <a:rPr lang="en-US" dirty="0" smtClean="0"/>
              <a:t>		/* update UI here? */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Live Example: </a:t>
            </a:r>
            <a:r>
              <a:rPr lang="en-US" dirty="0" smtClean="0">
                <a:hlinkClick r:id="rId2"/>
              </a:rPr>
              <a:t>http://jsfiddle.net/bSPb9/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someURL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</a:t>
            </a:r>
            <a:r>
              <a:rPr lang="en-US" dirty="0" smtClean="0"/>
              <a:t> .</a:t>
            </a:r>
            <a:r>
              <a:rPr lang="en-US" dirty="0" smtClean="0"/>
              <a:t>done 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processSomething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</a:t>
            </a:r>
            <a:r>
              <a:rPr lang="en-US" dirty="0" smtClean="0"/>
              <a:t> .</a:t>
            </a:r>
            <a:r>
              <a:rPr lang="en-US" dirty="0" smtClean="0"/>
              <a:t>done 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processSomethingElse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846</TotalTime>
  <Words>525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Deferred Programming</vt:lpstr>
      <vt:lpstr>Why jQuery?</vt:lpstr>
      <vt:lpstr>What is Deferred Programming?</vt:lpstr>
      <vt:lpstr>Why use it?</vt:lpstr>
      <vt:lpstr>Let jQuery do it</vt:lpstr>
      <vt:lpstr>jQuery.Deferred().promise()?</vt:lpstr>
      <vt:lpstr>How jQuery makes this better</vt:lpstr>
      <vt:lpstr>Progress and notify</vt:lpstr>
      <vt:lpstr>Chainable</vt:lpstr>
      <vt:lpstr>Roll your own…</vt:lpstr>
      <vt:lpstr>Other Notable Features</vt:lpstr>
      <vt:lpstr>Links</vt:lpstr>
    </vt:vector>
  </TitlesOfParts>
  <Company>ICC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Nick Schubach</dc:creator>
  <cp:lastModifiedBy>Nick Schubach</cp:lastModifiedBy>
  <cp:revision>22</cp:revision>
  <dcterms:created xsi:type="dcterms:W3CDTF">2012-09-26T22:32:06Z</dcterms:created>
  <dcterms:modified xsi:type="dcterms:W3CDTF">2012-09-27T12:38:38Z</dcterms:modified>
</cp:coreProperties>
</file>