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32515-6094-5B4E-931B-B08A385FFD8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640E-170F-954C-A734-286BFE61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Python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Virtualenv and Virtualenvwrapper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Important Virtualenv Steps if not using virtualenvwrapper</a:t>
            </a:r>
          </a:p>
          <a:p>
            <a:pPr lvl="1"/>
            <a:r>
              <a:rPr lang="en-US" dirty="0" smtClean="0"/>
              <a:t>Create a folder where all virtual environments will be housed.</a:t>
            </a:r>
          </a:p>
          <a:p>
            <a:pPr lvl="1"/>
            <a:r>
              <a:rPr lang="en-US" dirty="0" smtClean="0"/>
              <a:t>Virtualenv –e </a:t>
            </a:r>
            <a:r>
              <a:rPr lang="en-US" i="1" dirty="0" err="1" smtClean="0"/>
              <a:t>env_name</a:t>
            </a:r>
            <a:r>
              <a:rPr lang="en-US" i="1" dirty="0" smtClean="0"/>
              <a:t> </a:t>
            </a:r>
            <a:r>
              <a:rPr lang="en-US" dirty="0" smtClean="0"/>
              <a:t>after navigating to this environment.</a:t>
            </a:r>
          </a:p>
          <a:p>
            <a:pPr lvl="1"/>
            <a:r>
              <a:rPr lang="en-US" dirty="0" smtClean="0"/>
              <a:t>To activate the environment</a:t>
            </a:r>
          </a:p>
          <a:p>
            <a:pPr lvl="2"/>
            <a:r>
              <a:rPr lang="en-US" dirty="0" smtClean="0"/>
              <a:t>\path\to\virtual\</a:t>
            </a:r>
            <a:r>
              <a:rPr lang="en-US" dirty="0" err="1" smtClean="0"/>
              <a:t>env_name</a:t>
            </a:r>
            <a:r>
              <a:rPr lang="en-US" dirty="0" smtClean="0"/>
              <a:t>\bin\activate on windows</a:t>
            </a:r>
          </a:p>
          <a:p>
            <a:pPr lvl="2"/>
            <a:r>
              <a:rPr lang="en-US" dirty="0" smtClean="0"/>
              <a:t>Source /path/to/virtual/</a:t>
            </a:r>
            <a:r>
              <a:rPr lang="en-US" dirty="0" err="1" smtClean="0"/>
              <a:t>env_name</a:t>
            </a:r>
            <a:r>
              <a:rPr lang="en-US" dirty="0" smtClean="0"/>
              <a:t>/bin/activate on </a:t>
            </a:r>
            <a:r>
              <a:rPr lang="en-US" dirty="0" err="1" smtClean="0"/>
              <a:t>Posix</a:t>
            </a:r>
            <a:r>
              <a:rPr lang="en-US" dirty="0" smtClean="0"/>
              <a:t> based environments. </a:t>
            </a:r>
          </a:p>
          <a:p>
            <a:pPr lvl="1"/>
            <a:r>
              <a:rPr lang="en-US" dirty="0" smtClean="0"/>
              <a:t>To deactivate the environment</a:t>
            </a:r>
          </a:p>
          <a:p>
            <a:pPr lvl="2"/>
            <a:r>
              <a:rPr lang="en-US" dirty="0" smtClean="0"/>
              <a:t>deactivate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Virtualenv and Virtualenvwrapper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virtualenvwrapper is installed:</a:t>
            </a:r>
          </a:p>
          <a:p>
            <a:pPr lvl="1"/>
            <a:r>
              <a:rPr lang="en-US" dirty="0" smtClean="0"/>
              <a:t>export WORKON_HOME=~/</a:t>
            </a:r>
            <a:r>
              <a:rPr lang="en-US" dirty="0" err="1" smtClean="0"/>
              <a:t>Envs</a:t>
            </a:r>
            <a:endParaRPr lang="en-US" dirty="0" smtClean="0"/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-p $WORKON_HOME</a:t>
            </a:r>
          </a:p>
          <a:p>
            <a:pPr lvl="1"/>
            <a:r>
              <a:rPr lang="en-US" dirty="0" smtClean="0"/>
              <a:t>source /</a:t>
            </a:r>
            <a:r>
              <a:rPr lang="en-US" dirty="0" err="1" smtClean="0"/>
              <a:t>usr</a:t>
            </a:r>
            <a:r>
              <a:rPr lang="en-US" dirty="0" smtClean="0"/>
              <a:t>/local/bin/virtualenvwrapper.sh</a:t>
            </a:r>
          </a:p>
          <a:p>
            <a:r>
              <a:rPr lang="en-US" dirty="0" smtClean="0"/>
              <a:t>Virtualenvwrapper is working now. You only need to do this once.</a:t>
            </a:r>
          </a:p>
          <a:p>
            <a:r>
              <a:rPr lang="en-US" dirty="0" smtClean="0"/>
              <a:t>To make a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 err="1" smtClean="0"/>
              <a:t>mkvirtualenv</a:t>
            </a:r>
            <a:r>
              <a:rPr lang="en-US" dirty="0" smtClean="0"/>
              <a:t> </a:t>
            </a:r>
            <a:r>
              <a:rPr lang="en-US" i="1" dirty="0" err="1" smtClean="0"/>
              <a:t>env_name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Virtualenv and Virtualenvwrapper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activate a particular environment</a:t>
            </a:r>
          </a:p>
          <a:p>
            <a:pPr lvl="1"/>
            <a:r>
              <a:rPr lang="en-US" dirty="0" err="1" smtClean="0"/>
              <a:t>Workon</a:t>
            </a:r>
            <a:r>
              <a:rPr lang="en-US" dirty="0" smtClean="0"/>
              <a:t> </a:t>
            </a:r>
            <a:r>
              <a:rPr lang="en-US" dirty="0" err="1" smtClean="0"/>
              <a:t>env_name</a:t>
            </a:r>
            <a:endParaRPr lang="en-US" dirty="0" smtClean="0"/>
          </a:p>
          <a:p>
            <a:pPr lvl="2"/>
            <a:r>
              <a:rPr lang="en-US" dirty="0" smtClean="0"/>
              <a:t>Hitting the Tab key after </a:t>
            </a:r>
            <a:r>
              <a:rPr lang="en-US" dirty="0" err="1" smtClean="0"/>
              <a:t>workon</a:t>
            </a:r>
            <a:r>
              <a:rPr lang="en-US" dirty="0" smtClean="0"/>
              <a:t> will show a list of all the environments available</a:t>
            </a:r>
          </a:p>
          <a:p>
            <a:r>
              <a:rPr lang="en-US" dirty="0" smtClean="0"/>
              <a:t>To deactivate an environment</a:t>
            </a:r>
          </a:p>
          <a:p>
            <a:pPr lvl="1"/>
            <a:r>
              <a:rPr lang="en-US" dirty="0" smtClean="0"/>
              <a:t>Deactivate</a:t>
            </a:r>
          </a:p>
          <a:p>
            <a:r>
              <a:rPr lang="en-US" dirty="0" smtClean="0"/>
              <a:t>Virtualenv can be customized to have pre and post actions.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 and </a:t>
            </a:r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 and </a:t>
            </a:r>
            <a:r>
              <a:rPr lang="en-US" dirty="0" err="1" smtClean="0"/>
              <a:t>easy_install</a:t>
            </a:r>
            <a:r>
              <a:rPr lang="en-US" dirty="0" smtClean="0"/>
              <a:t> help in installing packages from the </a:t>
            </a:r>
            <a:r>
              <a:rPr lang="en-US" dirty="0" err="1" smtClean="0"/>
              <a:t>PyPi</a:t>
            </a:r>
            <a:r>
              <a:rPr lang="en-US" dirty="0" smtClean="0"/>
              <a:t> repository.</a:t>
            </a:r>
          </a:p>
          <a:p>
            <a:r>
              <a:rPr lang="en-US" dirty="0" err="1" smtClean="0"/>
              <a:t>easy_install</a:t>
            </a:r>
            <a:r>
              <a:rPr lang="en-US" dirty="0" smtClean="0"/>
              <a:t> is installed with python.</a:t>
            </a:r>
          </a:p>
          <a:p>
            <a:r>
              <a:rPr lang="en-US" dirty="0" smtClean="0"/>
              <a:t>Pip has to be installed separately with </a:t>
            </a:r>
            <a:r>
              <a:rPr lang="en-US" dirty="0" err="1" smtClean="0"/>
              <a:t>setuptools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install and pip work well with </a:t>
            </a:r>
            <a:r>
              <a:rPr lang="en-US" dirty="0" err="1" smtClean="0"/>
              <a:t>virtualenv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install a library</a:t>
            </a:r>
          </a:p>
          <a:p>
            <a:pPr lvl="1"/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i="1" dirty="0" err="1" smtClean="0"/>
              <a:t>lib_name</a:t>
            </a:r>
            <a:endParaRPr lang="en-US" i="1" dirty="0" smtClean="0"/>
          </a:p>
          <a:p>
            <a:pPr lvl="1"/>
            <a:r>
              <a:rPr lang="en-US" dirty="0" smtClean="0"/>
              <a:t>Pip install </a:t>
            </a:r>
            <a:r>
              <a:rPr lang="en-US" i="1" dirty="0" err="1" smtClean="0"/>
              <a:t>lib_name</a:t>
            </a:r>
            <a:r>
              <a:rPr lang="en-US" i="1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 and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Sublime Text.</a:t>
            </a:r>
          </a:p>
          <a:p>
            <a:pPr lvl="1"/>
            <a:r>
              <a:rPr lang="en-US" dirty="0" smtClean="0"/>
              <a:t>Good cross platform editor for python</a:t>
            </a:r>
          </a:p>
          <a:p>
            <a:pPr lvl="1"/>
            <a:r>
              <a:rPr lang="en-US" dirty="0" smtClean="0"/>
              <a:t>Can play nice with </a:t>
            </a:r>
            <a:r>
              <a:rPr lang="en-US" dirty="0" err="1" smtClean="0"/>
              <a:t>virtualenv</a:t>
            </a:r>
            <a:endParaRPr lang="en-US" dirty="0" smtClean="0"/>
          </a:p>
          <a:p>
            <a:r>
              <a:rPr lang="en-US" dirty="0" err="1" smtClean="0"/>
              <a:t>TextMate</a:t>
            </a:r>
            <a:endParaRPr lang="en-US" dirty="0" smtClean="0"/>
          </a:p>
          <a:p>
            <a:pPr lvl="1"/>
            <a:r>
              <a:rPr lang="en-US" dirty="0" smtClean="0"/>
              <a:t>Works well on </a:t>
            </a:r>
            <a:r>
              <a:rPr lang="en-US" dirty="0" err="1" smtClean="0"/>
              <a:t>osx</a:t>
            </a:r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Full fledged IDE from </a:t>
            </a:r>
            <a:r>
              <a:rPr lang="en-US" dirty="0" err="1" smtClean="0"/>
              <a:t>Jetbrains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Works very well with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 smtClean="0"/>
              <a:t>Debugger support is very good.</a:t>
            </a:r>
          </a:p>
          <a:p>
            <a:pPr lvl="1"/>
            <a:r>
              <a:rPr lang="en-US" dirty="0" smtClean="0"/>
              <a:t>Plays well with </a:t>
            </a:r>
            <a:r>
              <a:rPr lang="en-US" dirty="0" err="1" smtClean="0"/>
              <a:t>Django</a:t>
            </a:r>
            <a:r>
              <a:rPr lang="en-US" dirty="0" smtClean="0"/>
              <a:t> and Flask.</a:t>
            </a:r>
          </a:p>
          <a:p>
            <a:r>
              <a:rPr lang="en-US" dirty="0" smtClean="0"/>
              <a:t>WingIDE</a:t>
            </a:r>
          </a:p>
          <a:p>
            <a:r>
              <a:rPr lang="en-US" dirty="0" smtClean="0"/>
              <a:t>Komodo Edit 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/eclipse</a:t>
            </a:r>
          </a:p>
          <a:p>
            <a:r>
              <a:rPr lang="en-US" dirty="0" smtClean="0"/>
              <a:t>Python Tools for visual studio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REPL is your friend learn to trust it.</a:t>
            </a:r>
          </a:p>
          <a:p>
            <a:r>
              <a:rPr lang="en-US" dirty="0" smtClean="0"/>
              <a:t>The python </a:t>
            </a:r>
            <a:r>
              <a:rPr lang="en-US" dirty="0" err="1" smtClean="0"/>
              <a:t>Repl</a:t>
            </a:r>
            <a:r>
              <a:rPr lang="en-US" dirty="0" smtClean="0"/>
              <a:t> can be started by typing Python at the command line.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Repl</a:t>
            </a:r>
            <a:r>
              <a:rPr lang="en-US" dirty="0" smtClean="0"/>
              <a:t> allows immediate feedback and can be used to test small snippets easily.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strongly typed but is not statically typed.</a:t>
            </a:r>
          </a:p>
          <a:p>
            <a:r>
              <a:rPr lang="en-US" dirty="0" smtClean="0"/>
              <a:t>White space is significant in python.</a:t>
            </a:r>
          </a:p>
          <a:p>
            <a:pPr lvl="1"/>
            <a:r>
              <a:rPr lang="en-US" dirty="0" smtClean="0"/>
              <a:t>No braces for blocks.</a:t>
            </a:r>
          </a:p>
          <a:p>
            <a:pPr lvl="1"/>
            <a:r>
              <a:rPr lang="en-US" dirty="0" smtClean="0"/>
              <a:t>Code indentation signifies it is a block.</a:t>
            </a:r>
          </a:p>
          <a:p>
            <a:r>
              <a:rPr lang="en-US" dirty="0" smtClean="0"/>
              <a:t>Python is interpreted so errors are caught at runtime.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tools like </a:t>
            </a:r>
            <a:r>
              <a:rPr lang="en-US" dirty="0" err="1" smtClean="0"/>
              <a:t>pyflakes</a:t>
            </a:r>
            <a:r>
              <a:rPr lang="en-US" dirty="0" smtClean="0"/>
              <a:t> you will be able to catch some runtime errors as you are working on code.</a:t>
            </a:r>
          </a:p>
          <a:p>
            <a:r>
              <a:rPr lang="en-US" dirty="0" smtClean="0"/>
              <a:t>Pep-8 module checks if your code is neatly formatted.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simple data types that are built in to the Python programming language include:</a:t>
            </a:r>
          </a:p>
          <a:p>
            <a:pPr lvl="1"/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Complex</a:t>
            </a:r>
          </a:p>
          <a:p>
            <a:r>
              <a:rPr lang="en-US" dirty="0" smtClean="0"/>
              <a:t>The container data types are </a:t>
            </a:r>
          </a:p>
          <a:p>
            <a:pPr lvl="1"/>
            <a:r>
              <a:rPr lang="en-US" dirty="0" err="1" smtClean="0"/>
              <a:t>imutable</a:t>
            </a:r>
            <a:endParaRPr lang="en-US" dirty="0" smtClean="0"/>
          </a:p>
          <a:p>
            <a:pPr lvl="2"/>
            <a:r>
              <a:rPr lang="en-US" dirty="0" err="1" smtClean="0"/>
              <a:t>tuple</a:t>
            </a:r>
            <a:endParaRPr lang="en-US" dirty="0" smtClean="0"/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Unicode</a:t>
            </a:r>
          </a:p>
          <a:p>
            <a:pPr lvl="2"/>
            <a:r>
              <a:rPr lang="en-US" dirty="0" err="1" smtClean="0"/>
              <a:t>Frozenset</a:t>
            </a:r>
            <a:endParaRPr lang="en-US" dirty="0" smtClean="0"/>
          </a:p>
          <a:p>
            <a:pPr lvl="1"/>
            <a:r>
              <a:rPr lang="en-US" dirty="0" smtClean="0"/>
              <a:t>mutable</a:t>
            </a:r>
          </a:p>
          <a:p>
            <a:pPr lvl="2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set</a:t>
            </a:r>
          </a:p>
          <a:p>
            <a:pPr lvl="2"/>
            <a:r>
              <a:rPr lang="en-US" dirty="0" smtClean="0"/>
              <a:t>dictionary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and iteration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.. Then.. Else..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range():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iter_type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I,j</a:t>
            </a:r>
            <a:r>
              <a:rPr lang="en-US" dirty="0" smtClean="0"/>
              <a:t> in enumerate(</a:t>
            </a:r>
            <a:r>
              <a:rPr lang="en-US" dirty="0" err="1" smtClean="0"/>
              <a:t>iter_type</a:t>
            </a:r>
            <a:r>
              <a:rPr lang="en-US" smtClean="0"/>
              <a:t>):</a:t>
            </a:r>
            <a:endParaRPr lang="en-US" dirty="0" smtClean="0"/>
          </a:p>
          <a:p>
            <a:r>
              <a:rPr lang="en-US" dirty="0" smtClean="0"/>
              <a:t>No switch.. case</a:t>
            </a:r>
          </a:p>
          <a:p>
            <a:r>
              <a:rPr lang="en-US" dirty="0" smtClean="0"/>
              <a:t>pass, break and continue.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Features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strongly typed dynamic language.</a:t>
            </a:r>
          </a:p>
          <a:p>
            <a:r>
              <a:rPr lang="en-US" dirty="0" smtClean="0"/>
              <a:t>Interpreted code that is compiled into byte code for a VM.</a:t>
            </a:r>
          </a:p>
          <a:p>
            <a:r>
              <a:rPr lang="en-US" dirty="0" smtClean="0"/>
              <a:t>Very clear, readable syntax.</a:t>
            </a:r>
          </a:p>
          <a:p>
            <a:r>
              <a:rPr lang="en-US" dirty="0" smtClean="0"/>
              <a:t>Strong Introspection capabilities</a:t>
            </a:r>
          </a:p>
          <a:p>
            <a:r>
              <a:rPr lang="en-US" dirty="0" smtClean="0"/>
              <a:t>Intuitive object orientation</a:t>
            </a:r>
          </a:p>
          <a:p>
            <a:r>
              <a:rPr lang="en-US" dirty="0" smtClean="0"/>
              <a:t>Fully Modular, supports hierarchical packages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of the format def </a:t>
            </a:r>
            <a:r>
              <a:rPr lang="en-US" dirty="0" err="1" smtClean="0"/>
              <a:t>fn_name</a:t>
            </a:r>
            <a:r>
              <a:rPr lang="en-US" dirty="0" smtClean="0"/>
              <a:t>(parameter_1…</a:t>
            </a:r>
            <a:r>
              <a:rPr lang="en-US" dirty="0" err="1" smtClean="0"/>
              <a:t>parameter_n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r>
              <a:rPr lang="en-US" dirty="0" smtClean="0"/>
              <a:t>,**</a:t>
            </a:r>
            <a:r>
              <a:rPr lang="en-US" dirty="0" err="1" smtClean="0"/>
              <a:t>kwargs</a:t>
            </a:r>
            <a:endParaRPr lang="en-US" dirty="0" smtClean="0"/>
          </a:p>
          <a:p>
            <a:r>
              <a:rPr lang="en-US" dirty="0" smtClean="0"/>
              <a:t>Parameters can have default values.</a:t>
            </a:r>
          </a:p>
          <a:p>
            <a:r>
              <a:rPr lang="en-US" dirty="0" smtClean="0"/>
              <a:t>Parameters with default values will always have to precede parameters without defaults.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Features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based error handling.</a:t>
            </a:r>
          </a:p>
          <a:p>
            <a:r>
              <a:rPr lang="en-US" dirty="0" smtClean="0"/>
              <a:t>Very high level dynamic data types.</a:t>
            </a:r>
          </a:p>
          <a:p>
            <a:r>
              <a:rPr lang="en-US" dirty="0" smtClean="0"/>
              <a:t>Batteries included (</a:t>
            </a:r>
            <a:r>
              <a:rPr lang="en-US" dirty="0"/>
              <a:t>T</a:t>
            </a:r>
            <a:r>
              <a:rPr lang="en-US" dirty="0" smtClean="0"/>
              <a:t>he standard library is huge)</a:t>
            </a:r>
          </a:p>
          <a:p>
            <a:r>
              <a:rPr lang="en-US" dirty="0" smtClean="0"/>
              <a:t>Easily extensible with C++, Java and other languages.</a:t>
            </a:r>
          </a:p>
          <a:p>
            <a:r>
              <a:rPr lang="en-US" dirty="0" smtClean="0"/>
              <a:t>Embeddable within other applications as a scripting interface.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Popularity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one of the most popular languages for the past 10 years.</a:t>
            </a:r>
          </a:p>
          <a:p>
            <a:r>
              <a:rPr lang="en-US" dirty="0"/>
              <a:t>R</a:t>
            </a:r>
            <a:r>
              <a:rPr lang="en-US" dirty="0" smtClean="0"/>
              <a:t>eceived TIOBE Programming Language of the Year(2007 and 2010)</a:t>
            </a:r>
          </a:p>
          <a:p>
            <a:r>
              <a:rPr lang="en-US" dirty="0" smtClean="0"/>
              <a:t>Some Popular Companies using Python: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Reddit</a:t>
            </a:r>
          </a:p>
          <a:p>
            <a:pPr lvl="1"/>
            <a:r>
              <a:rPr lang="en-US" dirty="0" smtClean="0"/>
              <a:t>Quora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Web Frameworks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Pyramid</a:t>
            </a:r>
          </a:p>
          <a:p>
            <a:r>
              <a:rPr lang="en-US" dirty="0" smtClean="0"/>
              <a:t>Pylons</a:t>
            </a:r>
          </a:p>
          <a:p>
            <a:r>
              <a:rPr lang="en-US" dirty="0" smtClean="0"/>
              <a:t>Bottle</a:t>
            </a:r>
          </a:p>
          <a:p>
            <a:r>
              <a:rPr lang="en-US" dirty="0" smtClean="0"/>
              <a:t>Web2py</a:t>
            </a:r>
          </a:p>
          <a:p>
            <a:r>
              <a:rPr lang="en-US" dirty="0" smtClean="0"/>
              <a:t>Zope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SqlAlchemy.</a:t>
            </a:r>
          </a:p>
          <a:p>
            <a:r>
              <a:rPr lang="en-US" dirty="0" smtClean="0"/>
              <a:t>PeeWee.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Migrations through Django South.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 and PySide</a:t>
            </a:r>
          </a:p>
          <a:p>
            <a:pPr lvl="1"/>
            <a:r>
              <a:rPr lang="en-US" dirty="0" smtClean="0"/>
              <a:t>Qt bindings for python</a:t>
            </a:r>
          </a:p>
          <a:p>
            <a:r>
              <a:rPr lang="en-US" dirty="0" smtClean="0"/>
              <a:t>PyGTK</a:t>
            </a:r>
          </a:p>
          <a:p>
            <a:pPr lvl="1"/>
            <a:r>
              <a:rPr lang="en-US" dirty="0" smtClean="0"/>
              <a:t>GTK bindings </a:t>
            </a:r>
          </a:p>
          <a:p>
            <a:r>
              <a:rPr lang="en-US" dirty="0" smtClean="0"/>
              <a:t>Kivy</a:t>
            </a:r>
          </a:p>
          <a:p>
            <a:pPr lvl="1"/>
            <a:r>
              <a:rPr lang="en-US" dirty="0" smtClean="0"/>
              <a:t>Cross platform development environment for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</a:p>
          <a:p>
            <a:pPr lvl="1"/>
            <a:r>
              <a:rPr lang="en-US" dirty="0" smtClean="0"/>
              <a:t>Set up python</a:t>
            </a:r>
          </a:p>
          <a:p>
            <a:pPr lvl="1"/>
            <a:r>
              <a:rPr lang="en-US" dirty="0" smtClean="0"/>
              <a:t>Python REPL</a:t>
            </a:r>
          </a:p>
          <a:p>
            <a:pPr lvl="1"/>
            <a:r>
              <a:rPr lang="en-US" dirty="0" smtClean="0"/>
              <a:t>The right way to setup python</a:t>
            </a:r>
          </a:p>
          <a:p>
            <a:pPr lvl="2"/>
            <a:r>
              <a:rPr lang="en-US" dirty="0" smtClean="0"/>
              <a:t>Virtualenv, virtualenvwrapper</a:t>
            </a:r>
          </a:p>
          <a:p>
            <a:pPr lvl="2"/>
            <a:r>
              <a:rPr lang="en-US" dirty="0" smtClean="0"/>
              <a:t>Pip/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pPr lvl="2"/>
            <a:r>
              <a:rPr lang="en-US" dirty="0" smtClean="0"/>
              <a:t>yolk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Virtualenv and Virtualenvwrapper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sandbox your development environment.</a:t>
            </a:r>
          </a:p>
          <a:p>
            <a:r>
              <a:rPr lang="en-US" dirty="0" smtClean="0"/>
              <a:t>Virtualenvwrapper a library that makes Virtualenv easier to use.</a:t>
            </a:r>
          </a:p>
          <a:p>
            <a:r>
              <a:rPr lang="en-US" dirty="0" smtClean="0"/>
              <a:t>Virtualenvwrapper works well on </a:t>
            </a:r>
            <a:r>
              <a:rPr lang="en-US" dirty="0" err="1" smtClean="0"/>
              <a:t>osx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not so much on Windows. There are workarounds though.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697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Python</vt:lpstr>
      <vt:lpstr>Python Features </vt:lpstr>
      <vt:lpstr>Python Features (contd..)</vt:lpstr>
      <vt:lpstr>Python Popularity  </vt:lpstr>
      <vt:lpstr>Popular Web Frameworks in Python</vt:lpstr>
      <vt:lpstr>ORM Framework</vt:lpstr>
      <vt:lpstr>Development frameworks</vt:lpstr>
      <vt:lpstr>Lets get started….</vt:lpstr>
      <vt:lpstr>Virtualenv and Virtualenvwrapper</vt:lpstr>
      <vt:lpstr>Virtualenv and Virtualenvwrapper (contd…)</vt:lpstr>
      <vt:lpstr>Virtualenv and Virtualenvwrapper (contd…)</vt:lpstr>
      <vt:lpstr>Virtualenv and Virtualenvwrapper (contd…)</vt:lpstr>
      <vt:lpstr>Pip and easy_install</vt:lpstr>
      <vt:lpstr>Text editors and IDEs</vt:lpstr>
      <vt:lpstr>Introduction to Python</vt:lpstr>
      <vt:lpstr>Basic Formatting</vt:lpstr>
      <vt:lpstr>Additional tools</vt:lpstr>
      <vt:lpstr>Types</vt:lpstr>
      <vt:lpstr>Control Flow and iteration tools</vt:lpstr>
      <vt:lpstr>Functions</vt:lpstr>
    </vt:vector>
  </TitlesOfParts>
  <Company>OCLC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vijay shan</dc:creator>
  <cp:lastModifiedBy>vshan</cp:lastModifiedBy>
  <cp:revision>609</cp:revision>
  <dcterms:created xsi:type="dcterms:W3CDTF">2012-09-12T15:10:50Z</dcterms:created>
  <dcterms:modified xsi:type="dcterms:W3CDTF">2012-09-17T14:56:28Z</dcterms:modified>
</cp:coreProperties>
</file>