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0" r:id="rId2"/>
    <p:sldId id="302" r:id="rId3"/>
    <p:sldId id="316" r:id="rId4"/>
    <p:sldId id="305" r:id="rId5"/>
    <p:sldId id="313" r:id="rId6"/>
    <p:sldId id="317" r:id="rId7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Verdana" panose="020B060403050404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orient="horz" pos="346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orient="horz" pos="2183" userDrawn="1">
          <p15:clr>
            <a:srgbClr val="A4A3A4"/>
          </p15:clr>
        </p15:guide>
        <p15:guide id="5" pos="7355" userDrawn="1">
          <p15:clr>
            <a:srgbClr val="A4A3A4"/>
          </p15:clr>
        </p15:guide>
        <p15:guide id="6" pos="347" userDrawn="1">
          <p15:clr>
            <a:srgbClr val="A4A3A4"/>
          </p15:clr>
        </p15:guide>
        <p15:guide id="7" pos="2116" userDrawn="1">
          <p15:clr>
            <a:srgbClr val="A4A3A4"/>
          </p15:clr>
        </p15:guide>
        <p15:guide id="8" pos="55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62626"/>
    <a:srgbClr val="9924E9"/>
    <a:srgbClr val="FFCF18"/>
    <a:srgbClr val="00FFED"/>
    <a:srgbClr val="00B8BA"/>
    <a:srgbClr val="FF8818"/>
    <a:srgbClr val="626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477" autoAdjust="0"/>
    <p:restoredTop sz="94660"/>
  </p:normalViewPr>
  <p:slideViewPr>
    <p:cSldViewPr snapToGrid="0">
      <p:cViewPr varScale="1">
        <p:scale>
          <a:sx n="80" d="100"/>
          <a:sy n="80" d="100"/>
        </p:scale>
        <p:origin x="202" y="58"/>
      </p:cViewPr>
      <p:guideLst>
        <p:guide pos="3863"/>
        <p:guide orient="horz" pos="346"/>
        <p:guide orient="horz" pos="3929"/>
        <p:guide orient="horz" pos="2183"/>
        <p:guide pos="7355"/>
        <p:guide pos="347"/>
        <p:guide pos="2116"/>
        <p:guide pos="55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E2AC6B-C2E5-4FE3-8621-A02C93DE80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B8FD9-368D-43F8-BEE0-62571EEFC4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892A4-9FEA-4D15-9864-2A439917578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5D2A3-A962-42E5-BB75-8801B6D55C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C5604-EDE2-419F-B87C-DD949C24D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0877B-C035-40AD-A0F9-A63E1C82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08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12EC9-F4B1-4AB5-A8AD-7905EC536CB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31666-3064-48C2-9CAA-25F3750A3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50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EC3CC-3535-4775-BF21-96E69A1D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8390-FFD6-4585-800B-D4A4BB31F66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9346EA-A16F-49DC-AFF7-A067C8A4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BC3E3-D11B-4FE0-996C-8350D221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849B-2290-4BB5-BA5C-A89324A5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94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BD6B7-D036-4B58-84F5-2183855B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838A0-703B-4650-9B1A-8EF3E8132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2718A-8683-40ED-BF22-80F22189F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F7C8390-FFD6-4585-800B-D4A4BB31F66A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ACCD6-9092-4542-89E8-C64E9CD99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B354C-0AD9-4EBC-95C7-38C5B0A1D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2A4849B-2290-4BB5-BA5C-A89324A528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4">
            <a:extLst>
              <a:ext uri="{FF2B5EF4-FFF2-40B4-BE49-F238E27FC236}">
                <a16:creationId xmlns:a16="http://schemas.microsoft.com/office/drawing/2014/main" id="{65E26A5A-F9E2-FB1B-9F94-4BEC65DD4455}"/>
              </a:ext>
            </a:extLst>
          </p:cNvPr>
          <p:cNvGrpSpPr/>
          <p:nvPr/>
        </p:nvGrpSpPr>
        <p:grpSpPr>
          <a:xfrm flipH="1">
            <a:off x="-6350" y="0"/>
            <a:ext cx="12192002" cy="6857999"/>
            <a:chOff x="-2" y="0"/>
            <a:chExt cx="12192002" cy="6857999"/>
          </a:xfrm>
          <a:solidFill>
            <a:schemeClr val="accent1">
              <a:alpha val="6000"/>
            </a:schemeClr>
          </a:solidFill>
        </p:grpSpPr>
        <p:sp>
          <p:nvSpPr>
            <p:cNvPr id="7" name="Freeform: Shape 55">
              <a:extLst>
                <a:ext uri="{FF2B5EF4-FFF2-40B4-BE49-F238E27FC236}">
                  <a16:creationId xmlns:a16="http://schemas.microsoft.com/office/drawing/2014/main" id="{EE0C23F1-6528-A2EF-6CBA-26BF24DC5D25}"/>
                </a:ext>
              </a:extLst>
            </p:cNvPr>
            <p:cNvSpPr/>
            <p:nvPr/>
          </p:nvSpPr>
          <p:spPr>
            <a:xfrm flipH="1">
              <a:off x="4050476" y="5496"/>
              <a:ext cx="8141524" cy="1845110"/>
            </a:xfrm>
            <a:custGeom>
              <a:avLst/>
              <a:gdLst>
                <a:gd name="connsiteX0" fmla="*/ 0 w 7211377"/>
                <a:gd name="connsiteY0" fmla="*/ 0 h 1634311"/>
                <a:gd name="connsiteX1" fmla="*/ 1520190 w 7211377"/>
                <a:gd name="connsiteY1" fmla="*/ 1071563 h 1634311"/>
                <a:gd name="connsiteX2" fmla="*/ 3642360 w 7211377"/>
                <a:gd name="connsiteY2" fmla="*/ 1307783 h 1634311"/>
                <a:gd name="connsiteX3" fmla="*/ 6280785 w 7211377"/>
                <a:gd name="connsiteY3" fmla="*/ 970598 h 1634311"/>
                <a:gd name="connsiteX4" fmla="*/ 7211378 w 7211377"/>
                <a:gd name="connsiteY4" fmla="*/ 0 h 1634311"/>
                <a:gd name="connsiteX5" fmla="*/ 0 w 7211377"/>
                <a:gd name="connsiteY5" fmla="*/ 0 h 163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11377" h="1634311">
                  <a:moveTo>
                    <a:pt x="0" y="0"/>
                  </a:moveTo>
                  <a:cubicBezTo>
                    <a:pt x="0" y="0"/>
                    <a:pt x="688658" y="1185863"/>
                    <a:pt x="1520190" y="1071563"/>
                  </a:cubicBezTo>
                  <a:cubicBezTo>
                    <a:pt x="2351723" y="957263"/>
                    <a:pt x="2796540" y="784860"/>
                    <a:pt x="3642360" y="1307783"/>
                  </a:cubicBezTo>
                  <a:cubicBezTo>
                    <a:pt x="4488180" y="1830705"/>
                    <a:pt x="5370195" y="1730693"/>
                    <a:pt x="6280785" y="970598"/>
                  </a:cubicBezTo>
                  <a:cubicBezTo>
                    <a:pt x="7191375" y="210503"/>
                    <a:pt x="7211378" y="0"/>
                    <a:pt x="7211378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Freeform: Shape 56">
              <a:extLst>
                <a:ext uri="{FF2B5EF4-FFF2-40B4-BE49-F238E27FC236}">
                  <a16:creationId xmlns:a16="http://schemas.microsoft.com/office/drawing/2014/main" id="{63E33FE8-D1B9-AF72-D534-9B1B6B91ED38}"/>
                </a:ext>
              </a:extLst>
            </p:cNvPr>
            <p:cNvSpPr/>
            <p:nvPr/>
          </p:nvSpPr>
          <p:spPr>
            <a:xfrm rot="10800000">
              <a:off x="-2" y="5026054"/>
              <a:ext cx="8083429" cy="1831943"/>
            </a:xfrm>
            <a:custGeom>
              <a:avLst/>
              <a:gdLst>
                <a:gd name="connsiteX0" fmla="*/ 0 w 7211377"/>
                <a:gd name="connsiteY0" fmla="*/ 0 h 1634311"/>
                <a:gd name="connsiteX1" fmla="*/ 1520190 w 7211377"/>
                <a:gd name="connsiteY1" fmla="*/ 1071563 h 1634311"/>
                <a:gd name="connsiteX2" fmla="*/ 3642360 w 7211377"/>
                <a:gd name="connsiteY2" fmla="*/ 1307783 h 1634311"/>
                <a:gd name="connsiteX3" fmla="*/ 6280785 w 7211377"/>
                <a:gd name="connsiteY3" fmla="*/ 970598 h 1634311"/>
                <a:gd name="connsiteX4" fmla="*/ 7211378 w 7211377"/>
                <a:gd name="connsiteY4" fmla="*/ 0 h 1634311"/>
                <a:gd name="connsiteX5" fmla="*/ 0 w 7211377"/>
                <a:gd name="connsiteY5" fmla="*/ 0 h 163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11377" h="1634311">
                  <a:moveTo>
                    <a:pt x="0" y="0"/>
                  </a:moveTo>
                  <a:cubicBezTo>
                    <a:pt x="0" y="0"/>
                    <a:pt x="688658" y="1185863"/>
                    <a:pt x="1520190" y="1071563"/>
                  </a:cubicBezTo>
                  <a:cubicBezTo>
                    <a:pt x="2351723" y="957263"/>
                    <a:pt x="2796540" y="784860"/>
                    <a:pt x="3642360" y="1307783"/>
                  </a:cubicBezTo>
                  <a:cubicBezTo>
                    <a:pt x="4488180" y="1830705"/>
                    <a:pt x="5370195" y="1730693"/>
                    <a:pt x="6280785" y="970598"/>
                  </a:cubicBezTo>
                  <a:cubicBezTo>
                    <a:pt x="7191375" y="210503"/>
                    <a:pt x="7211378" y="0"/>
                    <a:pt x="7211378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Freeform: Shape 58">
              <a:extLst>
                <a:ext uri="{FF2B5EF4-FFF2-40B4-BE49-F238E27FC236}">
                  <a16:creationId xmlns:a16="http://schemas.microsoft.com/office/drawing/2014/main" id="{279CF2E7-8CE0-4CDD-DCC8-9B24FD37BE37}"/>
                </a:ext>
              </a:extLst>
            </p:cNvPr>
            <p:cNvSpPr/>
            <p:nvPr/>
          </p:nvSpPr>
          <p:spPr>
            <a:xfrm>
              <a:off x="10017578" y="4304728"/>
              <a:ext cx="2174422" cy="2553271"/>
            </a:xfrm>
            <a:custGeom>
              <a:avLst/>
              <a:gdLst>
                <a:gd name="connsiteX0" fmla="*/ 3364716 w 3364716"/>
                <a:gd name="connsiteY0" fmla="*/ 0 h 3950950"/>
                <a:gd name="connsiteX1" fmla="*/ 3364716 w 3364716"/>
                <a:gd name="connsiteY1" fmla="*/ 3950950 h 3950950"/>
                <a:gd name="connsiteX2" fmla="*/ 871221 w 3364716"/>
                <a:gd name="connsiteY2" fmla="*/ 3950950 h 3950950"/>
                <a:gd name="connsiteX3" fmla="*/ 852272 w 3364716"/>
                <a:gd name="connsiteY3" fmla="*/ 3934611 h 3950950"/>
                <a:gd name="connsiteX4" fmla="*/ 626118 w 3364716"/>
                <a:gd name="connsiteY4" fmla="*/ 3805093 h 3950950"/>
                <a:gd name="connsiteX5" fmla="*/ 138723 w 3364716"/>
                <a:gd name="connsiteY5" fmla="*/ 2363416 h 3950950"/>
                <a:gd name="connsiteX6" fmla="*/ 2641940 w 3364716"/>
                <a:gd name="connsiteY6" fmla="*/ 844453 h 3950950"/>
                <a:gd name="connsiteX7" fmla="*/ 3351328 w 3364716"/>
                <a:gd name="connsiteY7" fmla="*/ 5959 h 395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64716" h="3950950">
                  <a:moveTo>
                    <a:pt x="3364716" y="0"/>
                  </a:moveTo>
                  <a:lnTo>
                    <a:pt x="3364716" y="3950950"/>
                  </a:lnTo>
                  <a:lnTo>
                    <a:pt x="871221" y="3950950"/>
                  </a:lnTo>
                  <a:lnTo>
                    <a:pt x="852272" y="3934611"/>
                  </a:lnTo>
                  <a:cubicBezTo>
                    <a:pt x="780378" y="3876552"/>
                    <a:pt x="706118" y="3829788"/>
                    <a:pt x="626118" y="3805093"/>
                  </a:cubicBezTo>
                  <a:cubicBezTo>
                    <a:pt x="197084" y="3672597"/>
                    <a:pt x="-226428" y="3053496"/>
                    <a:pt x="138723" y="2363416"/>
                  </a:cubicBezTo>
                  <a:cubicBezTo>
                    <a:pt x="500719" y="1679646"/>
                    <a:pt x="2223158" y="1712769"/>
                    <a:pt x="2641940" y="844453"/>
                  </a:cubicBezTo>
                  <a:cubicBezTo>
                    <a:pt x="2903678" y="302247"/>
                    <a:pt x="3180510" y="89369"/>
                    <a:pt x="3351328" y="5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Freeform: Shape 59">
              <a:extLst>
                <a:ext uri="{FF2B5EF4-FFF2-40B4-BE49-F238E27FC236}">
                  <a16:creationId xmlns:a16="http://schemas.microsoft.com/office/drawing/2014/main" id="{50F1765F-315A-6F64-C7D5-2C2EEF23F761}"/>
                </a:ext>
              </a:extLst>
            </p:cNvPr>
            <p:cNvSpPr/>
            <p:nvPr/>
          </p:nvSpPr>
          <p:spPr>
            <a:xfrm rot="10800000">
              <a:off x="1" y="0"/>
              <a:ext cx="2174422" cy="2553271"/>
            </a:xfrm>
            <a:custGeom>
              <a:avLst/>
              <a:gdLst>
                <a:gd name="connsiteX0" fmla="*/ 3364716 w 3364716"/>
                <a:gd name="connsiteY0" fmla="*/ 0 h 3950950"/>
                <a:gd name="connsiteX1" fmla="*/ 3364716 w 3364716"/>
                <a:gd name="connsiteY1" fmla="*/ 3950950 h 3950950"/>
                <a:gd name="connsiteX2" fmla="*/ 871221 w 3364716"/>
                <a:gd name="connsiteY2" fmla="*/ 3950950 h 3950950"/>
                <a:gd name="connsiteX3" fmla="*/ 852272 w 3364716"/>
                <a:gd name="connsiteY3" fmla="*/ 3934611 h 3950950"/>
                <a:gd name="connsiteX4" fmla="*/ 626118 w 3364716"/>
                <a:gd name="connsiteY4" fmla="*/ 3805093 h 3950950"/>
                <a:gd name="connsiteX5" fmla="*/ 138723 w 3364716"/>
                <a:gd name="connsiteY5" fmla="*/ 2363416 h 3950950"/>
                <a:gd name="connsiteX6" fmla="*/ 2641940 w 3364716"/>
                <a:gd name="connsiteY6" fmla="*/ 844453 h 3950950"/>
                <a:gd name="connsiteX7" fmla="*/ 3351328 w 3364716"/>
                <a:gd name="connsiteY7" fmla="*/ 5959 h 395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64716" h="3950950">
                  <a:moveTo>
                    <a:pt x="3364716" y="0"/>
                  </a:moveTo>
                  <a:lnTo>
                    <a:pt x="3364716" y="3950950"/>
                  </a:lnTo>
                  <a:lnTo>
                    <a:pt x="871221" y="3950950"/>
                  </a:lnTo>
                  <a:lnTo>
                    <a:pt x="852272" y="3934611"/>
                  </a:lnTo>
                  <a:cubicBezTo>
                    <a:pt x="780378" y="3876552"/>
                    <a:pt x="706118" y="3829788"/>
                    <a:pt x="626118" y="3805093"/>
                  </a:cubicBezTo>
                  <a:cubicBezTo>
                    <a:pt x="197084" y="3672597"/>
                    <a:pt x="-226428" y="3053496"/>
                    <a:pt x="138723" y="2363416"/>
                  </a:cubicBezTo>
                  <a:cubicBezTo>
                    <a:pt x="500719" y="1679646"/>
                    <a:pt x="2223158" y="1712769"/>
                    <a:pt x="2641940" y="844453"/>
                  </a:cubicBezTo>
                  <a:cubicBezTo>
                    <a:pt x="2903678" y="302247"/>
                    <a:pt x="3180510" y="89369"/>
                    <a:pt x="3351328" y="5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2A5C174-832C-16C9-5E70-3C93BBFAF924}"/>
              </a:ext>
            </a:extLst>
          </p:cNvPr>
          <p:cNvGrpSpPr/>
          <p:nvPr/>
        </p:nvGrpSpPr>
        <p:grpSpPr>
          <a:xfrm>
            <a:off x="0" y="0"/>
            <a:ext cx="12192000" cy="6324364"/>
            <a:chOff x="0" y="-12889"/>
            <a:chExt cx="12192000" cy="6324364"/>
          </a:xfrm>
        </p:grpSpPr>
        <p:grpSp>
          <p:nvGrpSpPr>
            <p:cNvPr id="42" name="Group 1">
              <a:extLst>
                <a:ext uri="{FF2B5EF4-FFF2-40B4-BE49-F238E27FC236}">
                  <a16:creationId xmlns:a16="http://schemas.microsoft.com/office/drawing/2014/main" id="{07E0B651-5C2A-0AC9-70D5-EE0B956DF25B}"/>
                </a:ext>
              </a:extLst>
            </p:cNvPr>
            <p:cNvGrpSpPr/>
            <p:nvPr/>
          </p:nvGrpSpPr>
          <p:grpSpPr>
            <a:xfrm rot="5400000">
              <a:off x="7863453" y="726236"/>
              <a:ext cx="5067672" cy="3589422"/>
              <a:chOff x="0" y="0"/>
              <a:chExt cx="8928958" cy="6324363"/>
            </a:xfrm>
          </p:grpSpPr>
          <p:sp>
            <p:nvSpPr>
              <p:cNvPr id="43" name="Freeform: Shape 39">
                <a:extLst>
                  <a:ext uri="{FF2B5EF4-FFF2-40B4-BE49-F238E27FC236}">
                    <a16:creationId xmlns:a16="http://schemas.microsoft.com/office/drawing/2014/main" id="{8166F5BD-9F6B-7C1E-EFDE-94E38CCBD749}"/>
                  </a:ext>
                </a:extLst>
              </p:cNvPr>
              <p:cNvSpPr/>
              <p:nvPr/>
            </p:nvSpPr>
            <p:spPr>
              <a:xfrm flipH="1">
                <a:off x="0" y="0"/>
                <a:ext cx="8928958" cy="6324361"/>
              </a:xfrm>
              <a:custGeom>
                <a:avLst/>
                <a:gdLst>
                  <a:gd name="connsiteX0" fmla="*/ 0 w 6703694"/>
                  <a:gd name="connsiteY0" fmla="*/ 0 h 4748212"/>
                  <a:gd name="connsiteX1" fmla="*/ 6703695 w 6703694"/>
                  <a:gd name="connsiteY1" fmla="*/ 0 h 4748212"/>
                  <a:gd name="connsiteX2" fmla="*/ 6703695 w 6703694"/>
                  <a:gd name="connsiteY2" fmla="*/ 3329940 h 4748212"/>
                  <a:gd name="connsiteX3" fmla="*/ 3263265 w 6703694"/>
                  <a:gd name="connsiteY3" fmla="*/ 4653915 h 4748212"/>
                  <a:gd name="connsiteX4" fmla="*/ 2752725 w 6703694"/>
                  <a:gd name="connsiteY4" fmla="*/ 4748213 h 4748212"/>
                  <a:gd name="connsiteX5" fmla="*/ 2752725 w 6703694"/>
                  <a:gd name="connsiteY5" fmla="*/ 4748213 h 4748212"/>
                  <a:gd name="connsiteX6" fmla="*/ 1421130 w 6703694"/>
                  <a:gd name="connsiteY6" fmla="*/ 3822383 h 4748212"/>
                  <a:gd name="connsiteX7" fmla="*/ 0 w 6703694"/>
                  <a:gd name="connsiteY7" fmla="*/ 0 h 4748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03694" h="4748212">
                    <a:moveTo>
                      <a:pt x="0" y="0"/>
                    </a:moveTo>
                    <a:lnTo>
                      <a:pt x="6703695" y="0"/>
                    </a:lnTo>
                    <a:lnTo>
                      <a:pt x="6703695" y="3329940"/>
                    </a:lnTo>
                    <a:lnTo>
                      <a:pt x="3263265" y="4653915"/>
                    </a:lnTo>
                    <a:cubicBezTo>
                      <a:pt x="3100388" y="4716780"/>
                      <a:pt x="2927985" y="4748213"/>
                      <a:pt x="2752725" y="4748213"/>
                    </a:cubicBezTo>
                    <a:lnTo>
                      <a:pt x="2752725" y="4748213"/>
                    </a:lnTo>
                    <a:cubicBezTo>
                      <a:pt x="2159317" y="4748213"/>
                      <a:pt x="1627823" y="4378643"/>
                      <a:pt x="1421130" y="3822383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2700000" scaled="1"/>
              </a:gradFill>
              <a:ln w="9525" cap="flat">
                <a:noFill/>
                <a:prstDash val="solid"/>
                <a:miter/>
              </a:ln>
              <a:effectLst>
                <a:outerShdw blurRad="533400" dist="76200" dir="5400000" algn="t" rotWithShape="0">
                  <a:prstClr val="black">
                    <a:alpha val="26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4" name="Freeform: Shape 38">
                <a:extLst>
                  <a:ext uri="{FF2B5EF4-FFF2-40B4-BE49-F238E27FC236}">
                    <a16:creationId xmlns:a16="http://schemas.microsoft.com/office/drawing/2014/main" id="{4B60F7E5-6AA1-3B8D-F008-EE496231F95A}"/>
                  </a:ext>
                </a:extLst>
              </p:cNvPr>
              <p:cNvSpPr/>
              <p:nvPr/>
            </p:nvSpPr>
            <p:spPr>
              <a:xfrm flipH="1">
                <a:off x="3589019" y="0"/>
                <a:ext cx="4211059" cy="1717352"/>
              </a:xfrm>
              <a:custGeom>
                <a:avLst/>
                <a:gdLst>
                  <a:gd name="connsiteX0" fmla="*/ 4211059 w 4211059"/>
                  <a:gd name="connsiteY0" fmla="*/ 0 h 1717352"/>
                  <a:gd name="connsiteX1" fmla="*/ 0 w 4211059"/>
                  <a:gd name="connsiteY1" fmla="*/ 0 h 1717352"/>
                  <a:gd name="connsiteX2" fmla="*/ 6046 w 4211059"/>
                  <a:gd name="connsiteY2" fmla="*/ 6689 h 1717352"/>
                  <a:gd name="connsiteX3" fmla="*/ 1441771 w 4211059"/>
                  <a:gd name="connsiteY3" fmla="*/ 1442415 h 1717352"/>
                  <a:gd name="connsiteX4" fmla="*/ 2769288 w 4211059"/>
                  <a:gd name="connsiteY4" fmla="*/ 1442415 h 1717352"/>
                  <a:gd name="connsiteX5" fmla="*/ 4205012 w 4211059"/>
                  <a:gd name="connsiteY5" fmla="*/ 6689 h 1717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11059" h="1717352">
                    <a:moveTo>
                      <a:pt x="4211059" y="0"/>
                    </a:moveTo>
                    <a:lnTo>
                      <a:pt x="0" y="0"/>
                    </a:lnTo>
                    <a:lnTo>
                      <a:pt x="6046" y="6689"/>
                    </a:lnTo>
                    <a:lnTo>
                      <a:pt x="1441771" y="1442415"/>
                    </a:lnTo>
                    <a:cubicBezTo>
                      <a:pt x="1808354" y="1808998"/>
                      <a:pt x="2402704" y="1808998"/>
                      <a:pt x="2769288" y="1442415"/>
                    </a:cubicBezTo>
                    <a:lnTo>
                      <a:pt x="4205012" y="668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270000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5" name="Freeform: Shape 34">
                <a:extLst>
                  <a:ext uri="{FF2B5EF4-FFF2-40B4-BE49-F238E27FC236}">
                    <a16:creationId xmlns:a16="http://schemas.microsoft.com/office/drawing/2014/main" id="{8F289C3F-AA34-B106-2B57-2A9A732DFD68}"/>
                  </a:ext>
                </a:extLst>
              </p:cNvPr>
              <p:cNvSpPr/>
              <p:nvPr/>
            </p:nvSpPr>
            <p:spPr>
              <a:xfrm flipH="1">
                <a:off x="0" y="3143797"/>
                <a:ext cx="5484051" cy="3180566"/>
              </a:xfrm>
              <a:custGeom>
                <a:avLst/>
                <a:gdLst>
                  <a:gd name="connsiteX0" fmla="*/ 2240668 w 5484051"/>
                  <a:gd name="connsiteY0" fmla="*/ 0 h 3180566"/>
                  <a:gd name="connsiteX1" fmla="*/ 806398 w 5484051"/>
                  <a:gd name="connsiteY1" fmla="*/ 997217 h 3180566"/>
                  <a:gd name="connsiteX2" fmla="*/ 0 w 5484051"/>
                  <a:gd name="connsiteY2" fmla="*/ 3166170 h 3180566"/>
                  <a:gd name="connsiteX3" fmla="*/ 74428 w 5484051"/>
                  <a:gd name="connsiteY3" fmla="*/ 3174857 h 3180566"/>
                  <a:gd name="connsiteX4" fmla="*/ 221573 w 5484051"/>
                  <a:gd name="connsiteY4" fmla="*/ 3180566 h 3180566"/>
                  <a:gd name="connsiteX5" fmla="*/ 901585 w 5484051"/>
                  <a:gd name="connsiteY5" fmla="*/ 3054966 h 3180566"/>
                  <a:gd name="connsiteX6" fmla="*/ 5484051 w 5484051"/>
                  <a:gd name="connsiteY6" fmla="*/ 1291503 h 3180566"/>
                  <a:gd name="connsiteX7" fmla="*/ 5484051 w 5484051"/>
                  <a:gd name="connsiteY7" fmla="*/ 1138096 h 3180566"/>
                  <a:gd name="connsiteX8" fmla="*/ 2790574 w 5484051"/>
                  <a:gd name="connsiteY8" fmla="*/ 101569 h 3180566"/>
                  <a:gd name="connsiteX9" fmla="*/ 2240668 w 5484051"/>
                  <a:gd name="connsiteY9" fmla="*/ 0 h 3180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484051" h="3180566">
                    <a:moveTo>
                      <a:pt x="2240668" y="0"/>
                    </a:moveTo>
                    <a:cubicBezTo>
                      <a:pt x="1601504" y="0"/>
                      <a:pt x="1029029" y="398066"/>
                      <a:pt x="806398" y="997217"/>
                    </a:cubicBezTo>
                    <a:lnTo>
                      <a:pt x="0" y="3166170"/>
                    </a:lnTo>
                    <a:lnTo>
                      <a:pt x="74428" y="3174857"/>
                    </a:lnTo>
                    <a:cubicBezTo>
                      <a:pt x="123097" y="3178643"/>
                      <a:pt x="172174" y="3180566"/>
                      <a:pt x="221573" y="3180566"/>
                    </a:cubicBezTo>
                    <a:cubicBezTo>
                      <a:pt x="455010" y="3180566"/>
                      <a:pt x="684641" y="3138699"/>
                      <a:pt x="901585" y="3054966"/>
                    </a:cubicBezTo>
                    <a:lnTo>
                      <a:pt x="5484051" y="1291503"/>
                    </a:lnTo>
                    <a:lnTo>
                      <a:pt x="5484051" y="1138096"/>
                    </a:lnTo>
                    <a:lnTo>
                      <a:pt x="2790574" y="101569"/>
                    </a:lnTo>
                    <a:cubicBezTo>
                      <a:pt x="2615138" y="33857"/>
                      <a:pt x="2429441" y="0"/>
                      <a:pt x="224066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270000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7345E231-61ED-DA2B-776A-B203D80A164F}"/>
                </a:ext>
              </a:extLst>
            </p:cNvPr>
            <p:cNvGrpSpPr/>
            <p:nvPr/>
          </p:nvGrpSpPr>
          <p:grpSpPr>
            <a:xfrm>
              <a:off x="0" y="-12888"/>
              <a:ext cx="8928958" cy="6324363"/>
              <a:chOff x="0" y="-12888"/>
              <a:chExt cx="8928958" cy="6324363"/>
            </a:xfrm>
          </p:grpSpPr>
          <p:grpSp>
            <p:nvGrpSpPr>
              <p:cNvPr id="11" name="Group 1">
                <a:extLst>
                  <a:ext uri="{FF2B5EF4-FFF2-40B4-BE49-F238E27FC236}">
                    <a16:creationId xmlns:a16="http://schemas.microsoft.com/office/drawing/2014/main" id="{A46E89F5-DFDF-0852-2249-475E829908DA}"/>
                  </a:ext>
                </a:extLst>
              </p:cNvPr>
              <p:cNvGrpSpPr/>
              <p:nvPr/>
            </p:nvGrpSpPr>
            <p:grpSpPr>
              <a:xfrm>
                <a:off x="0" y="-12888"/>
                <a:ext cx="8928958" cy="6324363"/>
                <a:chOff x="0" y="0"/>
                <a:chExt cx="8928958" cy="6324363"/>
              </a:xfrm>
            </p:grpSpPr>
            <p:sp>
              <p:nvSpPr>
                <p:cNvPr id="12" name="Freeform: Shape 39">
                  <a:extLst>
                    <a:ext uri="{FF2B5EF4-FFF2-40B4-BE49-F238E27FC236}">
                      <a16:creationId xmlns:a16="http://schemas.microsoft.com/office/drawing/2014/main" id="{8BB13BDD-F066-82D8-685C-EB0007AF9852}"/>
                    </a:ext>
                  </a:extLst>
                </p:cNvPr>
                <p:cNvSpPr/>
                <p:nvPr/>
              </p:nvSpPr>
              <p:spPr>
                <a:xfrm flipH="1">
                  <a:off x="0" y="0"/>
                  <a:ext cx="8928958" cy="6324361"/>
                </a:xfrm>
                <a:custGeom>
                  <a:avLst/>
                  <a:gdLst>
                    <a:gd name="connsiteX0" fmla="*/ 0 w 6703694"/>
                    <a:gd name="connsiteY0" fmla="*/ 0 h 4748212"/>
                    <a:gd name="connsiteX1" fmla="*/ 6703695 w 6703694"/>
                    <a:gd name="connsiteY1" fmla="*/ 0 h 4748212"/>
                    <a:gd name="connsiteX2" fmla="*/ 6703695 w 6703694"/>
                    <a:gd name="connsiteY2" fmla="*/ 3329940 h 4748212"/>
                    <a:gd name="connsiteX3" fmla="*/ 3263265 w 6703694"/>
                    <a:gd name="connsiteY3" fmla="*/ 4653915 h 4748212"/>
                    <a:gd name="connsiteX4" fmla="*/ 2752725 w 6703694"/>
                    <a:gd name="connsiteY4" fmla="*/ 4748213 h 4748212"/>
                    <a:gd name="connsiteX5" fmla="*/ 2752725 w 6703694"/>
                    <a:gd name="connsiteY5" fmla="*/ 4748213 h 4748212"/>
                    <a:gd name="connsiteX6" fmla="*/ 1421130 w 6703694"/>
                    <a:gd name="connsiteY6" fmla="*/ 3822383 h 4748212"/>
                    <a:gd name="connsiteX7" fmla="*/ 0 w 6703694"/>
                    <a:gd name="connsiteY7" fmla="*/ 0 h 4748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703694" h="4748212">
                      <a:moveTo>
                        <a:pt x="0" y="0"/>
                      </a:moveTo>
                      <a:lnTo>
                        <a:pt x="6703695" y="0"/>
                      </a:lnTo>
                      <a:lnTo>
                        <a:pt x="6703695" y="3329940"/>
                      </a:lnTo>
                      <a:lnTo>
                        <a:pt x="3263265" y="4653915"/>
                      </a:lnTo>
                      <a:cubicBezTo>
                        <a:pt x="3100388" y="4716780"/>
                        <a:pt x="2927985" y="4748213"/>
                        <a:pt x="2752725" y="4748213"/>
                      </a:cubicBezTo>
                      <a:lnTo>
                        <a:pt x="2752725" y="4748213"/>
                      </a:lnTo>
                      <a:cubicBezTo>
                        <a:pt x="2159317" y="4748213"/>
                        <a:pt x="1627823" y="4378643"/>
                        <a:pt x="1421130" y="382238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2700000" scaled="1"/>
                </a:gradFill>
                <a:ln w="9525" cap="flat">
                  <a:noFill/>
                  <a:prstDash val="solid"/>
                  <a:miter/>
                </a:ln>
                <a:effectLst>
                  <a:outerShdw blurRad="533400" dist="76200" dir="5400000" algn="t" rotWithShape="0">
                    <a:prstClr val="black">
                      <a:alpha val="26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15" name="Freeform: Shape 38">
                  <a:extLst>
                    <a:ext uri="{FF2B5EF4-FFF2-40B4-BE49-F238E27FC236}">
                      <a16:creationId xmlns:a16="http://schemas.microsoft.com/office/drawing/2014/main" id="{CF9996A2-6D5F-4A5B-A226-BBEA0F4D7F14}"/>
                    </a:ext>
                  </a:extLst>
                </p:cNvPr>
                <p:cNvSpPr/>
                <p:nvPr/>
              </p:nvSpPr>
              <p:spPr>
                <a:xfrm flipH="1">
                  <a:off x="3589019" y="0"/>
                  <a:ext cx="4211059" cy="1717352"/>
                </a:xfrm>
                <a:custGeom>
                  <a:avLst/>
                  <a:gdLst>
                    <a:gd name="connsiteX0" fmla="*/ 4211059 w 4211059"/>
                    <a:gd name="connsiteY0" fmla="*/ 0 h 1717352"/>
                    <a:gd name="connsiteX1" fmla="*/ 0 w 4211059"/>
                    <a:gd name="connsiteY1" fmla="*/ 0 h 1717352"/>
                    <a:gd name="connsiteX2" fmla="*/ 6046 w 4211059"/>
                    <a:gd name="connsiteY2" fmla="*/ 6689 h 1717352"/>
                    <a:gd name="connsiteX3" fmla="*/ 1441771 w 4211059"/>
                    <a:gd name="connsiteY3" fmla="*/ 1442415 h 1717352"/>
                    <a:gd name="connsiteX4" fmla="*/ 2769288 w 4211059"/>
                    <a:gd name="connsiteY4" fmla="*/ 1442415 h 1717352"/>
                    <a:gd name="connsiteX5" fmla="*/ 4205012 w 4211059"/>
                    <a:gd name="connsiteY5" fmla="*/ 6689 h 1717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11059" h="1717352">
                      <a:moveTo>
                        <a:pt x="4211059" y="0"/>
                      </a:moveTo>
                      <a:lnTo>
                        <a:pt x="0" y="0"/>
                      </a:lnTo>
                      <a:lnTo>
                        <a:pt x="6046" y="6689"/>
                      </a:lnTo>
                      <a:lnTo>
                        <a:pt x="1441771" y="1442415"/>
                      </a:lnTo>
                      <a:cubicBezTo>
                        <a:pt x="1808354" y="1808998"/>
                        <a:pt x="2402704" y="1808998"/>
                        <a:pt x="2769288" y="1442415"/>
                      </a:cubicBezTo>
                      <a:lnTo>
                        <a:pt x="4205012" y="6689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2700000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16" name="Freeform: Shape 34">
                  <a:extLst>
                    <a:ext uri="{FF2B5EF4-FFF2-40B4-BE49-F238E27FC236}">
                      <a16:creationId xmlns:a16="http://schemas.microsoft.com/office/drawing/2014/main" id="{4071B5EE-C7F6-2848-FFA0-CAA8FB8039D3}"/>
                    </a:ext>
                  </a:extLst>
                </p:cNvPr>
                <p:cNvSpPr/>
                <p:nvPr/>
              </p:nvSpPr>
              <p:spPr>
                <a:xfrm flipH="1">
                  <a:off x="0" y="3143797"/>
                  <a:ext cx="5484051" cy="3180566"/>
                </a:xfrm>
                <a:custGeom>
                  <a:avLst/>
                  <a:gdLst>
                    <a:gd name="connsiteX0" fmla="*/ 2240668 w 5484051"/>
                    <a:gd name="connsiteY0" fmla="*/ 0 h 3180566"/>
                    <a:gd name="connsiteX1" fmla="*/ 806398 w 5484051"/>
                    <a:gd name="connsiteY1" fmla="*/ 997217 h 3180566"/>
                    <a:gd name="connsiteX2" fmla="*/ 0 w 5484051"/>
                    <a:gd name="connsiteY2" fmla="*/ 3166170 h 3180566"/>
                    <a:gd name="connsiteX3" fmla="*/ 74428 w 5484051"/>
                    <a:gd name="connsiteY3" fmla="*/ 3174857 h 3180566"/>
                    <a:gd name="connsiteX4" fmla="*/ 221573 w 5484051"/>
                    <a:gd name="connsiteY4" fmla="*/ 3180566 h 3180566"/>
                    <a:gd name="connsiteX5" fmla="*/ 901585 w 5484051"/>
                    <a:gd name="connsiteY5" fmla="*/ 3054966 h 3180566"/>
                    <a:gd name="connsiteX6" fmla="*/ 5484051 w 5484051"/>
                    <a:gd name="connsiteY6" fmla="*/ 1291503 h 3180566"/>
                    <a:gd name="connsiteX7" fmla="*/ 5484051 w 5484051"/>
                    <a:gd name="connsiteY7" fmla="*/ 1138096 h 3180566"/>
                    <a:gd name="connsiteX8" fmla="*/ 2790574 w 5484051"/>
                    <a:gd name="connsiteY8" fmla="*/ 101569 h 3180566"/>
                    <a:gd name="connsiteX9" fmla="*/ 2240668 w 5484051"/>
                    <a:gd name="connsiteY9" fmla="*/ 0 h 3180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484051" h="3180566">
                      <a:moveTo>
                        <a:pt x="2240668" y="0"/>
                      </a:moveTo>
                      <a:cubicBezTo>
                        <a:pt x="1601504" y="0"/>
                        <a:pt x="1029029" y="398066"/>
                        <a:pt x="806398" y="997217"/>
                      </a:cubicBezTo>
                      <a:lnTo>
                        <a:pt x="0" y="3166170"/>
                      </a:lnTo>
                      <a:lnTo>
                        <a:pt x="74428" y="3174857"/>
                      </a:lnTo>
                      <a:cubicBezTo>
                        <a:pt x="123097" y="3178643"/>
                        <a:pt x="172174" y="3180566"/>
                        <a:pt x="221573" y="3180566"/>
                      </a:cubicBezTo>
                      <a:cubicBezTo>
                        <a:pt x="455010" y="3180566"/>
                        <a:pt x="684641" y="3138699"/>
                        <a:pt x="901585" y="3054966"/>
                      </a:cubicBezTo>
                      <a:lnTo>
                        <a:pt x="5484051" y="1291503"/>
                      </a:lnTo>
                      <a:lnTo>
                        <a:pt x="5484051" y="1138096"/>
                      </a:lnTo>
                      <a:lnTo>
                        <a:pt x="2790574" y="101569"/>
                      </a:lnTo>
                      <a:cubicBezTo>
                        <a:pt x="2615138" y="33857"/>
                        <a:pt x="2429441" y="0"/>
                        <a:pt x="224066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2700000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sp>
            <p:nvSpPr>
              <p:cNvPr id="71" name="Title">
                <a:extLst>
                  <a:ext uri="{FF2B5EF4-FFF2-40B4-BE49-F238E27FC236}">
                    <a16:creationId xmlns:a16="http://schemas.microsoft.com/office/drawing/2014/main" id="{AAF52D0C-3586-6CB9-E669-2277238C7C4C}"/>
                  </a:ext>
                </a:extLst>
              </p:cNvPr>
              <p:cNvSpPr txBox="1"/>
              <p:nvPr/>
            </p:nvSpPr>
            <p:spPr>
              <a:xfrm>
                <a:off x="645421" y="516599"/>
                <a:ext cx="639789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8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Алгоритмы кэширования. SLRU и PSS</a:t>
                </a:r>
              </a:p>
            </p:txBody>
          </p:sp>
          <p:sp>
            <p:nvSpPr>
              <p:cNvPr id="72" name="Subtitle">
                <a:extLst>
                  <a:ext uri="{FF2B5EF4-FFF2-40B4-BE49-F238E27FC236}">
                    <a16:creationId xmlns:a16="http://schemas.microsoft.com/office/drawing/2014/main" id="{84E6F510-4A9B-17BF-2D8A-3641A33FDD34}"/>
                  </a:ext>
                </a:extLst>
              </p:cNvPr>
              <p:cNvSpPr txBox="1"/>
              <p:nvPr/>
            </p:nvSpPr>
            <p:spPr>
              <a:xfrm>
                <a:off x="947676" y="2979306"/>
                <a:ext cx="518483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Маракулин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Дмитрий Б01-201</a:t>
                </a:r>
              </a:p>
              <a:p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Кузнецова Елизавета Б01-202</a:t>
                </a:r>
                <a:endParaRPr lang="en-US" sz="2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Плиев Аслан Б01-201</a:t>
                </a:r>
              </a:p>
              <a:p>
                <a:endParaRPr lang="ru-RU" sz="2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61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4">
            <a:extLst>
              <a:ext uri="{FF2B5EF4-FFF2-40B4-BE49-F238E27FC236}">
                <a16:creationId xmlns:a16="http://schemas.microsoft.com/office/drawing/2014/main" id="{65E26A5A-F9E2-FB1B-9F94-4BEC65DD4455}"/>
              </a:ext>
            </a:extLst>
          </p:cNvPr>
          <p:cNvGrpSpPr/>
          <p:nvPr/>
        </p:nvGrpSpPr>
        <p:grpSpPr>
          <a:xfrm flipH="1">
            <a:off x="-6350" y="0"/>
            <a:ext cx="12192002" cy="6857999"/>
            <a:chOff x="-2" y="0"/>
            <a:chExt cx="12192002" cy="6857999"/>
          </a:xfrm>
          <a:solidFill>
            <a:schemeClr val="accent1">
              <a:alpha val="6000"/>
            </a:schemeClr>
          </a:solidFill>
        </p:grpSpPr>
        <p:sp>
          <p:nvSpPr>
            <p:cNvPr id="7" name="Freeform: Shape 55">
              <a:extLst>
                <a:ext uri="{FF2B5EF4-FFF2-40B4-BE49-F238E27FC236}">
                  <a16:creationId xmlns:a16="http://schemas.microsoft.com/office/drawing/2014/main" id="{EE0C23F1-6528-A2EF-6CBA-26BF24DC5D25}"/>
                </a:ext>
              </a:extLst>
            </p:cNvPr>
            <p:cNvSpPr/>
            <p:nvPr/>
          </p:nvSpPr>
          <p:spPr>
            <a:xfrm flipH="1">
              <a:off x="4050476" y="5496"/>
              <a:ext cx="8141524" cy="1845110"/>
            </a:xfrm>
            <a:custGeom>
              <a:avLst/>
              <a:gdLst>
                <a:gd name="connsiteX0" fmla="*/ 0 w 7211377"/>
                <a:gd name="connsiteY0" fmla="*/ 0 h 1634311"/>
                <a:gd name="connsiteX1" fmla="*/ 1520190 w 7211377"/>
                <a:gd name="connsiteY1" fmla="*/ 1071563 h 1634311"/>
                <a:gd name="connsiteX2" fmla="*/ 3642360 w 7211377"/>
                <a:gd name="connsiteY2" fmla="*/ 1307783 h 1634311"/>
                <a:gd name="connsiteX3" fmla="*/ 6280785 w 7211377"/>
                <a:gd name="connsiteY3" fmla="*/ 970598 h 1634311"/>
                <a:gd name="connsiteX4" fmla="*/ 7211378 w 7211377"/>
                <a:gd name="connsiteY4" fmla="*/ 0 h 1634311"/>
                <a:gd name="connsiteX5" fmla="*/ 0 w 7211377"/>
                <a:gd name="connsiteY5" fmla="*/ 0 h 163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11377" h="1634311">
                  <a:moveTo>
                    <a:pt x="0" y="0"/>
                  </a:moveTo>
                  <a:cubicBezTo>
                    <a:pt x="0" y="0"/>
                    <a:pt x="688658" y="1185863"/>
                    <a:pt x="1520190" y="1071563"/>
                  </a:cubicBezTo>
                  <a:cubicBezTo>
                    <a:pt x="2351723" y="957263"/>
                    <a:pt x="2796540" y="784860"/>
                    <a:pt x="3642360" y="1307783"/>
                  </a:cubicBezTo>
                  <a:cubicBezTo>
                    <a:pt x="4488180" y="1830705"/>
                    <a:pt x="5370195" y="1730693"/>
                    <a:pt x="6280785" y="970598"/>
                  </a:cubicBezTo>
                  <a:cubicBezTo>
                    <a:pt x="7191375" y="210503"/>
                    <a:pt x="7211378" y="0"/>
                    <a:pt x="7211378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Freeform: Shape 56">
              <a:extLst>
                <a:ext uri="{FF2B5EF4-FFF2-40B4-BE49-F238E27FC236}">
                  <a16:creationId xmlns:a16="http://schemas.microsoft.com/office/drawing/2014/main" id="{63E33FE8-D1B9-AF72-D534-9B1B6B91ED38}"/>
                </a:ext>
              </a:extLst>
            </p:cNvPr>
            <p:cNvSpPr/>
            <p:nvPr/>
          </p:nvSpPr>
          <p:spPr>
            <a:xfrm rot="10800000">
              <a:off x="-2" y="5026054"/>
              <a:ext cx="8083429" cy="1831943"/>
            </a:xfrm>
            <a:custGeom>
              <a:avLst/>
              <a:gdLst>
                <a:gd name="connsiteX0" fmla="*/ 0 w 7211377"/>
                <a:gd name="connsiteY0" fmla="*/ 0 h 1634311"/>
                <a:gd name="connsiteX1" fmla="*/ 1520190 w 7211377"/>
                <a:gd name="connsiteY1" fmla="*/ 1071563 h 1634311"/>
                <a:gd name="connsiteX2" fmla="*/ 3642360 w 7211377"/>
                <a:gd name="connsiteY2" fmla="*/ 1307783 h 1634311"/>
                <a:gd name="connsiteX3" fmla="*/ 6280785 w 7211377"/>
                <a:gd name="connsiteY3" fmla="*/ 970598 h 1634311"/>
                <a:gd name="connsiteX4" fmla="*/ 7211378 w 7211377"/>
                <a:gd name="connsiteY4" fmla="*/ 0 h 1634311"/>
                <a:gd name="connsiteX5" fmla="*/ 0 w 7211377"/>
                <a:gd name="connsiteY5" fmla="*/ 0 h 163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11377" h="1634311">
                  <a:moveTo>
                    <a:pt x="0" y="0"/>
                  </a:moveTo>
                  <a:cubicBezTo>
                    <a:pt x="0" y="0"/>
                    <a:pt x="688658" y="1185863"/>
                    <a:pt x="1520190" y="1071563"/>
                  </a:cubicBezTo>
                  <a:cubicBezTo>
                    <a:pt x="2351723" y="957263"/>
                    <a:pt x="2796540" y="784860"/>
                    <a:pt x="3642360" y="1307783"/>
                  </a:cubicBezTo>
                  <a:cubicBezTo>
                    <a:pt x="4488180" y="1830705"/>
                    <a:pt x="5370195" y="1730693"/>
                    <a:pt x="6280785" y="970598"/>
                  </a:cubicBezTo>
                  <a:cubicBezTo>
                    <a:pt x="7191375" y="210503"/>
                    <a:pt x="7211378" y="0"/>
                    <a:pt x="7211378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Freeform: Shape 58">
              <a:extLst>
                <a:ext uri="{FF2B5EF4-FFF2-40B4-BE49-F238E27FC236}">
                  <a16:creationId xmlns:a16="http://schemas.microsoft.com/office/drawing/2014/main" id="{279CF2E7-8CE0-4CDD-DCC8-9B24FD37BE37}"/>
                </a:ext>
              </a:extLst>
            </p:cNvPr>
            <p:cNvSpPr/>
            <p:nvPr/>
          </p:nvSpPr>
          <p:spPr>
            <a:xfrm>
              <a:off x="10017578" y="4304728"/>
              <a:ext cx="2174422" cy="2553271"/>
            </a:xfrm>
            <a:custGeom>
              <a:avLst/>
              <a:gdLst>
                <a:gd name="connsiteX0" fmla="*/ 3364716 w 3364716"/>
                <a:gd name="connsiteY0" fmla="*/ 0 h 3950950"/>
                <a:gd name="connsiteX1" fmla="*/ 3364716 w 3364716"/>
                <a:gd name="connsiteY1" fmla="*/ 3950950 h 3950950"/>
                <a:gd name="connsiteX2" fmla="*/ 871221 w 3364716"/>
                <a:gd name="connsiteY2" fmla="*/ 3950950 h 3950950"/>
                <a:gd name="connsiteX3" fmla="*/ 852272 w 3364716"/>
                <a:gd name="connsiteY3" fmla="*/ 3934611 h 3950950"/>
                <a:gd name="connsiteX4" fmla="*/ 626118 w 3364716"/>
                <a:gd name="connsiteY4" fmla="*/ 3805093 h 3950950"/>
                <a:gd name="connsiteX5" fmla="*/ 138723 w 3364716"/>
                <a:gd name="connsiteY5" fmla="*/ 2363416 h 3950950"/>
                <a:gd name="connsiteX6" fmla="*/ 2641940 w 3364716"/>
                <a:gd name="connsiteY6" fmla="*/ 844453 h 3950950"/>
                <a:gd name="connsiteX7" fmla="*/ 3351328 w 3364716"/>
                <a:gd name="connsiteY7" fmla="*/ 5959 h 395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64716" h="3950950">
                  <a:moveTo>
                    <a:pt x="3364716" y="0"/>
                  </a:moveTo>
                  <a:lnTo>
                    <a:pt x="3364716" y="3950950"/>
                  </a:lnTo>
                  <a:lnTo>
                    <a:pt x="871221" y="3950950"/>
                  </a:lnTo>
                  <a:lnTo>
                    <a:pt x="852272" y="3934611"/>
                  </a:lnTo>
                  <a:cubicBezTo>
                    <a:pt x="780378" y="3876552"/>
                    <a:pt x="706118" y="3829788"/>
                    <a:pt x="626118" y="3805093"/>
                  </a:cubicBezTo>
                  <a:cubicBezTo>
                    <a:pt x="197084" y="3672597"/>
                    <a:pt x="-226428" y="3053496"/>
                    <a:pt x="138723" y="2363416"/>
                  </a:cubicBezTo>
                  <a:cubicBezTo>
                    <a:pt x="500719" y="1679646"/>
                    <a:pt x="2223158" y="1712769"/>
                    <a:pt x="2641940" y="844453"/>
                  </a:cubicBezTo>
                  <a:cubicBezTo>
                    <a:pt x="2903678" y="302247"/>
                    <a:pt x="3180510" y="89369"/>
                    <a:pt x="3351328" y="5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Freeform: Shape 59">
              <a:extLst>
                <a:ext uri="{FF2B5EF4-FFF2-40B4-BE49-F238E27FC236}">
                  <a16:creationId xmlns:a16="http://schemas.microsoft.com/office/drawing/2014/main" id="{50F1765F-315A-6F64-C7D5-2C2EEF23F761}"/>
                </a:ext>
              </a:extLst>
            </p:cNvPr>
            <p:cNvSpPr/>
            <p:nvPr/>
          </p:nvSpPr>
          <p:spPr>
            <a:xfrm rot="10800000">
              <a:off x="1" y="0"/>
              <a:ext cx="2174422" cy="2553271"/>
            </a:xfrm>
            <a:custGeom>
              <a:avLst/>
              <a:gdLst>
                <a:gd name="connsiteX0" fmla="*/ 3364716 w 3364716"/>
                <a:gd name="connsiteY0" fmla="*/ 0 h 3950950"/>
                <a:gd name="connsiteX1" fmla="*/ 3364716 w 3364716"/>
                <a:gd name="connsiteY1" fmla="*/ 3950950 h 3950950"/>
                <a:gd name="connsiteX2" fmla="*/ 871221 w 3364716"/>
                <a:gd name="connsiteY2" fmla="*/ 3950950 h 3950950"/>
                <a:gd name="connsiteX3" fmla="*/ 852272 w 3364716"/>
                <a:gd name="connsiteY3" fmla="*/ 3934611 h 3950950"/>
                <a:gd name="connsiteX4" fmla="*/ 626118 w 3364716"/>
                <a:gd name="connsiteY4" fmla="*/ 3805093 h 3950950"/>
                <a:gd name="connsiteX5" fmla="*/ 138723 w 3364716"/>
                <a:gd name="connsiteY5" fmla="*/ 2363416 h 3950950"/>
                <a:gd name="connsiteX6" fmla="*/ 2641940 w 3364716"/>
                <a:gd name="connsiteY6" fmla="*/ 844453 h 3950950"/>
                <a:gd name="connsiteX7" fmla="*/ 3351328 w 3364716"/>
                <a:gd name="connsiteY7" fmla="*/ 5959 h 395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64716" h="3950950">
                  <a:moveTo>
                    <a:pt x="3364716" y="0"/>
                  </a:moveTo>
                  <a:lnTo>
                    <a:pt x="3364716" y="3950950"/>
                  </a:lnTo>
                  <a:lnTo>
                    <a:pt x="871221" y="3950950"/>
                  </a:lnTo>
                  <a:lnTo>
                    <a:pt x="852272" y="3934611"/>
                  </a:lnTo>
                  <a:cubicBezTo>
                    <a:pt x="780378" y="3876552"/>
                    <a:pt x="706118" y="3829788"/>
                    <a:pt x="626118" y="3805093"/>
                  </a:cubicBezTo>
                  <a:cubicBezTo>
                    <a:pt x="197084" y="3672597"/>
                    <a:pt x="-226428" y="3053496"/>
                    <a:pt x="138723" y="2363416"/>
                  </a:cubicBezTo>
                  <a:cubicBezTo>
                    <a:pt x="500719" y="1679646"/>
                    <a:pt x="2223158" y="1712769"/>
                    <a:pt x="2641940" y="844453"/>
                  </a:cubicBezTo>
                  <a:cubicBezTo>
                    <a:pt x="2903678" y="302247"/>
                    <a:pt x="3180510" y="89369"/>
                    <a:pt x="3351328" y="5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1" name="Freeform: Shape 91">
            <a:extLst>
              <a:ext uri="{FF2B5EF4-FFF2-40B4-BE49-F238E27FC236}">
                <a16:creationId xmlns:a16="http://schemas.microsoft.com/office/drawing/2014/main" id="{C6E8178D-EA83-E72E-8C04-E6C5F1757ADB}"/>
              </a:ext>
            </a:extLst>
          </p:cNvPr>
          <p:cNvSpPr/>
          <p:nvPr/>
        </p:nvSpPr>
        <p:spPr>
          <a:xfrm flipH="1">
            <a:off x="0" y="0"/>
            <a:ext cx="12192000" cy="5581364"/>
          </a:xfrm>
          <a:custGeom>
            <a:avLst/>
            <a:gdLst>
              <a:gd name="connsiteX0" fmla="*/ 12192000 w 12192000"/>
              <a:gd name="connsiteY0" fmla="*/ 0 h 5581364"/>
              <a:gd name="connsiteX1" fmla="*/ 0 w 12192000"/>
              <a:gd name="connsiteY1" fmla="*/ 0 h 5581364"/>
              <a:gd name="connsiteX2" fmla="*/ 0 w 12192000"/>
              <a:gd name="connsiteY2" fmla="*/ 5443706 h 5581364"/>
              <a:gd name="connsiteX3" fmla="*/ 92226 w 12192000"/>
              <a:gd name="connsiteY3" fmla="*/ 5475843 h 5581364"/>
              <a:gd name="connsiteX4" fmla="*/ 1231964 w 12192000"/>
              <a:gd name="connsiteY4" fmla="*/ 5481924 h 5581364"/>
              <a:gd name="connsiteX5" fmla="*/ 3847401 w 12192000"/>
              <a:gd name="connsiteY5" fmla="*/ 4648409 h 5581364"/>
              <a:gd name="connsiteX6" fmla="*/ 7009446 w 12192000"/>
              <a:gd name="connsiteY6" fmla="*/ 3398991 h 5581364"/>
              <a:gd name="connsiteX7" fmla="*/ 9739452 w 12192000"/>
              <a:gd name="connsiteY7" fmla="*/ 4225692 h 5581364"/>
              <a:gd name="connsiteX8" fmla="*/ 12047470 w 12192000"/>
              <a:gd name="connsiteY8" fmla="*/ 3045273 h 5581364"/>
              <a:gd name="connsiteX9" fmla="*/ 12192000 w 12192000"/>
              <a:gd name="connsiteY9" fmla="*/ 3021508 h 5581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5581364">
                <a:moveTo>
                  <a:pt x="12192000" y="0"/>
                </a:moveTo>
                <a:lnTo>
                  <a:pt x="0" y="0"/>
                </a:lnTo>
                <a:lnTo>
                  <a:pt x="0" y="5443706"/>
                </a:lnTo>
                <a:lnTo>
                  <a:pt x="92226" y="5475843"/>
                </a:lnTo>
                <a:cubicBezTo>
                  <a:pt x="373278" y="5571045"/>
                  <a:pt x="709087" y="5653047"/>
                  <a:pt x="1231964" y="5481924"/>
                </a:cubicBezTo>
                <a:cubicBezTo>
                  <a:pt x="2626302" y="5025596"/>
                  <a:pt x="2022367" y="4239275"/>
                  <a:pt x="3847401" y="4648409"/>
                </a:cubicBezTo>
                <a:cubicBezTo>
                  <a:pt x="5672435" y="5057544"/>
                  <a:pt x="6062493" y="3585905"/>
                  <a:pt x="7009446" y="3398991"/>
                </a:cubicBezTo>
                <a:cubicBezTo>
                  <a:pt x="7956398" y="3212076"/>
                  <a:pt x="8538499" y="4282959"/>
                  <a:pt x="9739452" y="4225692"/>
                </a:cubicBezTo>
                <a:cubicBezTo>
                  <a:pt x="10715225" y="4179163"/>
                  <a:pt x="11042430" y="3274516"/>
                  <a:pt x="12047470" y="3045273"/>
                </a:cubicBezTo>
                <a:lnTo>
                  <a:pt x="12192000" y="30215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Freeform: Shape 90">
            <a:extLst>
              <a:ext uri="{FF2B5EF4-FFF2-40B4-BE49-F238E27FC236}">
                <a16:creationId xmlns:a16="http://schemas.microsoft.com/office/drawing/2014/main" id="{846BA4F0-F992-968F-0E4F-C20DD8C86F44}"/>
              </a:ext>
            </a:extLst>
          </p:cNvPr>
          <p:cNvSpPr/>
          <p:nvPr/>
        </p:nvSpPr>
        <p:spPr>
          <a:xfrm>
            <a:off x="5879104" y="0"/>
            <a:ext cx="6312896" cy="4508778"/>
          </a:xfrm>
          <a:custGeom>
            <a:avLst/>
            <a:gdLst>
              <a:gd name="connsiteX0" fmla="*/ 0 w 6312896"/>
              <a:gd name="connsiteY0" fmla="*/ 0 h 4508778"/>
              <a:gd name="connsiteX1" fmla="*/ 6312896 w 6312896"/>
              <a:gd name="connsiteY1" fmla="*/ 0 h 4508778"/>
              <a:gd name="connsiteX2" fmla="*/ 6312896 w 6312896"/>
              <a:gd name="connsiteY2" fmla="*/ 4378131 h 4508778"/>
              <a:gd name="connsiteX3" fmla="*/ 6229583 w 6312896"/>
              <a:gd name="connsiteY3" fmla="*/ 4407272 h 4508778"/>
              <a:gd name="connsiteX4" fmla="*/ 3785264 w 6312896"/>
              <a:gd name="connsiteY4" fmla="*/ 3786953 h 4508778"/>
              <a:gd name="connsiteX5" fmla="*/ 15876 w 6312896"/>
              <a:gd name="connsiteY5" fmla="*/ 17561 h 450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12896" h="4508778">
                <a:moveTo>
                  <a:pt x="0" y="0"/>
                </a:moveTo>
                <a:lnTo>
                  <a:pt x="6312896" y="0"/>
                </a:lnTo>
                <a:lnTo>
                  <a:pt x="6312896" y="4378131"/>
                </a:lnTo>
                <a:lnTo>
                  <a:pt x="6229583" y="4407272"/>
                </a:lnTo>
                <a:cubicBezTo>
                  <a:pt x="5391257" y="4655400"/>
                  <a:pt x="4446940" y="4448627"/>
                  <a:pt x="3785264" y="3786953"/>
                </a:cubicBezTo>
                <a:lnTo>
                  <a:pt x="15876" y="17561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10000"/>
                </a:schemeClr>
              </a:gs>
            </a:gsLst>
            <a:lin ang="2700000" scaled="1"/>
          </a:gradFill>
          <a:ln>
            <a:noFill/>
          </a:ln>
          <a:effectLst>
            <a:outerShdw blurRad="508000" dist="190500" dir="5400000" algn="t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ECFB45E6-95EB-7F56-4F54-CB9B19B9F448}"/>
              </a:ext>
            </a:extLst>
          </p:cNvPr>
          <p:cNvSpPr/>
          <p:nvPr/>
        </p:nvSpPr>
        <p:spPr>
          <a:xfrm>
            <a:off x="7602486" y="0"/>
            <a:ext cx="4589513" cy="2734055"/>
          </a:xfrm>
          <a:custGeom>
            <a:avLst/>
            <a:gdLst>
              <a:gd name="connsiteX0" fmla="*/ 0 w 2118768"/>
              <a:gd name="connsiteY0" fmla="*/ 0 h 1262188"/>
              <a:gd name="connsiteX1" fmla="*/ 2118768 w 2118768"/>
              <a:gd name="connsiteY1" fmla="*/ 0 h 1262188"/>
              <a:gd name="connsiteX2" fmla="*/ 2118768 w 2118768"/>
              <a:gd name="connsiteY2" fmla="*/ 976673 h 1262188"/>
              <a:gd name="connsiteX3" fmla="*/ 2035321 w 2118768"/>
              <a:gd name="connsiteY3" fmla="*/ 1060120 h 1262188"/>
              <a:gd name="connsiteX4" fmla="*/ 1059647 w 2118768"/>
              <a:gd name="connsiteY4" fmla="*/ 1060120 h 1262188"/>
              <a:gd name="connsiteX5" fmla="*/ 4444 w 2118768"/>
              <a:gd name="connsiteY5" fmla="*/ 4916 h 126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8768" h="1262188">
                <a:moveTo>
                  <a:pt x="0" y="0"/>
                </a:moveTo>
                <a:lnTo>
                  <a:pt x="2118768" y="0"/>
                </a:lnTo>
                <a:lnTo>
                  <a:pt x="2118768" y="976673"/>
                </a:lnTo>
                <a:lnTo>
                  <a:pt x="2035321" y="1060120"/>
                </a:lnTo>
                <a:cubicBezTo>
                  <a:pt x="1765897" y="1329544"/>
                  <a:pt x="1329072" y="1329544"/>
                  <a:pt x="1059647" y="1060120"/>
                </a:cubicBezTo>
                <a:lnTo>
                  <a:pt x="4444" y="4916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25000"/>
                </a:schemeClr>
              </a:gs>
            </a:gsLst>
            <a:lin ang="2700000" scaled="1"/>
          </a:gradFill>
          <a:ln>
            <a:noFill/>
          </a:ln>
          <a:effectLst>
            <a:outerShdw blurRad="508000" dist="190500" dir="5400000" algn="t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Freeform: Shape 84">
            <a:extLst>
              <a:ext uri="{FF2B5EF4-FFF2-40B4-BE49-F238E27FC236}">
                <a16:creationId xmlns:a16="http://schemas.microsoft.com/office/drawing/2014/main" id="{1E44F89C-A0F2-C5E5-3A1A-03D6ACE995E9}"/>
              </a:ext>
            </a:extLst>
          </p:cNvPr>
          <p:cNvSpPr/>
          <p:nvPr/>
        </p:nvSpPr>
        <p:spPr>
          <a:xfrm rot="10800000">
            <a:off x="1" y="1541213"/>
            <a:ext cx="4618598" cy="2751382"/>
          </a:xfrm>
          <a:custGeom>
            <a:avLst/>
            <a:gdLst>
              <a:gd name="connsiteX0" fmla="*/ 0 w 2118768"/>
              <a:gd name="connsiteY0" fmla="*/ 0 h 1262188"/>
              <a:gd name="connsiteX1" fmla="*/ 2118768 w 2118768"/>
              <a:gd name="connsiteY1" fmla="*/ 0 h 1262188"/>
              <a:gd name="connsiteX2" fmla="*/ 2118768 w 2118768"/>
              <a:gd name="connsiteY2" fmla="*/ 976673 h 1262188"/>
              <a:gd name="connsiteX3" fmla="*/ 2035321 w 2118768"/>
              <a:gd name="connsiteY3" fmla="*/ 1060120 h 1262188"/>
              <a:gd name="connsiteX4" fmla="*/ 1059647 w 2118768"/>
              <a:gd name="connsiteY4" fmla="*/ 1060120 h 1262188"/>
              <a:gd name="connsiteX5" fmla="*/ 4444 w 2118768"/>
              <a:gd name="connsiteY5" fmla="*/ 4916 h 126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8768" h="1262188">
                <a:moveTo>
                  <a:pt x="0" y="0"/>
                </a:moveTo>
                <a:lnTo>
                  <a:pt x="2118768" y="0"/>
                </a:lnTo>
                <a:lnTo>
                  <a:pt x="2118768" y="976673"/>
                </a:lnTo>
                <a:lnTo>
                  <a:pt x="2035321" y="1060120"/>
                </a:lnTo>
                <a:cubicBezTo>
                  <a:pt x="1765897" y="1329544"/>
                  <a:pt x="1329072" y="1329544"/>
                  <a:pt x="1059647" y="1060120"/>
                </a:cubicBezTo>
                <a:lnTo>
                  <a:pt x="4444" y="4916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000"/>
                </a:schemeClr>
              </a:gs>
            </a:gsLst>
            <a:lin ang="2700000" scaled="1"/>
          </a:gradFill>
          <a:ln>
            <a:noFill/>
          </a:ln>
          <a:effectLst>
            <a:outerShdw blurRad="508000" dist="190500" dir="5400000" algn="t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AD19BF5-936D-BAED-9559-09BBE6CF3EC5}"/>
              </a:ext>
            </a:extLst>
          </p:cNvPr>
          <p:cNvSpPr txBox="1"/>
          <p:nvPr/>
        </p:nvSpPr>
        <p:spPr>
          <a:xfrm>
            <a:off x="550863" y="549275"/>
            <a:ext cx="8316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Кэширование </a:t>
            </a:r>
            <a:r>
              <a:rPr lang="en-GB" sz="4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SLRU(Segmented LRU) </a:t>
            </a:r>
            <a:endParaRPr lang="ru-RU" sz="4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4A0CCE3A-BEF0-D0A4-DDC5-481948AC7FEF}"/>
              </a:ext>
            </a:extLst>
          </p:cNvPr>
          <p:cNvGrpSpPr/>
          <p:nvPr/>
        </p:nvGrpSpPr>
        <p:grpSpPr>
          <a:xfrm>
            <a:off x="550862" y="1871233"/>
            <a:ext cx="2584286" cy="4402567"/>
            <a:chOff x="550862" y="1871233"/>
            <a:chExt cx="2584286" cy="4402567"/>
          </a:xfrm>
        </p:grpSpPr>
        <p:sp>
          <p:nvSpPr>
            <p:cNvPr id="16" name="Rectangle: Rounded Corners 22">
              <a:extLst>
                <a:ext uri="{FF2B5EF4-FFF2-40B4-BE49-F238E27FC236}">
                  <a16:creationId xmlns:a16="http://schemas.microsoft.com/office/drawing/2014/main" id="{197E0ACE-231B-D391-1F37-1CC129FDA28F}"/>
                </a:ext>
              </a:extLst>
            </p:cNvPr>
            <p:cNvSpPr/>
            <p:nvPr/>
          </p:nvSpPr>
          <p:spPr>
            <a:xfrm>
              <a:off x="550862" y="2254071"/>
              <a:ext cx="2584286" cy="4019729"/>
            </a:xfrm>
            <a:prstGeom prst="roundRect">
              <a:avLst>
                <a:gd name="adj" fmla="val 413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0" dist="190500" dir="5400000" algn="t" rotWithShape="0">
                <a:schemeClr val="accent1">
                  <a:lumMod val="50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" name="Oval 50">
              <a:extLst>
                <a:ext uri="{FF2B5EF4-FFF2-40B4-BE49-F238E27FC236}">
                  <a16:creationId xmlns:a16="http://schemas.microsoft.com/office/drawing/2014/main" id="{6D4A3503-9B83-4F60-79FE-23B4CD9AFF6A}"/>
                </a:ext>
              </a:extLst>
            </p:cNvPr>
            <p:cNvSpPr/>
            <p:nvPr/>
          </p:nvSpPr>
          <p:spPr>
            <a:xfrm>
              <a:off x="799212" y="1871233"/>
              <a:ext cx="848433" cy="8484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190500" dir="5400000" algn="t" rotWithShape="0">
                <a:schemeClr val="accent1">
                  <a:lumMod val="50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2" name="Oval 51">
              <a:extLst>
                <a:ext uri="{FF2B5EF4-FFF2-40B4-BE49-F238E27FC236}">
                  <a16:creationId xmlns:a16="http://schemas.microsoft.com/office/drawing/2014/main" id="{AD873DDD-EB46-E63F-F0B3-1A9C04B26BB1}"/>
                </a:ext>
              </a:extLst>
            </p:cNvPr>
            <p:cNvSpPr/>
            <p:nvPr/>
          </p:nvSpPr>
          <p:spPr>
            <a:xfrm>
              <a:off x="946222" y="2018242"/>
              <a:ext cx="554413" cy="554411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0" dist="190500" dir="5400000" algn="t" rotWithShape="0">
                <a:schemeClr val="accent1">
                  <a:lumMod val="50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3" name="Photo">
              <a:extLst>
                <a:ext uri="{FF2B5EF4-FFF2-40B4-BE49-F238E27FC236}">
                  <a16:creationId xmlns:a16="http://schemas.microsoft.com/office/drawing/2014/main" id="{EB0B740E-96E4-E525-68B5-8BE54C62D7B5}"/>
                </a:ext>
              </a:extLst>
            </p:cNvPr>
            <p:cNvSpPr/>
            <p:nvPr/>
          </p:nvSpPr>
          <p:spPr>
            <a:xfrm>
              <a:off x="1087577" y="2159596"/>
              <a:ext cx="271705" cy="271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2012"/>
                  </a:moveTo>
                  <a:cubicBezTo>
                    <a:pt x="20614" y="12014"/>
                    <a:pt x="20611" y="12016"/>
                    <a:pt x="20607" y="12016"/>
                  </a:cubicBezTo>
                  <a:lnTo>
                    <a:pt x="19602" y="12268"/>
                  </a:lnTo>
                  <a:cubicBezTo>
                    <a:pt x="19256" y="12354"/>
                    <a:pt x="18984" y="12622"/>
                    <a:pt x="18892" y="12966"/>
                  </a:cubicBezTo>
                  <a:cubicBezTo>
                    <a:pt x="18703" y="13672"/>
                    <a:pt x="18421" y="14352"/>
                    <a:pt x="18053" y="14986"/>
                  </a:cubicBezTo>
                  <a:cubicBezTo>
                    <a:pt x="17873" y="15295"/>
                    <a:pt x="17876" y="15677"/>
                    <a:pt x="18060" y="15984"/>
                  </a:cubicBezTo>
                  <a:lnTo>
                    <a:pt x="18601" y="16885"/>
                  </a:lnTo>
                  <a:lnTo>
                    <a:pt x="16886" y="18600"/>
                  </a:lnTo>
                  <a:cubicBezTo>
                    <a:pt x="16882" y="18598"/>
                    <a:pt x="16878" y="18597"/>
                    <a:pt x="16875" y="18595"/>
                  </a:cubicBezTo>
                  <a:lnTo>
                    <a:pt x="15978" y="18057"/>
                  </a:lnTo>
                  <a:cubicBezTo>
                    <a:pt x="15822" y="17964"/>
                    <a:pt x="15648" y="17917"/>
                    <a:pt x="15473" y="17917"/>
                  </a:cubicBezTo>
                  <a:cubicBezTo>
                    <a:pt x="15304" y="17917"/>
                    <a:pt x="15134" y="17961"/>
                    <a:pt x="14982" y="18049"/>
                  </a:cubicBezTo>
                  <a:cubicBezTo>
                    <a:pt x="14348" y="18415"/>
                    <a:pt x="13671" y="18696"/>
                    <a:pt x="12968" y="18884"/>
                  </a:cubicBezTo>
                  <a:cubicBezTo>
                    <a:pt x="12624" y="18976"/>
                    <a:pt x="12356" y="19248"/>
                    <a:pt x="12269" y="19594"/>
                  </a:cubicBezTo>
                  <a:lnTo>
                    <a:pt x="12016" y="20607"/>
                  </a:lnTo>
                  <a:cubicBezTo>
                    <a:pt x="12015" y="20611"/>
                    <a:pt x="12014" y="20614"/>
                    <a:pt x="12012" y="20619"/>
                  </a:cubicBezTo>
                  <a:lnTo>
                    <a:pt x="9587" y="20619"/>
                  </a:lnTo>
                  <a:lnTo>
                    <a:pt x="9331" y="19594"/>
                  </a:lnTo>
                  <a:cubicBezTo>
                    <a:pt x="9244" y="19248"/>
                    <a:pt x="8976" y="18976"/>
                    <a:pt x="8632" y="18884"/>
                  </a:cubicBezTo>
                  <a:cubicBezTo>
                    <a:pt x="7929" y="18696"/>
                    <a:pt x="7252" y="18415"/>
                    <a:pt x="6617" y="18049"/>
                  </a:cubicBezTo>
                  <a:cubicBezTo>
                    <a:pt x="6465" y="17961"/>
                    <a:pt x="6296" y="17917"/>
                    <a:pt x="6127" y="17917"/>
                  </a:cubicBezTo>
                  <a:cubicBezTo>
                    <a:pt x="5951" y="17917"/>
                    <a:pt x="5777" y="17964"/>
                    <a:pt x="5621" y="18057"/>
                  </a:cubicBezTo>
                  <a:lnTo>
                    <a:pt x="4725" y="18595"/>
                  </a:lnTo>
                  <a:cubicBezTo>
                    <a:pt x="4722" y="18597"/>
                    <a:pt x="4718" y="18598"/>
                    <a:pt x="4714" y="18600"/>
                  </a:cubicBezTo>
                  <a:lnTo>
                    <a:pt x="3000" y="16885"/>
                  </a:lnTo>
                  <a:lnTo>
                    <a:pt x="3540" y="15984"/>
                  </a:lnTo>
                  <a:cubicBezTo>
                    <a:pt x="3724" y="15677"/>
                    <a:pt x="3727" y="15295"/>
                    <a:pt x="3548" y="14986"/>
                  </a:cubicBezTo>
                  <a:cubicBezTo>
                    <a:pt x="3179" y="14351"/>
                    <a:pt x="2897" y="13672"/>
                    <a:pt x="2708" y="12966"/>
                  </a:cubicBezTo>
                  <a:cubicBezTo>
                    <a:pt x="2616" y="12622"/>
                    <a:pt x="2343" y="12354"/>
                    <a:pt x="1998" y="12268"/>
                  </a:cubicBezTo>
                  <a:lnTo>
                    <a:pt x="993" y="12016"/>
                  </a:lnTo>
                  <a:cubicBezTo>
                    <a:pt x="989" y="12016"/>
                    <a:pt x="986" y="12014"/>
                    <a:pt x="982" y="12012"/>
                  </a:cubicBezTo>
                  <a:lnTo>
                    <a:pt x="982" y="9587"/>
                  </a:lnTo>
                  <a:lnTo>
                    <a:pt x="1998" y="9333"/>
                  </a:lnTo>
                  <a:cubicBezTo>
                    <a:pt x="2343" y="9246"/>
                    <a:pt x="2616" y="8979"/>
                    <a:pt x="2708" y="8634"/>
                  </a:cubicBezTo>
                  <a:cubicBezTo>
                    <a:pt x="2897" y="7929"/>
                    <a:pt x="3179" y="7249"/>
                    <a:pt x="3548" y="6615"/>
                  </a:cubicBezTo>
                  <a:cubicBezTo>
                    <a:pt x="3727" y="6305"/>
                    <a:pt x="3724" y="5923"/>
                    <a:pt x="3540" y="5617"/>
                  </a:cubicBezTo>
                  <a:lnTo>
                    <a:pt x="3005" y="4725"/>
                  </a:lnTo>
                  <a:cubicBezTo>
                    <a:pt x="3004" y="4722"/>
                    <a:pt x="3002" y="4719"/>
                    <a:pt x="3000" y="4715"/>
                  </a:cubicBezTo>
                  <a:lnTo>
                    <a:pt x="4715" y="3000"/>
                  </a:lnTo>
                  <a:lnTo>
                    <a:pt x="5621" y="3543"/>
                  </a:lnTo>
                  <a:cubicBezTo>
                    <a:pt x="5777" y="3637"/>
                    <a:pt x="5951" y="3683"/>
                    <a:pt x="6127" y="3683"/>
                  </a:cubicBezTo>
                  <a:cubicBezTo>
                    <a:pt x="6296" y="3683"/>
                    <a:pt x="6465" y="3639"/>
                    <a:pt x="6618" y="3552"/>
                  </a:cubicBezTo>
                  <a:cubicBezTo>
                    <a:pt x="7251" y="3185"/>
                    <a:pt x="7929" y="2904"/>
                    <a:pt x="8632" y="2717"/>
                  </a:cubicBezTo>
                  <a:cubicBezTo>
                    <a:pt x="8976" y="2624"/>
                    <a:pt x="9244" y="2352"/>
                    <a:pt x="9331" y="2006"/>
                  </a:cubicBezTo>
                  <a:lnTo>
                    <a:pt x="9587" y="982"/>
                  </a:lnTo>
                  <a:lnTo>
                    <a:pt x="12012" y="982"/>
                  </a:lnTo>
                  <a:cubicBezTo>
                    <a:pt x="12014" y="986"/>
                    <a:pt x="12015" y="989"/>
                    <a:pt x="12016" y="993"/>
                  </a:cubicBezTo>
                  <a:lnTo>
                    <a:pt x="12269" y="2006"/>
                  </a:lnTo>
                  <a:cubicBezTo>
                    <a:pt x="12356" y="2352"/>
                    <a:pt x="12624" y="2624"/>
                    <a:pt x="12968" y="2717"/>
                  </a:cubicBezTo>
                  <a:cubicBezTo>
                    <a:pt x="13671" y="2904"/>
                    <a:pt x="14348" y="3185"/>
                    <a:pt x="14982" y="3552"/>
                  </a:cubicBezTo>
                  <a:cubicBezTo>
                    <a:pt x="15134" y="3639"/>
                    <a:pt x="15304" y="3683"/>
                    <a:pt x="15473" y="3683"/>
                  </a:cubicBezTo>
                  <a:cubicBezTo>
                    <a:pt x="15648" y="3683"/>
                    <a:pt x="15822" y="3637"/>
                    <a:pt x="15978" y="3543"/>
                  </a:cubicBezTo>
                  <a:lnTo>
                    <a:pt x="16884" y="3000"/>
                  </a:lnTo>
                  <a:lnTo>
                    <a:pt x="18600" y="4715"/>
                  </a:lnTo>
                  <a:cubicBezTo>
                    <a:pt x="18598" y="4719"/>
                    <a:pt x="18597" y="4722"/>
                    <a:pt x="18595" y="4725"/>
                  </a:cubicBezTo>
                  <a:lnTo>
                    <a:pt x="18060" y="5616"/>
                  </a:lnTo>
                  <a:cubicBezTo>
                    <a:pt x="17876" y="5923"/>
                    <a:pt x="17873" y="6305"/>
                    <a:pt x="18053" y="6615"/>
                  </a:cubicBezTo>
                  <a:cubicBezTo>
                    <a:pt x="18421" y="7249"/>
                    <a:pt x="18703" y="7928"/>
                    <a:pt x="18892" y="8634"/>
                  </a:cubicBezTo>
                  <a:cubicBezTo>
                    <a:pt x="18984" y="8979"/>
                    <a:pt x="19256" y="9246"/>
                    <a:pt x="19602" y="9333"/>
                  </a:cubicBezTo>
                  <a:lnTo>
                    <a:pt x="20618" y="9587"/>
                  </a:lnTo>
                  <a:cubicBezTo>
                    <a:pt x="20618" y="9587"/>
                    <a:pt x="20618" y="12012"/>
                    <a:pt x="20618" y="12012"/>
                  </a:cubicBezTo>
                  <a:close/>
                  <a:moveTo>
                    <a:pt x="20880" y="8641"/>
                  </a:moveTo>
                  <a:lnTo>
                    <a:pt x="19841" y="8380"/>
                  </a:lnTo>
                  <a:cubicBezTo>
                    <a:pt x="19626" y="7580"/>
                    <a:pt x="19308" y="6822"/>
                    <a:pt x="18902" y="6122"/>
                  </a:cubicBezTo>
                  <a:lnTo>
                    <a:pt x="19455" y="5200"/>
                  </a:lnTo>
                  <a:cubicBezTo>
                    <a:pt x="19625" y="4871"/>
                    <a:pt x="19736" y="4463"/>
                    <a:pt x="19455" y="4182"/>
                  </a:cubicBezTo>
                  <a:lnTo>
                    <a:pt x="17419" y="2145"/>
                  </a:lnTo>
                  <a:cubicBezTo>
                    <a:pt x="17292" y="2019"/>
                    <a:pt x="17136" y="1968"/>
                    <a:pt x="16975" y="1968"/>
                  </a:cubicBezTo>
                  <a:cubicBezTo>
                    <a:pt x="16778" y="1968"/>
                    <a:pt x="16572" y="2043"/>
                    <a:pt x="16400" y="2145"/>
                  </a:cubicBezTo>
                  <a:lnTo>
                    <a:pt x="15473" y="2701"/>
                  </a:lnTo>
                  <a:cubicBezTo>
                    <a:pt x="14775" y="2298"/>
                    <a:pt x="14020" y="1982"/>
                    <a:pt x="13222" y="1768"/>
                  </a:cubicBezTo>
                  <a:lnTo>
                    <a:pt x="12960" y="720"/>
                  </a:lnTo>
                  <a:cubicBezTo>
                    <a:pt x="12848" y="367"/>
                    <a:pt x="12638" y="0"/>
                    <a:pt x="12240" y="0"/>
                  </a:cubicBezTo>
                  <a:lnTo>
                    <a:pt x="9360" y="0"/>
                  </a:lnTo>
                  <a:cubicBezTo>
                    <a:pt x="8962" y="0"/>
                    <a:pt x="8730" y="367"/>
                    <a:pt x="8640" y="720"/>
                  </a:cubicBezTo>
                  <a:lnTo>
                    <a:pt x="8378" y="1768"/>
                  </a:lnTo>
                  <a:cubicBezTo>
                    <a:pt x="7580" y="1982"/>
                    <a:pt x="6825" y="2298"/>
                    <a:pt x="6127" y="2701"/>
                  </a:cubicBezTo>
                  <a:lnTo>
                    <a:pt x="5200" y="2145"/>
                  </a:lnTo>
                  <a:cubicBezTo>
                    <a:pt x="5028" y="2043"/>
                    <a:pt x="4822" y="1968"/>
                    <a:pt x="4625" y="1968"/>
                  </a:cubicBezTo>
                  <a:cubicBezTo>
                    <a:pt x="4464" y="1968"/>
                    <a:pt x="4308" y="2019"/>
                    <a:pt x="4181" y="2145"/>
                  </a:cubicBezTo>
                  <a:lnTo>
                    <a:pt x="2145" y="4182"/>
                  </a:lnTo>
                  <a:cubicBezTo>
                    <a:pt x="1864" y="4463"/>
                    <a:pt x="1975" y="4871"/>
                    <a:pt x="2145" y="5200"/>
                  </a:cubicBezTo>
                  <a:lnTo>
                    <a:pt x="2698" y="6122"/>
                  </a:lnTo>
                  <a:cubicBezTo>
                    <a:pt x="2292" y="6822"/>
                    <a:pt x="1973" y="7580"/>
                    <a:pt x="1759" y="8380"/>
                  </a:cubicBezTo>
                  <a:lnTo>
                    <a:pt x="720" y="8641"/>
                  </a:lnTo>
                  <a:cubicBezTo>
                    <a:pt x="367" y="8730"/>
                    <a:pt x="0" y="8962"/>
                    <a:pt x="0" y="9361"/>
                  </a:cubicBezTo>
                  <a:lnTo>
                    <a:pt x="0" y="12240"/>
                  </a:lnTo>
                  <a:cubicBezTo>
                    <a:pt x="0" y="12638"/>
                    <a:pt x="367" y="12848"/>
                    <a:pt x="720" y="12960"/>
                  </a:cubicBezTo>
                  <a:lnTo>
                    <a:pt x="1759" y="13220"/>
                  </a:lnTo>
                  <a:cubicBezTo>
                    <a:pt x="1973" y="14021"/>
                    <a:pt x="2292" y="14778"/>
                    <a:pt x="2698" y="15479"/>
                  </a:cubicBezTo>
                  <a:lnTo>
                    <a:pt x="2145" y="16400"/>
                  </a:lnTo>
                  <a:cubicBezTo>
                    <a:pt x="1959" y="16713"/>
                    <a:pt x="1864" y="17137"/>
                    <a:pt x="2145" y="17419"/>
                  </a:cubicBezTo>
                  <a:lnTo>
                    <a:pt x="4181" y="19455"/>
                  </a:lnTo>
                  <a:cubicBezTo>
                    <a:pt x="4305" y="19579"/>
                    <a:pt x="4454" y="19627"/>
                    <a:pt x="4610" y="19627"/>
                  </a:cubicBezTo>
                  <a:cubicBezTo>
                    <a:pt x="4807" y="19627"/>
                    <a:pt x="5016" y="19550"/>
                    <a:pt x="5200" y="19455"/>
                  </a:cubicBezTo>
                  <a:lnTo>
                    <a:pt x="6127" y="18899"/>
                  </a:lnTo>
                  <a:cubicBezTo>
                    <a:pt x="6825" y="19302"/>
                    <a:pt x="7580" y="19619"/>
                    <a:pt x="8378" y="19832"/>
                  </a:cubicBezTo>
                  <a:lnTo>
                    <a:pt x="8640" y="20880"/>
                  </a:lnTo>
                  <a:cubicBezTo>
                    <a:pt x="8730" y="21233"/>
                    <a:pt x="8962" y="21600"/>
                    <a:pt x="9360" y="21600"/>
                  </a:cubicBezTo>
                  <a:lnTo>
                    <a:pt x="12240" y="21600"/>
                  </a:lnTo>
                  <a:cubicBezTo>
                    <a:pt x="12638" y="21600"/>
                    <a:pt x="12848" y="21233"/>
                    <a:pt x="12960" y="20880"/>
                  </a:cubicBezTo>
                  <a:lnTo>
                    <a:pt x="13222" y="19832"/>
                  </a:lnTo>
                  <a:cubicBezTo>
                    <a:pt x="14020" y="19619"/>
                    <a:pt x="14775" y="19302"/>
                    <a:pt x="15473" y="18899"/>
                  </a:cubicBezTo>
                  <a:lnTo>
                    <a:pt x="16400" y="19455"/>
                  </a:lnTo>
                  <a:cubicBezTo>
                    <a:pt x="16584" y="19550"/>
                    <a:pt x="16793" y="19627"/>
                    <a:pt x="16990" y="19627"/>
                  </a:cubicBezTo>
                  <a:cubicBezTo>
                    <a:pt x="17146" y="19627"/>
                    <a:pt x="17294" y="19579"/>
                    <a:pt x="17419" y="19455"/>
                  </a:cubicBezTo>
                  <a:lnTo>
                    <a:pt x="19455" y="17419"/>
                  </a:lnTo>
                  <a:cubicBezTo>
                    <a:pt x="19736" y="17137"/>
                    <a:pt x="19641" y="16713"/>
                    <a:pt x="19455" y="16400"/>
                  </a:cubicBezTo>
                  <a:lnTo>
                    <a:pt x="18902" y="15479"/>
                  </a:lnTo>
                  <a:cubicBezTo>
                    <a:pt x="19308" y="14778"/>
                    <a:pt x="19626" y="14021"/>
                    <a:pt x="19841" y="13220"/>
                  </a:cubicBezTo>
                  <a:lnTo>
                    <a:pt x="20880" y="12960"/>
                  </a:lnTo>
                  <a:cubicBezTo>
                    <a:pt x="21233" y="12848"/>
                    <a:pt x="21600" y="12638"/>
                    <a:pt x="21600" y="12240"/>
                  </a:cubicBezTo>
                  <a:lnTo>
                    <a:pt x="21600" y="9361"/>
                  </a:lnTo>
                  <a:cubicBezTo>
                    <a:pt x="21600" y="8962"/>
                    <a:pt x="21233" y="8730"/>
                    <a:pt x="20880" y="8641"/>
                  </a:cubicBezTo>
                  <a:moveTo>
                    <a:pt x="15709" y="10800"/>
                  </a:moveTo>
                  <a:cubicBezTo>
                    <a:pt x="15709" y="13346"/>
                    <a:pt x="13771" y="15438"/>
                    <a:pt x="11291" y="15685"/>
                  </a:cubicBezTo>
                  <a:lnTo>
                    <a:pt x="11291" y="12694"/>
                  </a:lnTo>
                  <a:cubicBezTo>
                    <a:pt x="12137" y="12476"/>
                    <a:pt x="12764" y="11714"/>
                    <a:pt x="12764" y="10800"/>
                  </a:cubicBezTo>
                  <a:cubicBezTo>
                    <a:pt x="12764" y="10630"/>
                    <a:pt x="12735" y="10468"/>
                    <a:pt x="12694" y="10310"/>
                  </a:cubicBezTo>
                  <a:lnTo>
                    <a:pt x="15308" y="8857"/>
                  </a:lnTo>
                  <a:cubicBezTo>
                    <a:pt x="15565" y="9453"/>
                    <a:pt x="15709" y="10110"/>
                    <a:pt x="15709" y="10800"/>
                  </a:cubicBezTo>
                  <a:moveTo>
                    <a:pt x="9818" y="10800"/>
                  </a:moveTo>
                  <a:cubicBezTo>
                    <a:pt x="9818" y="10258"/>
                    <a:pt x="10258" y="9818"/>
                    <a:pt x="10800" y="9818"/>
                  </a:cubicBezTo>
                  <a:cubicBezTo>
                    <a:pt x="11342" y="9818"/>
                    <a:pt x="11782" y="10258"/>
                    <a:pt x="11782" y="10800"/>
                  </a:cubicBezTo>
                  <a:cubicBezTo>
                    <a:pt x="11782" y="11342"/>
                    <a:pt x="11342" y="11782"/>
                    <a:pt x="10800" y="11782"/>
                  </a:cubicBezTo>
                  <a:cubicBezTo>
                    <a:pt x="10258" y="11782"/>
                    <a:pt x="9818" y="11342"/>
                    <a:pt x="9818" y="10800"/>
                  </a:cubicBezTo>
                  <a:moveTo>
                    <a:pt x="10309" y="15685"/>
                  </a:moveTo>
                  <a:cubicBezTo>
                    <a:pt x="7829" y="15438"/>
                    <a:pt x="5891" y="13346"/>
                    <a:pt x="5891" y="10800"/>
                  </a:cubicBezTo>
                  <a:cubicBezTo>
                    <a:pt x="5891" y="10110"/>
                    <a:pt x="6035" y="9453"/>
                    <a:pt x="6292" y="8857"/>
                  </a:cubicBezTo>
                  <a:lnTo>
                    <a:pt x="8906" y="10310"/>
                  </a:lnTo>
                  <a:cubicBezTo>
                    <a:pt x="8865" y="10468"/>
                    <a:pt x="8836" y="10630"/>
                    <a:pt x="8836" y="10800"/>
                  </a:cubicBezTo>
                  <a:cubicBezTo>
                    <a:pt x="8836" y="11714"/>
                    <a:pt x="9463" y="12476"/>
                    <a:pt x="10309" y="12694"/>
                  </a:cubicBezTo>
                  <a:cubicBezTo>
                    <a:pt x="10309" y="12694"/>
                    <a:pt x="10309" y="15685"/>
                    <a:pt x="10309" y="15685"/>
                  </a:cubicBezTo>
                  <a:close/>
                  <a:moveTo>
                    <a:pt x="10800" y="5891"/>
                  </a:moveTo>
                  <a:cubicBezTo>
                    <a:pt x="12470" y="5891"/>
                    <a:pt x="13942" y="6727"/>
                    <a:pt x="14829" y="8000"/>
                  </a:cubicBezTo>
                  <a:lnTo>
                    <a:pt x="12220" y="9450"/>
                  </a:lnTo>
                  <a:cubicBezTo>
                    <a:pt x="11862" y="9074"/>
                    <a:pt x="11360" y="8836"/>
                    <a:pt x="10800" y="8836"/>
                  </a:cubicBezTo>
                  <a:cubicBezTo>
                    <a:pt x="10240" y="8836"/>
                    <a:pt x="9738" y="9074"/>
                    <a:pt x="9380" y="9450"/>
                  </a:cubicBezTo>
                  <a:lnTo>
                    <a:pt x="6771" y="8000"/>
                  </a:lnTo>
                  <a:cubicBezTo>
                    <a:pt x="7658" y="6727"/>
                    <a:pt x="9130" y="5891"/>
                    <a:pt x="10800" y="5891"/>
                  </a:cubicBezTo>
                  <a:moveTo>
                    <a:pt x="10800" y="4909"/>
                  </a:moveTo>
                  <a:cubicBezTo>
                    <a:pt x="7547" y="4909"/>
                    <a:pt x="4909" y="7547"/>
                    <a:pt x="4909" y="10800"/>
                  </a:cubicBezTo>
                  <a:cubicBezTo>
                    <a:pt x="4909" y="14054"/>
                    <a:pt x="7547" y="16691"/>
                    <a:pt x="10800" y="16691"/>
                  </a:cubicBezTo>
                  <a:cubicBezTo>
                    <a:pt x="14053" y="16691"/>
                    <a:pt x="16691" y="14054"/>
                    <a:pt x="16691" y="10800"/>
                  </a:cubicBezTo>
                  <a:cubicBezTo>
                    <a:pt x="16691" y="7547"/>
                    <a:pt x="14053" y="4909"/>
                    <a:pt x="10800" y="4909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lang="ru-RU" sz="1125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endParaRPr>
            </a:p>
          </p:txBody>
        </p:sp>
        <p:sp>
          <p:nvSpPr>
            <p:cNvPr id="59" name="Text">
              <a:extLst>
                <a:ext uri="{FF2B5EF4-FFF2-40B4-BE49-F238E27FC236}">
                  <a16:creationId xmlns:a16="http://schemas.microsoft.com/office/drawing/2014/main" id="{5DD3C17F-6683-3CF5-D2C8-AE10E8BC72BD}"/>
                </a:ext>
              </a:extLst>
            </p:cNvPr>
            <p:cNvSpPr txBox="1"/>
            <p:nvPr/>
          </p:nvSpPr>
          <p:spPr>
            <a:xfrm>
              <a:off x="711680" y="2811807"/>
              <a:ext cx="2335936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5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При кэширование объектов различных размер LRU оказывается не эффективным</a:t>
              </a: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5EDB5488-94D2-4D58-5AB1-D33AF2513A78}"/>
              </a:ext>
            </a:extLst>
          </p:cNvPr>
          <p:cNvGrpSpPr/>
          <p:nvPr/>
        </p:nvGrpSpPr>
        <p:grpSpPr>
          <a:xfrm>
            <a:off x="3402744" y="1871233"/>
            <a:ext cx="2567734" cy="4402567"/>
            <a:chOff x="3402744" y="1871233"/>
            <a:chExt cx="2567734" cy="4402567"/>
          </a:xfrm>
        </p:grpSpPr>
        <p:sp>
          <p:nvSpPr>
            <p:cNvPr id="15" name="Rectangle: Rounded Corners 20">
              <a:extLst>
                <a:ext uri="{FF2B5EF4-FFF2-40B4-BE49-F238E27FC236}">
                  <a16:creationId xmlns:a16="http://schemas.microsoft.com/office/drawing/2014/main" id="{9C006451-6076-D54E-82DD-0BD7328D680F}"/>
                </a:ext>
              </a:extLst>
            </p:cNvPr>
            <p:cNvSpPr/>
            <p:nvPr/>
          </p:nvSpPr>
          <p:spPr>
            <a:xfrm>
              <a:off x="3402744" y="2254071"/>
              <a:ext cx="2567734" cy="4019729"/>
            </a:xfrm>
            <a:prstGeom prst="roundRect">
              <a:avLst>
                <a:gd name="adj" fmla="val 413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0" dist="190500" dir="5400000" algn="t" rotWithShape="0">
                <a:schemeClr val="accent1">
                  <a:lumMod val="50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6" name="Oval 50">
              <a:extLst>
                <a:ext uri="{FF2B5EF4-FFF2-40B4-BE49-F238E27FC236}">
                  <a16:creationId xmlns:a16="http://schemas.microsoft.com/office/drawing/2014/main" id="{1A4BA21D-DDE5-8311-F4BC-6D24DFBA79B3}"/>
                </a:ext>
              </a:extLst>
            </p:cNvPr>
            <p:cNvSpPr/>
            <p:nvPr/>
          </p:nvSpPr>
          <p:spPr>
            <a:xfrm>
              <a:off x="3651093" y="1871233"/>
              <a:ext cx="848433" cy="8484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190500" dir="5400000" algn="t" rotWithShape="0">
                <a:schemeClr val="accent1">
                  <a:lumMod val="50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" name="Oval 51">
              <a:extLst>
                <a:ext uri="{FF2B5EF4-FFF2-40B4-BE49-F238E27FC236}">
                  <a16:creationId xmlns:a16="http://schemas.microsoft.com/office/drawing/2014/main" id="{48A058D8-F171-0C30-FA2F-87ABDABB0259}"/>
                </a:ext>
              </a:extLst>
            </p:cNvPr>
            <p:cNvSpPr/>
            <p:nvPr/>
          </p:nvSpPr>
          <p:spPr>
            <a:xfrm>
              <a:off x="3798103" y="2018242"/>
              <a:ext cx="554413" cy="554411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0" dist="190500" dir="5400000" algn="t" rotWithShape="0">
                <a:schemeClr val="accent1">
                  <a:lumMod val="50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9" name="Photo 2">
              <a:extLst>
                <a:ext uri="{FF2B5EF4-FFF2-40B4-BE49-F238E27FC236}">
                  <a16:creationId xmlns:a16="http://schemas.microsoft.com/office/drawing/2014/main" id="{F70E81E8-928E-1175-2627-CB9F1CFEE250}"/>
                </a:ext>
              </a:extLst>
            </p:cNvPr>
            <p:cNvSpPr/>
            <p:nvPr/>
          </p:nvSpPr>
          <p:spPr>
            <a:xfrm>
              <a:off x="3939458" y="2159596"/>
              <a:ext cx="271705" cy="271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2012"/>
                  </a:moveTo>
                  <a:cubicBezTo>
                    <a:pt x="20614" y="12014"/>
                    <a:pt x="20611" y="12016"/>
                    <a:pt x="20607" y="12016"/>
                  </a:cubicBezTo>
                  <a:lnTo>
                    <a:pt x="19602" y="12268"/>
                  </a:lnTo>
                  <a:cubicBezTo>
                    <a:pt x="19256" y="12354"/>
                    <a:pt x="18984" y="12622"/>
                    <a:pt x="18892" y="12966"/>
                  </a:cubicBezTo>
                  <a:cubicBezTo>
                    <a:pt x="18703" y="13672"/>
                    <a:pt x="18421" y="14352"/>
                    <a:pt x="18053" y="14986"/>
                  </a:cubicBezTo>
                  <a:cubicBezTo>
                    <a:pt x="17873" y="15295"/>
                    <a:pt x="17876" y="15677"/>
                    <a:pt x="18060" y="15984"/>
                  </a:cubicBezTo>
                  <a:lnTo>
                    <a:pt x="18601" y="16885"/>
                  </a:lnTo>
                  <a:lnTo>
                    <a:pt x="16886" y="18600"/>
                  </a:lnTo>
                  <a:cubicBezTo>
                    <a:pt x="16882" y="18598"/>
                    <a:pt x="16878" y="18597"/>
                    <a:pt x="16875" y="18595"/>
                  </a:cubicBezTo>
                  <a:lnTo>
                    <a:pt x="15978" y="18057"/>
                  </a:lnTo>
                  <a:cubicBezTo>
                    <a:pt x="15822" y="17964"/>
                    <a:pt x="15648" y="17917"/>
                    <a:pt x="15473" y="17917"/>
                  </a:cubicBezTo>
                  <a:cubicBezTo>
                    <a:pt x="15304" y="17917"/>
                    <a:pt x="15134" y="17961"/>
                    <a:pt x="14982" y="18049"/>
                  </a:cubicBezTo>
                  <a:cubicBezTo>
                    <a:pt x="14348" y="18415"/>
                    <a:pt x="13671" y="18696"/>
                    <a:pt x="12968" y="18884"/>
                  </a:cubicBezTo>
                  <a:cubicBezTo>
                    <a:pt x="12624" y="18976"/>
                    <a:pt x="12356" y="19248"/>
                    <a:pt x="12269" y="19594"/>
                  </a:cubicBezTo>
                  <a:lnTo>
                    <a:pt x="12016" y="20607"/>
                  </a:lnTo>
                  <a:cubicBezTo>
                    <a:pt x="12015" y="20611"/>
                    <a:pt x="12014" y="20614"/>
                    <a:pt x="12012" y="20619"/>
                  </a:cubicBezTo>
                  <a:lnTo>
                    <a:pt x="9587" y="20619"/>
                  </a:lnTo>
                  <a:lnTo>
                    <a:pt x="9331" y="19594"/>
                  </a:lnTo>
                  <a:cubicBezTo>
                    <a:pt x="9244" y="19248"/>
                    <a:pt x="8976" y="18976"/>
                    <a:pt x="8632" y="18884"/>
                  </a:cubicBezTo>
                  <a:cubicBezTo>
                    <a:pt x="7929" y="18696"/>
                    <a:pt x="7252" y="18415"/>
                    <a:pt x="6617" y="18049"/>
                  </a:cubicBezTo>
                  <a:cubicBezTo>
                    <a:pt x="6465" y="17961"/>
                    <a:pt x="6296" y="17917"/>
                    <a:pt x="6127" y="17917"/>
                  </a:cubicBezTo>
                  <a:cubicBezTo>
                    <a:pt x="5951" y="17917"/>
                    <a:pt x="5777" y="17964"/>
                    <a:pt x="5621" y="18057"/>
                  </a:cubicBezTo>
                  <a:lnTo>
                    <a:pt x="4725" y="18595"/>
                  </a:lnTo>
                  <a:cubicBezTo>
                    <a:pt x="4722" y="18597"/>
                    <a:pt x="4718" y="18598"/>
                    <a:pt x="4714" y="18600"/>
                  </a:cubicBezTo>
                  <a:lnTo>
                    <a:pt x="3000" y="16885"/>
                  </a:lnTo>
                  <a:lnTo>
                    <a:pt x="3540" y="15984"/>
                  </a:lnTo>
                  <a:cubicBezTo>
                    <a:pt x="3724" y="15677"/>
                    <a:pt x="3727" y="15295"/>
                    <a:pt x="3548" y="14986"/>
                  </a:cubicBezTo>
                  <a:cubicBezTo>
                    <a:pt x="3179" y="14351"/>
                    <a:pt x="2897" y="13672"/>
                    <a:pt x="2708" y="12966"/>
                  </a:cubicBezTo>
                  <a:cubicBezTo>
                    <a:pt x="2616" y="12622"/>
                    <a:pt x="2343" y="12354"/>
                    <a:pt x="1998" y="12268"/>
                  </a:cubicBezTo>
                  <a:lnTo>
                    <a:pt x="993" y="12016"/>
                  </a:lnTo>
                  <a:cubicBezTo>
                    <a:pt x="989" y="12016"/>
                    <a:pt x="986" y="12014"/>
                    <a:pt x="982" y="12012"/>
                  </a:cubicBezTo>
                  <a:lnTo>
                    <a:pt x="982" y="9587"/>
                  </a:lnTo>
                  <a:lnTo>
                    <a:pt x="1998" y="9333"/>
                  </a:lnTo>
                  <a:cubicBezTo>
                    <a:pt x="2343" y="9246"/>
                    <a:pt x="2616" y="8979"/>
                    <a:pt x="2708" y="8634"/>
                  </a:cubicBezTo>
                  <a:cubicBezTo>
                    <a:pt x="2897" y="7929"/>
                    <a:pt x="3179" y="7249"/>
                    <a:pt x="3548" y="6615"/>
                  </a:cubicBezTo>
                  <a:cubicBezTo>
                    <a:pt x="3727" y="6305"/>
                    <a:pt x="3724" y="5923"/>
                    <a:pt x="3540" y="5617"/>
                  </a:cubicBezTo>
                  <a:lnTo>
                    <a:pt x="3005" y="4725"/>
                  </a:lnTo>
                  <a:cubicBezTo>
                    <a:pt x="3004" y="4722"/>
                    <a:pt x="3002" y="4719"/>
                    <a:pt x="3000" y="4715"/>
                  </a:cubicBezTo>
                  <a:lnTo>
                    <a:pt x="4715" y="3000"/>
                  </a:lnTo>
                  <a:lnTo>
                    <a:pt x="5621" y="3543"/>
                  </a:lnTo>
                  <a:cubicBezTo>
                    <a:pt x="5777" y="3637"/>
                    <a:pt x="5951" y="3683"/>
                    <a:pt x="6127" y="3683"/>
                  </a:cubicBezTo>
                  <a:cubicBezTo>
                    <a:pt x="6296" y="3683"/>
                    <a:pt x="6465" y="3639"/>
                    <a:pt x="6618" y="3552"/>
                  </a:cubicBezTo>
                  <a:cubicBezTo>
                    <a:pt x="7251" y="3185"/>
                    <a:pt x="7929" y="2904"/>
                    <a:pt x="8632" y="2717"/>
                  </a:cubicBezTo>
                  <a:cubicBezTo>
                    <a:pt x="8976" y="2624"/>
                    <a:pt x="9244" y="2352"/>
                    <a:pt x="9331" y="2006"/>
                  </a:cubicBezTo>
                  <a:lnTo>
                    <a:pt x="9587" y="982"/>
                  </a:lnTo>
                  <a:lnTo>
                    <a:pt x="12012" y="982"/>
                  </a:lnTo>
                  <a:cubicBezTo>
                    <a:pt x="12014" y="986"/>
                    <a:pt x="12015" y="989"/>
                    <a:pt x="12016" y="993"/>
                  </a:cubicBezTo>
                  <a:lnTo>
                    <a:pt x="12269" y="2006"/>
                  </a:lnTo>
                  <a:cubicBezTo>
                    <a:pt x="12356" y="2352"/>
                    <a:pt x="12624" y="2624"/>
                    <a:pt x="12968" y="2717"/>
                  </a:cubicBezTo>
                  <a:cubicBezTo>
                    <a:pt x="13671" y="2904"/>
                    <a:pt x="14348" y="3185"/>
                    <a:pt x="14982" y="3552"/>
                  </a:cubicBezTo>
                  <a:cubicBezTo>
                    <a:pt x="15134" y="3639"/>
                    <a:pt x="15304" y="3683"/>
                    <a:pt x="15473" y="3683"/>
                  </a:cubicBezTo>
                  <a:cubicBezTo>
                    <a:pt x="15648" y="3683"/>
                    <a:pt x="15822" y="3637"/>
                    <a:pt x="15978" y="3543"/>
                  </a:cubicBezTo>
                  <a:lnTo>
                    <a:pt x="16884" y="3000"/>
                  </a:lnTo>
                  <a:lnTo>
                    <a:pt x="18600" y="4715"/>
                  </a:lnTo>
                  <a:cubicBezTo>
                    <a:pt x="18598" y="4719"/>
                    <a:pt x="18597" y="4722"/>
                    <a:pt x="18595" y="4725"/>
                  </a:cubicBezTo>
                  <a:lnTo>
                    <a:pt x="18060" y="5616"/>
                  </a:lnTo>
                  <a:cubicBezTo>
                    <a:pt x="17876" y="5923"/>
                    <a:pt x="17873" y="6305"/>
                    <a:pt x="18053" y="6615"/>
                  </a:cubicBezTo>
                  <a:cubicBezTo>
                    <a:pt x="18421" y="7249"/>
                    <a:pt x="18703" y="7928"/>
                    <a:pt x="18892" y="8634"/>
                  </a:cubicBezTo>
                  <a:cubicBezTo>
                    <a:pt x="18984" y="8979"/>
                    <a:pt x="19256" y="9246"/>
                    <a:pt x="19602" y="9333"/>
                  </a:cubicBezTo>
                  <a:lnTo>
                    <a:pt x="20618" y="9587"/>
                  </a:lnTo>
                  <a:cubicBezTo>
                    <a:pt x="20618" y="9587"/>
                    <a:pt x="20618" y="12012"/>
                    <a:pt x="20618" y="12012"/>
                  </a:cubicBezTo>
                  <a:close/>
                  <a:moveTo>
                    <a:pt x="20880" y="8641"/>
                  </a:moveTo>
                  <a:lnTo>
                    <a:pt x="19841" y="8380"/>
                  </a:lnTo>
                  <a:cubicBezTo>
                    <a:pt x="19626" y="7580"/>
                    <a:pt x="19308" y="6822"/>
                    <a:pt x="18902" y="6122"/>
                  </a:cubicBezTo>
                  <a:lnTo>
                    <a:pt x="19455" y="5200"/>
                  </a:lnTo>
                  <a:cubicBezTo>
                    <a:pt x="19625" y="4871"/>
                    <a:pt x="19736" y="4463"/>
                    <a:pt x="19455" y="4182"/>
                  </a:cubicBezTo>
                  <a:lnTo>
                    <a:pt x="17419" y="2145"/>
                  </a:lnTo>
                  <a:cubicBezTo>
                    <a:pt x="17292" y="2019"/>
                    <a:pt x="17136" y="1968"/>
                    <a:pt x="16975" y="1968"/>
                  </a:cubicBezTo>
                  <a:cubicBezTo>
                    <a:pt x="16778" y="1968"/>
                    <a:pt x="16572" y="2043"/>
                    <a:pt x="16400" y="2145"/>
                  </a:cubicBezTo>
                  <a:lnTo>
                    <a:pt x="15473" y="2701"/>
                  </a:lnTo>
                  <a:cubicBezTo>
                    <a:pt x="14775" y="2298"/>
                    <a:pt x="14020" y="1982"/>
                    <a:pt x="13222" y="1768"/>
                  </a:cubicBezTo>
                  <a:lnTo>
                    <a:pt x="12960" y="720"/>
                  </a:lnTo>
                  <a:cubicBezTo>
                    <a:pt x="12848" y="367"/>
                    <a:pt x="12638" y="0"/>
                    <a:pt x="12240" y="0"/>
                  </a:cubicBezTo>
                  <a:lnTo>
                    <a:pt x="9360" y="0"/>
                  </a:lnTo>
                  <a:cubicBezTo>
                    <a:pt x="8962" y="0"/>
                    <a:pt x="8730" y="367"/>
                    <a:pt x="8640" y="720"/>
                  </a:cubicBezTo>
                  <a:lnTo>
                    <a:pt x="8378" y="1768"/>
                  </a:lnTo>
                  <a:cubicBezTo>
                    <a:pt x="7580" y="1982"/>
                    <a:pt x="6825" y="2298"/>
                    <a:pt x="6127" y="2701"/>
                  </a:cubicBezTo>
                  <a:lnTo>
                    <a:pt x="5200" y="2145"/>
                  </a:lnTo>
                  <a:cubicBezTo>
                    <a:pt x="5028" y="2043"/>
                    <a:pt x="4822" y="1968"/>
                    <a:pt x="4625" y="1968"/>
                  </a:cubicBezTo>
                  <a:cubicBezTo>
                    <a:pt x="4464" y="1968"/>
                    <a:pt x="4308" y="2019"/>
                    <a:pt x="4181" y="2145"/>
                  </a:cubicBezTo>
                  <a:lnTo>
                    <a:pt x="2145" y="4182"/>
                  </a:lnTo>
                  <a:cubicBezTo>
                    <a:pt x="1864" y="4463"/>
                    <a:pt x="1975" y="4871"/>
                    <a:pt x="2145" y="5200"/>
                  </a:cubicBezTo>
                  <a:lnTo>
                    <a:pt x="2698" y="6122"/>
                  </a:lnTo>
                  <a:cubicBezTo>
                    <a:pt x="2292" y="6822"/>
                    <a:pt x="1973" y="7580"/>
                    <a:pt x="1759" y="8380"/>
                  </a:cubicBezTo>
                  <a:lnTo>
                    <a:pt x="720" y="8641"/>
                  </a:lnTo>
                  <a:cubicBezTo>
                    <a:pt x="367" y="8730"/>
                    <a:pt x="0" y="8962"/>
                    <a:pt x="0" y="9361"/>
                  </a:cubicBezTo>
                  <a:lnTo>
                    <a:pt x="0" y="12240"/>
                  </a:lnTo>
                  <a:cubicBezTo>
                    <a:pt x="0" y="12638"/>
                    <a:pt x="367" y="12848"/>
                    <a:pt x="720" y="12960"/>
                  </a:cubicBezTo>
                  <a:lnTo>
                    <a:pt x="1759" y="13220"/>
                  </a:lnTo>
                  <a:cubicBezTo>
                    <a:pt x="1973" y="14021"/>
                    <a:pt x="2292" y="14778"/>
                    <a:pt x="2698" y="15479"/>
                  </a:cubicBezTo>
                  <a:lnTo>
                    <a:pt x="2145" y="16400"/>
                  </a:lnTo>
                  <a:cubicBezTo>
                    <a:pt x="1959" y="16713"/>
                    <a:pt x="1864" y="17137"/>
                    <a:pt x="2145" y="17419"/>
                  </a:cubicBezTo>
                  <a:lnTo>
                    <a:pt x="4181" y="19455"/>
                  </a:lnTo>
                  <a:cubicBezTo>
                    <a:pt x="4305" y="19579"/>
                    <a:pt x="4454" y="19627"/>
                    <a:pt x="4610" y="19627"/>
                  </a:cubicBezTo>
                  <a:cubicBezTo>
                    <a:pt x="4807" y="19627"/>
                    <a:pt x="5016" y="19550"/>
                    <a:pt x="5200" y="19455"/>
                  </a:cubicBezTo>
                  <a:lnTo>
                    <a:pt x="6127" y="18899"/>
                  </a:lnTo>
                  <a:cubicBezTo>
                    <a:pt x="6825" y="19302"/>
                    <a:pt x="7580" y="19619"/>
                    <a:pt x="8378" y="19832"/>
                  </a:cubicBezTo>
                  <a:lnTo>
                    <a:pt x="8640" y="20880"/>
                  </a:lnTo>
                  <a:cubicBezTo>
                    <a:pt x="8730" y="21233"/>
                    <a:pt x="8962" y="21600"/>
                    <a:pt x="9360" y="21600"/>
                  </a:cubicBezTo>
                  <a:lnTo>
                    <a:pt x="12240" y="21600"/>
                  </a:lnTo>
                  <a:cubicBezTo>
                    <a:pt x="12638" y="21600"/>
                    <a:pt x="12848" y="21233"/>
                    <a:pt x="12960" y="20880"/>
                  </a:cubicBezTo>
                  <a:lnTo>
                    <a:pt x="13222" y="19832"/>
                  </a:lnTo>
                  <a:cubicBezTo>
                    <a:pt x="14020" y="19619"/>
                    <a:pt x="14775" y="19302"/>
                    <a:pt x="15473" y="18899"/>
                  </a:cubicBezTo>
                  <a:lnTo>
                    <a:pt x="16400" y="19455"/>
                  </a:lnTo>
                  <a:cubicBezTo>
                    <a:pt x="16584" y="19550"/>
                    <a:pt x="16793" y="19627"/>
                    <a:pt x="16990" y="19627"/>
                  </a:cubicBezTo>
                  <a:cubicBezTo>
                    <a:pt x="17146" y="19627"/>
                    <a:pt x="17294" y="19579"/>
                    <a:pt x="17419" y="19455"/>
                  </a:cubicBezTo>
                  <a:lnTo>
                    <a:pt x="19455" y="17419"/>
                  </a:lnTo>
                  <a:cubicBezTo>
                    <a:pt x="19736" y="17137"/>
                    <a:pt x="19641" y="16713"/>
                    <a:pt x="19455" y="16400"/>
                  </a:cubicBezTo>
                  <a:lnTo>
                    <a:pt x="18902" y="15479"/>
                  </a:lnTo>
                  <a:cubicBezTo>
                    <a:pt x="19308" y="14778"/>
                    <a:pt x="19626" y="14021"/>
                    <a:pt x="19841" y="13220"/>
                  </a:cubicBezTo>
                  <a:lnTo>
                    <a:pt x="20880" y="12960"/>
                  </a:lnTo>
                  <a:cubicBezTo>
                    <a:pt x="21233" y="12848"/>
                    <a:pt x="21600" y="12638"/>
                    <a:pt x="21600" y="12240"/>
                  </a:cubicBezTo>
                  <a:lnTo>
                    <a:pt x="21600" y="9361"/>
                  </a:lnTo>
                  <a:cubicBezTo>
                    <a:pt x="21600" y="8962"/>
                    <a:pt x="21233" y="8730"/>
                    <a:pt x="20880" y="8641"/>
                  </a:cubicBezTo>
                  <a:moveTo>
                    <a:pt x="15709" y="10800"/>
                  </a:moveTo>
                  <a:cubicBezTo>
                    <a:pt x="15709" y="13346"/>
                    <a:pt x="13771" y="15438"/>
                    <a:pt x="11291" y="15685"/>
                  </a:cubicBezTo>
                  <a:lnTo>
                    <a:pt x="11291" y="12694"/>
                  </a:lnTo>
                  <a:cubicBezTo>
                    <a:pt x="12137" y="12476"/>
                    <a:pt x="12764" y="11714"/>
                    <a:pt x="12764" y="10800"/>
                  </a:cubicBezTo>
                  <a:cubicBezTo>
                    <a:pt x="12764" y="10630"/>
                    <a:pt x="12735" y="10468"/>
                    <a:pt x="12694" y="10310"/>
                  </a:cubicBezTo>
                  <a:lnTo>
                    <a:pt x="15308" y="8857"/>
                  </a:lnTo>
                  <a:cubicBezTo>
                    <a:pt x="15565" y="9453"/>
                    <a:pt x="15709" y="10110"/>
                    <a:pt x="15709" y="10800"/>
                  </a:cubicBezTo>
                  <a:moveTo>
                    <a:pt x="9818" y="10800"/>
                  </a:moveTo>
                  <a:cubicBezTo>
                    <a:pt x="9818" y="10258"/>
                    <a:pt x="10258" y="9818"/>
                    <a:pt x="10800" y="9818"/>
                  </a:cubicBezTo>
                  <a:cubicBezTo>
                    <a:pt x="11342" y="9818"/>
                    <a:pt x="11782" y="10258"/>
                    <a:pt x="11782" y="10800"/>
                  </a:cubicBezTo>
                  <a:cubicBezTo>
                    <a:pt x="11782" y="11342"/>
                    <a:pt x="11342" y="11782"/>
                    <a:pt x="10800" y="11782"/>
                  </a:cubicBezTo>
                  <a:cubicBezTo>
                    <a:pt x="10258" y="11782"/>
                    <a:pt x="9818" y="11342"/>
                    <a:pt x="9818" y="10800"/>
                  </a:cubicBezTo>
                  <a:moveTo>
                    <a:pt x="10309" y="15685"/>
                  </a:moveTo>
                  <a:cubicBezTo>
                    <a:pt x="7829" y="15438"/>
                    <a:pt x="5891" y="13346"/>
                    <a:pt x="5891" y="10800"/>
                  </a:cubicBezTo>
                  <a:cubicBezTo>
                    <a:pt x="5891" y="10110"/>
                    <a:pt x="6035" y="9453"/>
                    <a:pt x="6292" y="8857"/>
                  </a:cubicBezTo>
                  <a:lnTo>
                    <a:pt x="8906" y="10310"/>
                  </a:lnTo>
                  <a:cubicBezTo>
                    <a:pt x="8865" y="10468"/>
                    <a:pt x="8836" y="10630"/>
                    <a:pt x="8836" y="10800"/>
                  </a:cubicBezTo>
                  <a:cubicBezTo>
                    <a:pt x="8836" y="11714"/>
                    <a:pt x="9463" y="12476"/>
                    <a:pt x="10309" y="12694"/>
                  </a:cubicBezTo>
                  <a:cubicBezTo>
                    <a:pt x="10309" y="12694"/>
                    <a:pt x="10309" y="15685"/>
                    <a:pt x="10309" y="15685"/>
                  </a:cubicBezTo>
                  <a:close/>
                  <a:moveTo>
                    <a:pt x="10800" y="5891"/>
                  </a:moveTo>
                  <a:cubicBezTo>
                    <a:pt x="12470" y="5891"/>
                    <a:pt x="13942" y="6727"/>
                    <a:pt x="14829" y="8000"/>
                  </a:cubicBezTo>
                  <a:lnTo>
                    <a:pt x="12220" y="9450"/>
                  </a:lnTo>
                  <a:cubicBezTo>
                    <a:pt x="11862" y="9074"/>
                    <a:pt x="11360" y="8836"/>
                    <a:pt x="10800" y="8836"/>
                  </a:cubicBezTo>
                  <a:cubicBezTo>
                    <a:pt x="10240" y="8836"/>
                    <a:pt x="9738" y="9074"/>
                    <a:pt x="9380" y="9450"/>
                  </a:cubicBezTo>
                  <a:lnTo>
                    <a:pt x="6771" y="8000"/>
                  </a:lnTo>
                  <a:cubicBezTo>
                    <a:pt x="7658" y="6727"/>
                    <a:pt x="9130" y="5891"/>
                    <a:pt x="10800" y="5891"/>
                  </a:cubicBezTo>
                  <a:moveTo>
                    <a:pt x="10800" y="4909"/>
                  </a:moveTo>
                  <a:cubicBezTo>
                    <a:pt x="7547" y="4909"/>
                    <a:pt x="4909" y="7547"/>
                    <a:pt x="4909" y="10800"/>
                  </a:cubicBezTo>
                  <a:cubicBezTo>
                    <a:pt x="4909" y="14054"/>
                    <a:pt x="7547" y="16691"/>
                    <a:pt x="10800" y="16691"/>
                  </a:cubicBezTo>
                  <a:cubicBezTo>
                    <a:pt x="14053" y="16691"/>
                    <a:pt x="16691" y="14054"/>
                    <a:pt x="16691" y="10800"/>
                  </a:cubicBezTo>
                  <a:cubicBezTo>
                    <a:pt x="16691" y="7547"/>
                    <a:pt x="14053" y="4909"/>
                    <a:pt x="10800" y="4909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lang="ru-RU" sz="1125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endParaRPr>
            </a:p>
          </p:txBody>
        </p:sp>
        <p:sp>
          <p:nvSpPr>
            <p:cNvPr id="60" name="Text 2">
              <a:extLst>
                <a:ext uri="{FF2B5EF4-FFF2-40B4-BE49-F238E27FC236}">
                  <a16:creationId xmlns:a16="http://schemas.microsoft.com/office/drawing/2014/main" id="{A1850959-01F2-BA37-47E1-5969CAFD6CB2}"/>
                </a:ext>
              </a:extLst>
            </p:cNvPr>
            <p:cNvSpPr txBox="1"/>
            <p:nvPr/>
          </p:nvSpPr>
          <p:spPr>
            <a:xfrm>
              <a:off x="3518643" y="2813517"/>
              <a:ext cx="23359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5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Идея SLRU вводя </a:t>
              </a:r>
              <a:r>
                <a:rPr lang="ru-RU" sz="1500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Tik</a:t>
              </a:r>
              <a:r>
                <a:rPr lang="ru-RU" sz="15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как время с последнего </a:t>
              </a:r>
              <a:r>
                <a:rPr lang="ru-RU" sz="1500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обрашения</a:t>
              </a:r>
              <a:r>
                <a:rPr lang="ru-RU" sz="15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к объекту i, минимизировать сумму 1/</a:t>
              </a:r>
              <a:r>
                <a:rPr lang="ru-RU" sz="1500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Tik</a:t>
              </a:r>
              <a:r>
                <a:rPr lang="ru-RU" sz="15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для удаляемых объектов, при этом чтобы суммарного размера удаляемых объектов хватило для добавления нового</a:t>
              </a: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71AA5784-96D9-E624-07E4-0A6B72D5E9F2}"/>
              </a:ext>
            </a:extLst>
          </p:cNvPr>
          <p:cNvGrpSpPr/>
          <p:nvPr/>
        </p:nvGrpSpPr>
        <p:grpSpPr>
          <a:xfrm>
            <a:off x="9073404" y="1871233"/>
            <a:ext cx="2567734" cy="4402567"/>
            <a:chOff x="9073404" y="1871233"/>
            <a:chExt cx="2567734" cy="4402567"/>
          </a:xfrm>
        </p:grpSpPr>
        <p:sp>
          <p:nvSpPr>
            <p:cNvPr id="18" name="Rectangle: Rounded Corners 20">
              <a:extLst>
                <a:ext uri="{FF2B5EF4-FFF2-40B4-BE49-F238E27FC236}">
                  <a16:creationId xmlns:a16="http://schemas.microsoft.com/office/drawing/2014/main" id="{28C0A23D-C1BA-44DB-BC10-249493A4F347}"/>
                </a:ext>
              </a:extLst>
            </p:cNvPr>
            <p:cNvSpPr/>
            <p:nvPr/>
          </p:nvSpPr>
          <p:spPr>
            <a:xfrm>
              <a:off x="9073404" y="2254071"/>
              <a:ext cx="2567734" cy="4019729"/>
            </a:xfrm>
            <a:prstGeom prst="roundRect">
              <a:avLst>
                <a:gd name="adj" fmla="val 413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0" dist="190500" dir="5400000" algn="t" rotWithShape="0">
                <a:schemeClr val="accent1">
                  <a:lumMod val="50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4" name="Oval 50">
              <a:extLst>
                <a:ext uri="{FF2B5EF4-FFF2-40B4-BE49-F238E27FC236}">
                  <a16:creationId xmlns:a16="http://schemas.microsoft.com/office/drawing/2014/main" id="{57A49DF2-A695-3076-BFB6-75D58F20BAFD}"/>
                </a:ext>
              </a:extLst>
            </p:cNvPr>
            <p:cNvSpPr/>
            <p:nvPr/>
          </p:nvSpPr>
          <p:spPr>
            <a:xfrm>
              <a:off x="9321753" y="1871233"/>
              <a:ext cx="848433" cy="8484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190500" dir="5400000" algn="t" rotWithShape="0">
                <a:schemeClr val="accent1">
                  <a:lumMod val="50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5" name="Oval 51">
              <a:extLst>
                <a:ext uri="{FF2B5EF4-FFF2-40B4-BE49-F238E27FC236}">
                  <a16:creationId xmlns:a16="http://schemas.microsoft.com/office/drawing/2014/main" id="{7020A589-7747-6BC6-EA60-B8987ED915D5}"/>
                </a:ext>
              </a:extLst>
            </p:cNvPr>
            <p:cNvSpPr/>
            <p:nvPr/>
          </p:nvSpPr>
          <p:spPr>
            <a:xfrm>
              <a:off x="9468763" y="2018242"/>
              <a:ext cx="554413" cy="554411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0" dist="190500" dir="5400000" algn="t" rotWithShape="0">
                <a:schemeClr val="accent1">
                  <a:lumMod val="50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6" name="Photo 4">
              <a:extLst>
                <a:ext uri="{FF2B5EF4-FFF2-40B4-BE49-F238E27FC236}">
                  <a16:creationId xmlns:a16="http://schemas.microsoft.com/office/drawing/2014/main" id="{C0CBD19E-6BF7-7C53-8ADB-D39A551EDEB7}"/>
                </a:ext>
              </a:extLst>
            </p:cNvPr>
            <p:cNvSpPr/>
            <p:nvPr/>
          </p:nvSpPr>
          <p:spPr>
            <a:xfrm>
              <a:off x="9610118" y="2159596"/>
              <a:ext cx="271705" cy="271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2012"/>
                  </a:moveTo>
                  <a:cubicBezTo>
                    <a:pt x="20614" y="12014"/>
                    <a:pt x="20611" y="12016"/>
                    <a:pt x="20607" y="12016"/>
                  </a:cubicBezTo>
                  <a:lnTo>
                    <a:pt x="19602" y="12268"/>
                  </a:lnTo>
                  <a:cubicBezTo>
                    <a:pt x="19256" y="12354"/>
                    <a:pt x="18984" y="12622"/>
                    <a:pt x="18892" y="12966"/>
                  </a:cubicBezTo>
                  <a:cubicBezTo>
                    <a:pt x="18703" y="13672"/>
                    <a:pt x="18421" y="14352"/>
                    <a:pt x="18053" y="14986"/>
                  </a:cubicBezTo>
                  <a:cubicBezTo>
                    <a:pt x="17873" y="15295"/>
                    <a:pt x="17876" y="15677"/>
                    <a:pt x="18060" y="15984"/>
                  </a:cubicBezTo>
                  <a:lnTo>
                    <a:pt x="18601" y="16885"/>
                  </a:lnTo>
                  <a:lnTo>
                    <a:pt x="16886" y="18600"/>
                  </a:lnTo>
                  <a:cubicBezTo>
                    <a:pt x="16882" y="18598"/>
                    <a:pt x="16878" y="18597"/>
                    <a:pt x="16875" y="18595"/>
                  </a:cubicBezTo>
                  <a:lnTo>
                    <a:pt x="15978" y="18057"/>
                  </a:lnTo>
                  <a:cubicBezTo>
                    <a:pt x="15822" y="17964"/>
                    <a:pt x="15648" y="17917"/>
                    <a:pt x="15473" y="17917"/>
                  </a:cubicBezTo>
                  <a:cubicBezTo>
                    <a:pt x="15304" y="17917"/>
                    <a:pt x="15134" y="17961"/>
                    <a:pt x="14982" y="18049"/>
                  </a:cubicBezTo>
                  <a:cubicBezTo>
                    <a:pt x="14348" y="18415"/>
                    <a:pt x="13671" y="18696"/>
                    <a:pt x="12968" y="18884"/>
                  </a:cubicBezTo>
                  <a:cubicBezTo>
                    <a:pt x="12624" y="18976"/>
                    <a:pt x="12356" y="19248"/>
                    <a:pt x="12269" y="19594"/>
                  </a:cubicBezTo>
                  <a:lnTo>
                    <a:pt x="12016" y="20607"/>
                  </a:lnTo>
                  <a:cubicBezTo>
                    <a:pt x="12015" y="20611"/>
                    <a:pt x="12014" y="20614"/>
                    <a:pt x="12012" y="20619"/>
                  </a:cubicBezTo>
                  <a:lnTo>
                    <a:pt x="9587" y="20619"/>
                  </a:lnTo>
                  <a:lnTo>
                    <a:pt x="9331" y="19594"/>
                  </a:lnTo>
                  <a:cubicBezTo>
                    <a:pt x="9244" y="19248"/>
                    <a:pt x="8976" y="18976"/>
                    <a:pt x="8632" y="18884"/>
                  </a:cubicBezTo>
                  <a:cubicBezTo>
                    <a:pt x="7929" y="18696"/>
                    <a:pt x="7252" y="18415"/>
                    <a:pt x="6617" y="18049"/>
                  </a:cubicBezTo>
                  <a:cubicBezTo>
                    <a:pt x="6465" y="17961"/>
                    <a:pt x="6296" y="17917"/>
                    <a:pt x="6127" y="17917"/>
                  </a:cubicBezTo>
                  <a:cubicBezTo>
                    <a:pt x="5951" y="17917"/>
                    <a:pt x="5777" y="17964"/>
                    <a:pt x="5621" y="18057"/>
                  </a:cubicBezTo>
                  <a:lnTo>
                    <a:pt x="4725" y="18595"/>
                  </a:lnTo>
                  <a:cubicBezTo>
                    <a:pt x="4722" y="18597"/>
                    <a:pt x="4718" y="18598"/>
                    <a:pt x="4714" y="18600"/>
                  </a:cubicBezTo>
                  <a:lnTo>
                    <a:pt x="3000" y="16885"/>
                  </a:lnTo>
                  <a:lnTo>
                    <a:pt x="3540" y="15984"/>
                  </a:lnTo>
                  <a:cubicBezTo>
                    <a:pt x="3724" y="15677"/>
                    <a:pt x="3727" y="15295"/>
                    <a:pt x="3548" y="14986"/>
                  </a:cubicBezTo>
                  <a:cubicBezTo>
                    <a:pt x="3179" y="14351"/>
                    <a:pt x="2897" y="13672"/>
                    <a:pt x="2708" y="12966"/>
                  </a:cubicBezTo>
                  <a:cubicBezTo>
                    <a:pt x="2616" y="12622"/>
                    <a:pt x="2343" y="12354"/>
                    <a:pt x="1998" y="12268"/>
                  </a:cubicBezTo>
                  <a:lnTo>
                    <a:pt x="993" y="12016"/>
                  </a:lnTo>
                  <a:cubicBezTo>
                    <a:pt x="989" y="12016"/>
                    <a:pt x="986" y="12014"/>
                    <a:pt x="982" y="12012"/>
                  </a:cubicBezTo>
                  <a:lnTo>
                    <a:pt x="982" y="9587"/>
                  </a:lnTo>
                  <a:lnTo>
                    <a:pt x="1998" y="9333"/>
                  </a:lnTo>
                  <a:cubicBezTo>
                    <a:pt x="2343" y="9246"/>
                    <a:pt x="2616" y="8979"/>
                    <a:pt x="2708" y="8634"/>
                  </a:cubicBezTo>
                  <a:cubicBezTo>
                    <a:pt x="2897" y="7929"/>
                    <a:pt x="3179" y="7249"/>
                    <a:pt x="3548" y="6615"/>
                  </a:cubicBezTo>
                  <a:cubicBezTo>
                    <a:pt x="3727" y="6305"/>
                    <a:pt x="3724" y="5923"/>
                    <a:pt x="3540" y="5617"/>
                  </a:cubicBezTo>
                  <a:lnTo>
                    <a:pt x="3005" y="4725"/>
                  </a:lnTo>
                  <a:cubicBezTo>
                    <a:pt x="3004" y="4722"/>
                    <a:pt x="3002" y="4719"/>
                    <a:pt x="3000" y="4715"/>
                  </a:cubicBezTo>
                  <a:lnTo>
                    <a:pt x="4715" y="3000"/>
                  </a:lnTo>
                  <a:lnTo>
                    <a:pt x="5621" y="3543"/>
                  </a:lnTo>
                  <a:cubicBezTo>
                    <a:pt x="5777" y="3637"/>
                    <a:pt x="5951" y="3683"/>
                    <a:pt x="6127" y="3683"/>
                  </a:cubicBezTo>
                  <a:cubicBezTo>
                    <a:pt x="6296" y="3683"/>
                    <a:pt x="6465" y="3639"/>
                    <a:pt x="6618" y="3552"/>
                  </a:cubicBezTo>
                  <a:cubicBezTo>
                    <a:pt x="7251" y="3185"/>
                    <a:pt x="7929" y="2904"/>
                    <a:pt x="8632" y="2717"/>
                  </a:cubicBezTo>
                  <a:cubicBezTo>
                    <a:pt x="8976" y="2624"/>
                    <a:pt x="9244" y="2352"/>
                    <a:pt x="9331" y="2006"/>
                  </a:cubicBezTo>
                  <a:lnTo>
                    <a:pt x="9587" y="982"/>
                  </a:lnTo>
                  <a:lnTo>
                    <a:pt x="12012" y="982"/>
                  </a:lnTo>
                  <a:cubicBezTo>
                    <a:pt x="12014" y="986"/>
                    <a:pt x="12015" y="989"/>
                    <a:pt x="12016" y="993"/>
                  </a:cubicBezTo>
                  <a:lnTo>
                    <a:pt x="12269" y="2006"/>
                  </a:lnTo>
                  <a:cubicBezTo>
                    <a:pt x="12356" y="2352"/>
                    <a:pt x="12624" y="2624"/>
                    <a:pt x="12968" y="2717"/>
                  </a:cubicBezTo>
                  <a:cubicBezTo>
                    <a:pt x="13671" y="2904"/>
                    <a:pt x="14348" y="3185"/>
                    <a:pt x="14982" y="3552"/>
                  </a:cubicBezTo>
                  <a:cubicBezTo>
                    <a:pt x="15134" y="3639"/>
                    <a:pt x="15304" y="3683"/>
                    <a:pt x="15473" y="3683"/>
                  </a:cubicBezTo>
                  <a:cubicBezTo>
                    <a:pt x="15648" y="3683"/>
                    <a:pt x="15822" y="3637"/>
                    <a:pt x="15978" y="3543"/>
                  </a:cubicBezTo>
                  <a:lnTo>
                    <a:pt x="16884" y="3000"/>
                  </a:lnTo>
                  <a:lnTo>
                    <a:pt x="18600" y="4715"/>
                  </a:lnTo>
                  <a:cubicBezTo>
                    <a:pt x="18598" y="4719"/>
                    <a:pt x="18597" y="4722"/>
                    <a:pt x="18595" y="4725"/>
                  </a:cubicBezTo>
                  <a:lnTo>
                    <a:pt x="18060" y="5616"/>
                  </a:lnTo>
                  <a:cubicBezTo>
                    <a:pt x="17876" y="5923"/>
                    <a:pt x="17873" y="6305"/>
                    <a:pt x="18053" y="6615"/>
                  </a:cubicBezTo>
                  <a:cubicBezTo>
                    <a:pt x="18421" y="7249"/>
                    <a:pt x="18703" y="7928"/>
                    <a:pt x="18892" y="8634"/>
                  </a:cubicBezTo>
                  <a:cubicBezTo>
                    <a:pt x="18984" y="8979"/>
                    <a:pt x="19256" y="9246"/>
                    <a:pt x="19602" y="9333"/>
                  </a:cubicBezTo>
                  <a:lnTo>
                    <a:pt x="20618" y="9587"/>
                  </a:lnTo>
                  <a:cubicBezTo>
                    <a:pt x="20618" y="9587"/>
                    <a:pt x="20618" y="12012"/>
                    <a:pt x="20618" y="12012"/>
                  </a:cubicBezTo>
                  <a:close/>
                  <a:moveTo>
                    <a:pt x="20880" y="8641"/>
                  </a:moveTo>
                  <a:lnTo>
                    <a:pt x="19841" y="8380"/>
                  </a:lnTo>
                  <a:cubicBezTo>
                    <a:pt x="19626" y="7580"/>
                    <a:pt x="19308" y="6822"/>
                    <a:pt x="18902" y="6122"/>
                  </a:cubicBezTo>
                  <a:lnTo>
                    <a:pt x="19455" y="5200"/>
                  </a:lnTo>
                  <a:cubicBezTo>
                    <a:pt x="19625" y="4871"/>
                    <a:pt x="19736" y="4463"/>
                    <a:pt x="19455" y="4182"/>
                  </a:cubicBezTo>
                  <a:lnTo>
                    <a:pt x="17419" y="2145"/>
                  </a:lnTo>
                  <a:cubicBezTo>
                    <a:pt x="17292" y="2019"/>
                    <a:pt x="17136" y="1968"/>
                    <a:pt x="16975" y="1968"/>
                  </a:cubicBezTo>
                  <a:cubicBezTo>
                    <a:pt x="16778" y="1968"/>
                    <a:pt x="16572" y="2043"/>
                    <a:pt x="16400" y="2145"/>
                  </a:cubicBezTo>
                  <a:lnTo>
                    <a:pt x="15473" y="2701"/>
                  </a:lnTo>
                  <a:cubicBezTo>
                    <a:pt x="14775" y="2298"/>
                    <a:pt x="14020" y="1982"/>
                    <a:pt x="13222" y="1768"/>
                  </a:cubicBezTo>
                  <a:lnTo>
                    <a:pt x="12960" y="720"/>
                  </a:lnTo>
                  <a:cubicBezTo>
                    <a:pt x="12848" y="367"/>
                    <a:pt x="12638" y="0"/>
                    <a:pt x="12240" y="0"/>
                  </a:cubicBezTo>
                  <a:lnTo>
                    <a:pt x="9360" y="0"/>
                  </a:lnTo>
                  <a:cubicBezTo>
                    <a:pt x="8962" y="0"/>
                    <a:pt x="8730" y="367"/>
                    <a:pt x="8640" y="720"/>
                  </a:cubicBezTo>
                  <a:lnTo>
                    <a:pt x="8378" y="1768"/>
                  </a:lnTo>
                  <a:cubicBezTo>
                    <a:pt x="7580" y="1982"/>
                    <a:pt x="6825" y="2298"/>
                    <a:pt x="6127" y="2701"/>
                  </a:cubicBezTo>
                  <a:lnTo>
                    <a:pt x="5200" y="2145"/>
                  </a:lnTo>
                  <a:cubicBezTo>
                    <a:pt x="5028" y="2043"/>
                    <a:pt x="4822" y="1968"/>
                    <a:pt x="4625" y="1968"/>
                  </a:cubicBezTo>
                  <a:cubicBezTo>
                    <a:pt x="4464" y="1968"/>
                    <a:pt x="4308" y="2019"/>
                    <a:pt x="4181" y="2145"/>
                  </a:cubicBezTo>
                  <a:lnTo>
                    <a:pt x="2145" y="4182"/>
                  </a:lnTo>
                  <a:cubicBezTo>
                    <a:pt x="1864" y="4463"/>
                    <a:pt x="1975" y="4871"/>
                    <a:pt x="2145" y="5200"/>
                  </a:cubicBezTo>
                  <a:lnTo>
                    <a:pt x="2698" y="6122"/>
                  </a:lnTo>
                  <a:cubicBezTo>
                    <a:pt x="2292" y="6822"/>
                    <a:pt x="1973" y="7580"/>
                    <a:pt x="1759" y="8380"/>
                  </a:cubicBezTo>
                  <a:lnTo>
                    <a:pt x="720" y="8641"/>
                  </a:lnTo>
                  <a:cubicBezTo>
                    <a:pt x="367" y="8730"/>
                    <a:pt x="0" y="8962"/>
                    <a:pt x="0" y="9361"/>
                  </a:cubicBezTo>
                  <a:lnTo>
                    <a:pt x="0" y="12240"/>
                  </a:lnTo>
                  <a:cubicBezTo>
                    <a:pt x="0" y="12638"/>
                    <a:pt x="367" y="12848"/>
                    <a:pt x="720" y="12960"/>
                  </a:cubicBezTo>
                  <a:lnTo>
                    <a:pt x="1759" y="13220"/>
                  </a:lnTo>
                  <a:cubicBezTo>
                    <a:pt x="1973" y="14021"/>
                    <a:pt x="2292" y="14778"/>
                    <a:pt x="2698" y="15479"/>
                  </a:cubicBezTo>
                  <a:lnTo>
                    <a:pt x="2145" y="16400"/>
                  </a:lnTo>
                  <a:cubicBezTo>
                    <a:pt x="1959" y="16713"/>
                    <a:pt x="1864" y="17137"/>
                    <a:pt x="2145" y="17419"/>
                  </a:cubicBezTo>
                  <a:lnTo>
                    <a:pt x="4181" y="19455"/>
                  </a:lnTo>
                  <a:cubicBezTo>
                    <a:pt x="4305" y="19579"/>
                    <a:pt x="4454" y="19627"/>
                    <a:pt x="4610" y="19627"/>
                  </a:cubicBezTo>
                  <a:cubicBezTo>
                    <a:pt x="4807" y="19627"/>
                    <a:pt x="5016" y="19550"/>
                    <a:pt x="5200" y="19455"/>
                  </a:cubicBezTo>
                  <a:lnTo>
                    <a:pt x="6127" y="18899"/>
                  </a:lnTo>
                  <a:cubicBezTo>
                    <a:pt x="6825" y="19302"/>
                    <a:pt x="7580" y="19619"/>
                    <a:pt x="8378" y="19832"/>
                  </a:cubicBezTo>
                  <a:lnTo>
                    <a:pt x="8640" y="20880"/>
                  </a:lnTo>
                  <a:cubicBezTo>
                    <a:pt x="8730" y="21233"/>
                    <a:pt x="8962" y="21600"/>
                    <a:pt x="9360" y="21600"/>
                  </a:cubicBezTo>
                  <a:lnTo>
                    <a:pt x="12240" y="21600"/>
                  </a:lnTo>
                  <a:cubicBezTo>
                    <a:pt x="12638" y="21600"/>
                    <a:pt x="12848" y="21233"/>
                    <a:pt x="12960" y="20880"/>
                  </a:cubicBezTo>
                  <a:lnTo>
                    <a:pt x="13222" y="19832"/>
                  </a:lnTo>
                  <a:cubicBezTo>
                    <a:pt x="14020" y="19619"/>
                    <a:pt x="14775" y="19302"/>
                    <a:pt x="15473" y="18899"/>
                  </a:cubicBezTo>
                  <a:lnTo>
                    <a:pt x="16400" y="19455"/>
                  </a:lnTo>
                  <a:cubicBezTo>
                    <a:pt x="16584" y="19550"/>
                    <a:pt x="16793" y="19627"/>
                    <a:pt x="16990" y="19627"/>
                  </a:cubicBezTo>
                  <a:cubicBezTo>
                    <a:pt x="17146" y="19627"/>
                    <a:pt x="17294" y="19579"/>
                    <a:pt x="17419" y="19455"/>
                  </a:cubicBezTo>
                  <a:lnTo>
                    <a:pt x="19455" y="17419"/>
                  </a:lnTo>
                  <a:cubicBezTo>
                    <a:pt x="19736" y="17137"/>
                    <a:pt x="19641" y="16713"/>
                    <a:pt x="19455" y="16400"/>
                  </a:cubicBezTo>
                  <a:lnTo>
                    <a:pt x="18902" y="15479"/>
                  </a:lnTo>
                  <a:cubicBezTo>
                    <a:pt x="19308" y="14778"/>
                    <a:pt x="19626" y="14021"/>
                    <a:pt x="19841" y="13220"/>
                  </a:cubicBezTo>
                  <a:lnTo>
                    <a:pt x="20880" y="12960"/>
                  </a:lnTo>
                  <a:cubicBezTo>
                    <a:pt x="21233" y="12848"/>
                    <a:pt x="21600" y="12638"/>
                    <a:pt x="21600" y="12240"/>
                  </a:cubicBezTo>
                  <a:lnTo>
                    <a:pt x="21600" y="9361"/>
                  </a:lnTo>
                  <a:cubicBezTo>
                    <a:pt x="21600" y="8962"/>
                    <a:pt x="21233" y="8730"/>
                    <a:pt x="20880" y="8641"/>
                  </a:cubicBezTo>
                  <a:moveTo>
                    <a:pt x="15709" y="10800"/>
                  </a:moveTo>
                  <a:cubicBezTo>
                    <a:pt x="15709" y="13346"/>
                    <a:pt x="13771" y="15438"/>
                    <a:pt x="11291" y="15685"/>
                  </a:cubicBezTo>
                  <a:lnTo>
                    <a:pt x="11291" y="12694"/>
                  </a:lnTo>
                  <a:cubicBezTo>
                    <a:pt x="12137" y="12476"/>
                    <a:pt x="12764" y="11714"/>
                    <a:pt x="12764" y="10800"/>
                  </a:cubicBezTo>
                  <a:cubicBezTo>
                    <a:pt x="12764" y="10630"/>
                    <a:pt x="12735" y="10468"/>
                    <a:pt x="12694" y="10310"/>
                  </a:cubicBezTo>
                  <a:lnTo>
                    <a:pt x="15308" y="8857"/>
                  </a:lnTo>
                  <a:cubicBezTo>
                    <a:pt x="15565" y="9453"/>
                    <a:pt x="15709" y="10110"/>
                    <a:pt x="15709" y="10800"/>
                  </a:cubicBezTo>
                  <a:moveTo>
                    <a:pt x="9818" y="10800"/>
                  </a:moveTo>
                  <a:cubicBezTo>
                    <a:pt x="9818" y="10258"/>
                    <a:pt x="10258" y="9818"/>
                    <a:pt x="10800" y="9818"/>
                  </a:cubicBezTo>
                  <a:cubicBezTo>
                    <a:pt x="11342" y="9818"/>
                    <a:pt x="11782" y="10258"/>
                    <a:pt x="11782" y="10800"/>
                  </a:cubicBezTo>
                  <a:cubicBezTo>
                    <a:pt x="11782" y="11342"/>
                    <a:pt x="11342" y="11782"/>
                    <a:pt x="10800" y="11782"/>
                  </a:cubicBezTo>
                  <a:cubicBezTo>
                    <a:pt x="10258" y="11782"/>
                    <a:pt x="9818" y="11342"/>
                    <a:pt x="9818" y="10800"/>
                  </a:cubicBezTo>
                  <a:moveTo>
                    <a:pt x="10309" y="15685"/>
                  </a:moveTo>
                  <a:cubicBezTo>
                    <a:pt x="7829" y="15438"/>
                    <a:pt x="5891" y="13346"/>
                    <a:pt x="5891" y="10800"/>
                  </a:cubicBezTo>
                  <a:cubicBezTo>
                    <a:pt x="5891" y="10110"/>
                    <a:pt x="6035" y="9453"/>
                    <a:pt x="6292" y="8857"/>
                  </a:cubicBezTo>
                  <a:lnTo>
                    <a:pt x="8906" y="10310"/>
                  </a:lnTo>
                  <a:cubicBezTo>
                    <a:pt x="8865" y="10468"/>
                    <a:pt x="8836" y="10630"/>
                    <a:pt x="8836" y="10800"/>
                  </a:cubicBezTo>
                  <a:cubicBezTo>
                    <a:pt x="8836" y="11714"/>
                    <a:pt x="9463" y="12476"/>
                    <a:pt x="10309" y="12694"/>
                  </a:cubicBezTo>
                  <a:cubicBezTo>
                    <a:pt x="10309" y="12694"/>
                    <a:pt x="10309" y="15685"/>
                    <a:pt x="10309" y="15685"/>
                  </a:cubicBezTo>
                  <a:close/>
                  <a:moveTo>
                    <a:pt x="10800" y="5891"/>
                  </a:moveTo>
                  <a:cubicBezTo>
                    <a:pt x="12470" y="5891"/>
                    <a:pt x="13942" y="6727"/>
                    <a:pt x="14829" y="8000"/>
                  </a:cubicBezTo>
                  <a:lnTo>
                    <a:pt x="12220" y="9450"/>
                  </a:lnTo>
                  <a:cubicBezTo>
                    <a:pt x="11862" y="9074"/>
                    <a:pt x="11360" y="8836"/>
                    <a:pt x="10800" y="8836"/>
                  </a:cubicBezTo>
                  <a:cubicBezTo>
                    <a:pt x="10240" y="8836"/>
                    <a:pt x="9738" y="9074"/>
                    <a:pt x="9380" y="9450"/>
                  </a:cubicBezTo>
                  <a:lnTo>
                    <a:pt x="6771" y="8000"/>
                  </a:lnTo>
                  <a:cubicBezTo>
                    <a:pt x="7658" y="6727"/>
                    <a:pt x="9130" y="5891"/>
                    <a:pt x="10800" y="5891"/>
                  </a:cubicBezTo>
                  <a:moveTo>
                    <a:pt x="10800" y="4909"/>
                  </a:moveTo>
                  <a:cubicBezTo>
                    <a:pt x="7547" y="4909"/>
                    <a:pt x="4909" y="7547"/>
                    <a:pt x="4909" y="10800"/>
                  </a:cubicBezTo>
                  <a:cubicBezTo>
                    <a:pt x="4909" y="14054"/>
                    <a:pt x="7547" y="16691"/>
                    <a:pt x="10800" y="16691"/>
                  </a:cubicBezTo>
                  <a:cubicBezTo>
                    <a:pt x="14053" y="16691"/>
                    <a:pt x="16691" y="14054"/>
                    <a:pt x="16691" y="10800"/>
                  </a:cubicBezTo>
                  <a:cubicBezTo>
                    <a:pt x="16691" y="7547"/>
                    <a:pt x="14053" y="4909"/>
                    <a:pt x="10800" y="4909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lang="ru-RU" sz="1125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endParaRPr>
            </a:p>
          </p:txBody>
        </p:sp>
        <p:sp>
          <p:nvSpPr>
            <p:cNvPr id="62" name="Text 4">
              <a:extLst>
                <a:ext uri="{FF2B5EF4-FFF2-40B4-BE49-F238E27FC236}">
                  <a16:creationId xmlns:a16="http://schemas.microsoft.com/office/drawing/2014/main" id="{99C75CA8-F3E0-A216-91A7-44D1A53E0F7E}"/>
                </a:ext>
              </a:extLst>
            </p:cNvPr>
            <p:cNvSpPr txBox="1"/>
            <p:nvPr/>
          </p:nvSpPr>
          <p:spPr>
            <a:xfrm>
              <a:off x="9239234" y="2808482"/>
              <a:ext cx="2241086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5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Одно из них удалять элементы с наибольшими значениями </a:t>
              </a:r>
              <a:r>
                <a:rPr lang="ru-RU" sz="1500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</a:t>
              </a:r>
              <a:r>
                <a:rPr lang="ru-RU" sz="15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*</a:t>
              </a:r>
              <a:r>
                <a:rPr lang="ru-RU" sz="1500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Tik</a:t>
              </a:r>
              <a:r>
                <a:rPr lang="ru-RU" sz="15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пока новый объект не будет помещаться в кэш</a:t>
              </a: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68DEBA60-D04E-36D8-BEB2-F83F1500654D}"/>
              </a:ext>
            </a:extLst>
          </p:cNvPr>
          <p:cNvGrpSpPr/>
          <p:nvPr/>
        </p:nvGrpSpPr>
        <p:grpSpPr>
          <a:xfrm>
            <a:off x="6238074" y="1871233"/>
            <a:ext cx="2567734" cy="4402567"/>
            <a:chOff x="6238074" y="1871233"/>
            <a:chExt cx="2567734" cy="4402567"/>
          </a:xfrm>
        </p:grpSpPr>
        <p:sp>
          <p:nvSpPr>
            <p:cNvPr id="19" name="Rectangle: Rounded Corners 22">
              <a:extLst>
                <a:ext uri="{FF2B5EF4-FFF2-40B4-BE49-F238E27FC236}">
                  <a16:creationId xmlns:a16="http://schemas.microsoft.com/office/drawing/2014/main" id="{D6D30E1A-A6BF-988F-C1C6-17F61AF3A802}"/>
                </a:ext>
              </a:extLst>
            </p:cNvPr>
            <p:cNvSpPr/>
            <p:nvPr/>
          </p:nvSpPr>
          <p:spPr>
            <a:xfrm>
              <a:off x="6238074" y="2254071"/>
              <a:ext cx="2567734" cy="4019729"/>
            </a:xfrm>
            <a:prstGeom prst="roundRect">
              <a:avLst>
                <a:gd name="adj" fmla="val 413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0" dist="190500" dir="5400000" algn="t" rotWithShape="0">
                <a:schemeClr val="accent1">
                  <a:lumMod val="50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8" name="Oval 50">
              <a:extLst>
                <a:ext uri="{FF2B5EF4-FFF2-40B4-BE49-F238E27FC236}">
                  <a16:creationId xmlns:a16="http://schemas.microsoft.com/office/drawing/2014/main" id="{82B31209-3B4B-8CA6-B0A6-774D377D0EDB}"/>
                </a:ext>
              </a:extLst>
            </p:cNvPr>
            <p:cNvSpPr/>
            <p:nvPr/>
          </p:nvSpPr>
          <p:spPr>
            <a:xfrm>
              <a:off x="6486423" y="1871233"/>
              <a:ext cx="848433" cy="8484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190500" dir="5400000" algn="t" rotWithShape="0">
                <a:schemeClr val="accent1">
                  <a:lumMod val="50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9" name="Oval 51">
              <a:extLst>
                <a:ext uri="{FF2B5EF4-FFF2-40B4-BE49-F238E27FC236}">
                  <a16:creationId xmlns:a16="http://schemas.microsoft.com/office/drawing/2014/main" id="{F5C95DD5-9AB6-0321-24DE-AF95BA9D1339}"/>
                </a:ext>
              </a:extLst>
            </p:cNvPr>
            <p:cNvSpPr/>
            <p:nvPr/>
          </p:nvSpPr>
          <p:spPr>
            <a:xfrm>
              <a:off x="6633433" y="2018242"/>
              <a:ext cx="554413" cy="554411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0" dist="190500" dir="5400000" algn="t" rotWithShape="0">
                <a:schemeClr val="accent1">
                  <a:lumMod val="50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0" name="Photo 3">
              <a:extLst>
                <a:ext uri="{FF2B5EF4-FFF2-40B4-BE49-F238E27FC236}">
                  <a16:creationId xmlns:a16="http://schemas.microsoft.com/office/drawing/2014/main" id="{599A47C2-33E0-9C6A-3399-D6A987ED1A11}"/>
                </a:ext>
              </a:extLst>
            </p:cNvPr>
            <p:cNvSpPr/>
            <p:nvPr/>
          </p:nvSpPr>
          <p:spPr>
            <a:xfrm>
              <a:off x="6774788" y="2159596"/>
              <a:ext cx="271705" cy="271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2012"/>
                  </a:moveTo>
                  <a:cubicBezTo>
                    <a:pt x="20614" y="12014"/>
                    <a:pt x="20611" y="12016"/>
                    <a:pt x="20607" y="12016"/>
                  </a:cubicBezTo>
                  <a:lnTo>
                    <a:pt x="19602" y="12268"/>
                  </a:lnTo>
                  <a:cubicBezTo>
                    <a:pt x="19256" y="12354"/>
                    <a:pt x="18984" y="12622"/>
                    <a:pt x="18892" y="12966"/>
                  </a:cubicBezTo>
                  <a:cubicBezTo>
                    <a:pt x="18703" y="13672"/>
                    <a:pt x="18421" y="14352"/>
                    <a:pt x="18053" y="14986"/>
                  </a:cubicBezTo>
                  <a:cubicBezTo>
                    <a:pt x="17873" y="15295"/>
                    <a:pt x="17876" y="15677"/>
                    <a:pt x="18060" y="15984"/>
                  </a:cubicBezTo>
                  <a:lnTo>
                    <a:pt x="18601" y="16885"/>
                  </a:lnTo>
                  <a:lnTo>
                    <a:pt x="16886" y="18600"/>
                  </a:lnTo>
                  <a:cubicBezTo>
                    <a:pt x="16882" y="18598"/>
                    <a:pt x="16878" y="18597"/>
                    <a:pt x="16875" y="18595"/>
                  </a:cubicBezTo>
                  <a:lnTo>
                    <a:pt x="15978" y="18057"/>
                  </a:lnTo>
                  <a:cubicBezTo>
                    <a:pt x="15822" y="17964"/>
                    <a:pt x="15648" y="17917"/>
                    <a:pt x="15473" y="17917"/>
                  </a:cubicBezTo>
                  <a:cubicBezTo>
                    <a:pt x="15304" y="17917"/>
                    <a:pt x="15134" y="17961"/>
                    <a:pt x="14982" y="18049"/>
                  </a:cubicBezTo>
                  <a:cubicBezTo>
                    <a:pt x="14348" y="18415"/>
                    <a:pt x="13671" y="18696"/>
                    <a:pt x="12968" y="18884"/>
                  </a:cubicBezTo>
                  <a:cubicBezTo>
                    <a:pt x="12624" y="18976"/>
                    <a:pt x="12356" y="19248"/>
                    <a:pt x="12269" y="19594"/>
                  </a:cubicBezTo>
                  <a:lnTo>
                    <a:pt x="12016" y="20607"/>
                  </a:lnTo>
                  <a:cubicBezTo>
                    <a:pt x="12015" y="20611"/>
                    <a:pt x="12014" y="20614"/>
                    <a:pt x="12012" y="20619"/>
                  </a:cubicBezTo>
                  <a:lnTo>
                    <a:pt x="9587" y="20619"/>
                  </a:lnTo>
                  <a:lnTo>
                    <a:pt x="9331" y="19594"/>
                  </a:lnTo>
                  <a:cubicBezTo>
                    <a:pt x="9244" y="19248"/>
                    <a:pt x="8976" y="18976"/>
                    <a:pt x="8632" y="18884"/>
                  </a:cubicBezTo>
                  <a:cubicBezTo>
                    <a:pt x="7929" y="18696"/>
                    <a:pt x="7252" y="18415"/>
                    <a:pt x="6617" y="18049"/>
                  </a:cubicBezTo>
                  <a:cubicBezTo>
                    <a:pt x="6465" y="17961"/>
                    <a:pt x="6296" y="17917"/>
                    <a:pt x="6127" y="17917"/>
                  </a:cubicBezTo>
                  <a:cubicBezTo>
                    <a:pt x="5951" y="17917"/>
                    <a:pt x="5777" y="17964"/>
                    <a:pt x="5621" y="18057"/>
                  </a:cubicBezTo>
                  <a:lnTo>
                    <a:pt x="4725" y="18595"/>
                  </a:lnTo>
                  <a:cubicBezTo>
                    <a:pt x="4722" y="18597"/>
                    <a:pt x="4718" y="18598"/>
                    <a:pt x="4714" y="18600"/>
                  </a:cubicBezTo>
                  <a:lnTo>
                    <a:pt x="3000" y="16885"/>
                  </a:lnTo>
                  <a:lnTo>
                    <a:pt x="3540" y="15984"/>
                  </a:lnTo>
                  <a:cubicBezTo>
                    <a:pt x="3724" y="15677"/>
                    <a:pt x="3727" y="15295"/>
                    <a:pt x="3548" y="14986"/>
                  </a:cubicBezTo>
                  <a:cubicBezTo>
                    <a:pt x="3179" y="14351"/>
                    <a:pt x="2897" y="13672"/>
                    <a:pt x="2708" y="12966"/>
                  </a:cubicBezTo>
                  <a:cubicBezTo>
                    <a:pt x="2616" y="12622"/>
                    <a:pt x="2343" y="12354"/>
                    <a:pt x="1998" y="12268"/>
                  </a:cubicBezTo>
                  <a:lnTo>
                    <a:pt x="993" y="12016"/>
                  </a:lnTo>
                  <a:cubicBezTo>
                    <a:pt x="989" y="12016"/>
                    <a:pt x="986" y="12014"/>
                    <a:pt x="982" y="12012"/>
                  </a:cubicBezTo>
                  <a:lnTo>
                    <a:pt x="982" y="9587"/>
                  </a:lnTo>
                  <a:lnTo>
                    <a:pt x="1998" y="9333"/>
                  </a:lnTo>
                  <a:cubicBezTo>
                    <a:pt x="2343" y="9246"/>
                    <a:pt x="2616" y="8979"/>
                    <a:pt x="2708" y="8634"/>
                  </a:cubicBezTo>
                  <a:cubicBezTo>
                    <a:pt x="2897" y="7929"/>
                    <a:pt x="3179" y="7249"/>
                    <a:pt x="3548" y="6615"/>
                  </a:cubicBezTo>
                  <a:cubicBezTo>
                    <a:pt x="3727" y="6305"/>
                    <a:pt x="3724" y="5923"/>
                    <a:pt x="3540" y="5617"/>
                  </a:cubicBezTo>
                  <a:lnTo>
                    <a:pt x="3005" y="4725"/>
                  </a:lnTo>
                  <a:cubicBezTo>
                    <a:pt x="3004" y="4722"/>
                    <a:pt x="3002" y="4719"/>
                    <a:pt x="3000" y="4715"/>
                  </a:cubicBezTo>
                  <a:lnTo>
                    <a:pt x="4715" y="3000"/>
                  </a:lnTo>
                  <a:lnTo>
                    <a:pt x="5621" y="3543"/>
                  </a:lnTo>
                  <a:cubicBezTo>
                    <a:pt x="5777" y="3637"/>
                    <a:pt x="5951" y="3683"/>
                    <a:pt x="6127" y="3683"/>
                  </a:cubicBezTo>
                  <a:cubicBezTo>
                    <a:pt x="6296" y="3683"/>
                    <a:pt x="6465" y="3639"/>
                    <a:pt x="6618" y="3552"/>
                  </a:cubicBezTo>
                  <a:cubicBezTo>
                    <a:pt x="7251" y="3185"/>
                    <a:pt x="7929" y="2904"/>
                    <a:pt x="8632" y="2717"/>
                  </a:cubicBezTo>
                  <a:cubicBezTo>
                    <a:pt x="8976" y="2624"/>
                    <a:pt x="9244" y="2352"/>
                    <a:pt x="9331" y="2006"/>
                  </a:cubicBezTo>
                  <a:lnTo>
                    <a:pt x="9587" y="982"/>
                  </a:lnTo>
                  <a:lnTo>
                    <a:pt x="12012" y="982"/>
                  </a:lnTo>
                  <a:cubicBezTo>
                    <a:pt x="12014" y="986"/>
                    <a:pt x="12015" y="989"/>
                    <a:pt x="12016" y="993"/>
                  </a:cubicBezTo>
                  <a:lnTo>
                    <a:pt x="12269" y="2006"/>
                  </a:lnTo>
                  <a:cubicBezTo>
                    <a:pt x="12356" y="2352"/>
                    <a:pt x="12624" y="2624"/>
                    <a:pt x="12968" y="2717"/>
                  </a:cubicBezTo>
                  <a:cubicBezTo>
                    <a:pt x="13671" y="2904"/>
                    <a:pt x="14348" y="3185"/>
                    <a:pt x="14982" y="3552"/>
                  </a:cubicBezTo>
                  <a:cubicBezTo>
                    <a:pt x="15134" y="3639"/>
                    <a:pt x="15304" y="3683"/>
                    <a:pt x="15473" y="3683"/>
                  </a:cubicBezTo>
                  <a:cubicBezTo>
                    <a:pt x="15648" y="3683"/>
                    <a:pt x="15822" y="3637"/>
                    <a:pt x="15978" y="3543"/>
                  </a:cubicBezTo>
                  <a:lnTo>
                    <a:pt x="16884" y="3000"/>
                  </a:lnTo>
                  <a:lnTo>
                    <a:pt x="18600" y="4715"/>
                  </a:lnTo>
                  <a:cubicBezTo>
                    <a:pt x="18598" y="4719"/>
                    <a:pt x="18597" y="4722"/>
                    <a:pt x="18595" y="4725"/>
                  </a:cubicBezTo>
                  <a:lnTo>
                    <a:pt x="18060" y="5616"/>
                  </a:lnTo>
                  <a:cubicBezTo>
                    <a:pt x="17876" y="5923"/>
                    <a:pt x="17873" y="6305"/>
                    <a:pt x="18053" y="6615"/>
                  </a:cubicBezTo>
                  <a:cubicBezTo>
                    <a:pt x="18421" y="7249"/>
                    <a:pt x="18703" y="7928"/>
                    <a:pt x="18892" y="8634"/>
                  </a:cubicBezTo>
                  <a:cubicBezTo>
                    <a:pt x="18984" y="8979"/>
                    <a:pt x="19256" y="9246"/>
                    <a:pt x="19602" y="9333"/>
                  </a:cubicBezTo>
                  <a:lnTo>
                    <a:pt x="20618" y="9587"/>
                  </a:lnTo>
                  <a:cubicBezTo>
                    <a:pt x="20618" y="9587"/>
                    <a:pt x="20618" y="12012"/>
                    <a:pt x="20618" y="12012"/>
                  </a:cubicBezTo>
                  <a:close/>
                  <a:moveTo>
                    <a:pt x="20880" y="8641"/>
                  </a:moveTo>
                  <a:lnTo>
                    <a:pt x="19841" y="8380"/>
                  </a:lnTo>
                  <a:cubicBezTo>
                    <a:pt x="19626" y="7580"/>
                    <a:pt x="19308" y="6822"/>
                    <a:pt x="18902" y="6122"/>
                  </a:cubicBezTo>
                  <a:lnTo>
                    <a:pt x="19455" y="5200"/>
                  </a:lnTo>
                  <a:cubicBezTo>
                    <a:pt x="19625" y="4871"/>
                    <a:pt x="19736" y="4463"/>
                    <a:pt x="19455" y="4182"/>
                  </a:cubicBezTo>
                  <a:lnTo>
                    <a:pt x="17419" y="2145"/>
                  </a:lnTo>
                  <a:cubicBezTo>
                    <a:pt x="17292" y="2019"/>
                    <a:pt x="17136" y="1968"/>
                    <a:pt x="16975" y="1968"/>
                  </a:cubicBezTo>
                  <a:cubicBezTo>
                    <a:pt x="16778" y="1968"/>
                    <a:pt x="16572" y="2043"/>
                    <a:pt x="16400" y="2145"/>
                  </a:cubicBezTo>
                  <a:lnTo>
                    <a:pt x="15473" y="2701"/>
                  </a:lnTo>
                  <a:cubicBezTo>
                    <a:pt x="14775" y="2298"/>
                    <a:pt x="14020" y="1982"/>
                    <a:pt x="13222" y="1768"/>
                  </a:cubicBezTo>
                  <a:lnTo>
                    <a:pt x="12960" y="720"/>
                  </a:lnTo>
                  <a:cubicBezTo>
                    <a:pt x="12848" y="367"/>
                    <a:pt x="12638" y="0"/>
                    <a:pt x="12240" y="0"/>
                  </a:cubicBezTo>
                  <a:lnTo>
                    <a:pt x="9360" y="0"/>
                  </a:lnTo>
                  <a:cubicBezTo>
                    <a:pt x="8962" y="0"/>
                    <a:pt x="8730" y="367"/>
                    <a:pt x="8640" y="720"/>
                  </a:cubicBezTo>
                  <a:lnTo>
                    <a:pt x="8378" y="1768"/>
                  </a:lnTo>
                  <a:cubicBezTo>
                    <a:pt x="7580" y="1982"/>
                    <a:pt x="6825" y="2298"/>
                    <a:pt x="6127" y="2701"/>
                  </a:cubicBezTo>
                  <a:lnTo>
                    <a:pt x="5200" y="2145"/>
                  </a:lnTo>
                  <a:cubicBezTo>
                    <a:pt x="5028" y="2043"/>
                    <a:pt x="4822" y="1968"/>
                    <a:pt x="4625" y="1968"/>
                  </a:cubicBezTo>
                  <a:cubicBezTo>
                    <a:pt x="4464" y="1968"/>
                    <a:pt x="4308" y="2019"/>
                    <a:pt x="4181" y="2145"/>
                  </a:cubicBezTo>
                  <a:lnTo>
                    <a:pt x="2145" y="4182"/>
                  </a:lnTo>
                  <a:cubicBezTo>
                    <a:pt x="1864" y="4463"/>
                    <a:pt x="1975" y="4871"/>
                    <a:pt x="2145" y="5200"/>
                  </a:cubicBezTo>
                  <a:lnTo>
                    <a:pt x="2698" y="6122"/>
                  </a:lnTo>
                  <a:cubicBezTo>
                    <a:pt x="2292" y="6822"/>
                    <a:pt x="1973" y="7580"/>
                    <a:pt x="1759" y="8380"/>
                  </a:cubicBezTo>
                  <a:lnTo>
                    <a:pt x="720" y="8641"/>
                  </a:lnTo>
                  <a:cubicBezTo>
                    <a:pt x="367" y="8730"/>
                    <a:pt x="0" y="8962"/>
                    <a:pt x="0" y="9361"/>
                  </a:cubicBezTo>
                  <a:lnTo>
                    <a:pt x="0" y="12240"/>
                  </a:lnTo>
                  <a:cubicBezTo>
                    <a:pt x="0" y="12638"/>
                    <a:pt x="367" y="12848"/>
                    <a:pt x="720" y="12960"/>
                  </a:cubicBezTo>
                  <a:lnTo>
                    <a:pt x="1759" y="13220"/>
                  </a:lnTo>
                  <a:cubicBezTo>
                    <a:pt x="1973" y="14021"/>
                    <a:pt x="2292" y="14778"/>
                    <a:pt x="2698" y="15479"/>
                  </a:cubicBezTo>
                  <a:lnTo>
                    <a:pt x="2145" y="16400"/>
                  </a:lnTo>
                  <a:cubicBezTo>
                    <a:pt x="1959" y="16713"/>
                    <a:pt x="1864" y="17137"/>
                    <a:pt x="2145" y="17419"/>
                  </a:cubicBezTo>
                  <a:lnTo>
                    <a:pt x="4181" y="19455"/>
                  </a:lnTo>
                  <a:cubicBezTo>
                    <a:pt x="4305" y="19579"/>
                    <a:pt x="4454" y="19627"/>
                    <a:pt x="4610" y="19627"/>
                  </a:cubicBezTo>
                  <a:cubicBezTo>
                    <a:pt x="4807" y="19627"/>
                    <a:pt x="5016" y="19550"/>
                    <a:pt x="5200" y="19455"/>
                  </a:cubicBezTo>
                  <a:lnTo>
                    <a:pt x="6127" y="18899"/>
                  </a:lnTo>
                  <a:cubicBezTo>
                    <a:pt x="6825" y="19302"/>
                    <a:pt x="7580" y="19619"/>
                    <a:pt x="8378" y="19832"/>
                  </a:cubicBezTo>
                  <a:lnTo>
                    <a:pt x="8640" y="20880"/>
                  </a:lnTo>
                  <a:cubicBezTo>
                    <a:pt x="8730" y="21233"/>
                    <a:pt x="8962" y="21600"/>
                    <a:pt x="9360" y="21600"/>
                  </a:cubicBezTo>
                  <a:lnTo>
                    <a:pt x="12240" y="21600"/>
                  </a:lnTo>
                  <a:cubicBezTo>
                    <a:pt x="12638" y="21600"/>
                    <a:pt x="12848" y="21233"/>
                    <a:pt x="12960" y="20880"/>
                  </a:cubicBezTo>
                  <a:lnTo>
                    <a:pt x="13222" y="19832"/>
                  </a:lnTo>
                  <a:cubicBezTo>
                    <a:pt x="14020" y="19619"/>
                    <a:pt x="14775" y="19302"/>
                    <a:pt x="15473" y="18899"/>
                  </a:cubicBezTo>
                  <a:lnTo>
                    <a:pt x="16400" y="19455"/>
                  </a:lnTo>
                  <a:cubicBezTo>
                    <a:pt x="16584" y="19550"/>
                    <a:pt x="16793" y="19627"/>
                    <a:pt x="16990" y="19627"/>
                  </a:cubicBezTo>
                  <a:cubicBezTo>
                    <a:pt x="17146" y="19627"/>
                    <a:pt x="17294" y="19579"/>
                    <a:pt x="17419" y="19455"/>
                  </a:cubicBezTo>
                  <a:lnTo>
                    <a:pt x="19455" y="17419"/>
                  </a:lnTo>
                  <a:cubicBezTo>
                    <a:pt x="19736" y="17137"/>
                    <a:pt x="19641" y="16713"/>
                    <a:pt x="19455" y="16400"/>
                  </a:cubicBezTo>
                  <a:lnTo>
                    <a:pt x="18902" y="15479"/>
                  </a:lnTo>
                  <a:cubicBezTo>
                    <a:pt x="19308" y="14778"/>
                    <a:pt x="19626" y="14021"/>
                    <a:pt x="19841" y="13220"/>
                  </a:cubicBezTo>
                  <a:lnTo>
                    <a:pt x="20880" y="12960"/>
                  </a:lnTo>
                  <a:cubicBezTo>
                    <a:pt x="21233" y="12848"/>
                    <a:pt x="21600" y="12638"/>
                    <a:pt x="21600" y="12240"/>
                  </a:cubicBezTo>
                  <a:lnTo>
                    <a:pt x="21600" y="9361"/>
                  </a:lnTo>
                  <a:cubicBezTo>
                    <a:pt x="21600" y="8962"/>
                    <a:pt x="21233" y="8730"/>
                    <a:pt x="20880" y="8641"/>
                  </a:cubicBezTo>
                  <a:moveTo>
                    <a:pt x="15709" y="10800"/>
                  </a:moveTo>
                  <a:cubicBezTo>
                    <a:pt x="15709" y="13346"/>
                    <a:pt x="13771" y="15438"/>
                    <a:pt x="11291" y="15685"/>
                  </a:cubicBezTo>
                  <a:lnTo>
                    <a:pt x="11291" y="12694"/>
                  </a:lnTo>
                  <a:cubicBezTo>
                    <a:pt x="12137" y="12476"/>
                    <a:pt x="12764" y="11714"/>
                    <a:pt x="12764" y="10800"/>
                  </a:cubicBezTo>
                  <a:cubicBezTo>
                    <a:pt x="12764" y="10630"/>
                    <a:pt x="12735" y="10468"/>
                    <a:pt x="12694" y="10310"/>
                  </a:cubicBezTo>
                  <a:lnTo>
                    <a:pt x="15308" y="8857"/>
                  </a:lnTo>
                  <a:cubicBezTo>
                    <a:pt x="15565" y="9453"/>
                    <a:pt x="15709" y="10110"/>
                    <a:pt x="15709" y="10800"/>
                  </a:cubicBezTo>
                  <a:moveTo>
                    <a:pt x="9818" y="10800"/>
                  </a:moveTo>
                  <a:cubicBezTo>
                    <a:pt x="9818" y="10258"/>
                    <a:pt x="10258" y="9818"/>
                    <a:pt x="10800" y="9818"/>
                  </a:cubicBezTo>
                  <a:cubicBezTo>
                    <a:pt x="11342" y="9818"/>
                    <a:pt x="11782" y="10258"/>
                    <a:pt x="11782" y="10800"/>
                  </a:cubicBezTo>
                  <a:cubicBezTo>
                    <a:pt x="11782" y="11342"/>
                    <a:pt x="11342" y="11782"/>
                    <a:pt x="10800" y="11782"/>
                  </a:cubicBezTo>
                  <a:cubicBezTo>
                    <a:pt x="10258" y="11782"/>
                    <a:pt x="9818" y="11342"/>
                    <a:pt x="9818" y="10800"/>
                  </a:cubicBezTo>
                  <a:moveTo>
                    <a:pt x="10309" y="15685"/>
                  </a:moveTo>
                  <a:cubicBezTo>
                    <a:pt x="7829" y="15438"/>
                    <a:pt x="5891" y="13346"/>
                    <a:pt x="5891" y="10800"/>
                  </a:cubicBezTo>
                  <a:cubicBezTo>
                    <a:pt x="5891" y="10110"/>
                    <a:pt x="6035" y="9453"/>
                    <a:pt x="6292" y="8857"/>
                  </a:cubicBezTo>
                  <a:lnTo>
                    <a:pt x="8906" y="10310"/>
                  </a:lnTo>
                  <a:cubicBezTo>
                    <a:pt x="8865" y="10468"/>
                    <a:pt x="8836" y="10630"/>
                    <a:pt x="8836" y="10800"/>
                  </a:cubicBezTo>
                  <a:cubicBezTo>
                    <a:pt x="8836" y="11714"/>
                    <a:pt x="9463" y="12476"/>
                    <a:pt x="10309" y="12694"/>
                  </a:cubicBezTo>
                  <a:cubicBezTo>
                    <a:pt x="10309" y="12694"/>
                    <a:pt x="10309" y="15685"/>
                    <a:pt x="10309" y="15685"/>
                  </a:cubicBezTo>
                  <a:close/>
                  <a:moveTo>
                    <a:pt x="10800" y="5891"/>
                  </a:moveTo>
                  <a:cubicBezTo>
                    <a:pt x="12470" y="5891"/>
                    <a:pt x="13942" y="6727"/>
                    <a:pt x="14829" y="8000"/>
                  </a:cubicBezTo>
                  <a:lnTo>
                    <a:pt x="12220" y="9450"/>
                  </a:lnTo>
                  <a:cubicBezTo>
                    <a:pt x="11862" y="9074"/>
                    <a:pt x="11360" y="8836"/>
                    <a:pt x="10800" y="8836"/>
                  </a:cubicBezTo>
                  <a:cubicBezTo>
                    <a:pt x="10240" y="8836"/>
                    <a:pt x="9738" y="9074"/>
                    <a:pt x="9380" y="9450"/>
                  </a:cubicBezTo>
                  <a:lnTo>
                    <a:pt x="6771" y="8000"/>
                  </a:lnTo>
                  <a:cubicBezTo>
                    <a:pt x="7658" y="6727"/>
                    <a:pt x="9130" y="5891"/>
                    <a:pt x="10800" y="5891"/>
                  </a:cubicBezTo>
                  <a:moveTo>
                    <a:pt x="10800" y="4909"/>
                  </a:moveTo>
                  <a:cubicBezTo>
                    <a:pt x="7547" y="4909"/>
                    <a:pt x="4909" y="7547"/>
                    <a:pt x="4909" y="10800"/>
                  </a:cubicBezTo>
                  <a:cubicBezTo>
                    <a:pt x="4909" y="14054"/>
                    <a:pt x="7547" y="16691"/>
                    <a:pt x="10800" y="16691"/>
                  </a:cubicBezTo>
                  <a:cubicBezTo>
                    <a:pt x="14053" y="16691"/>
                    <a:pt x="16691" y="14054"/>
                    <a:pt x="16691" y="10800"/>
                  </a:cubicBezTo>
                  <a:cubicBezTo>
                    <a:pt x="16691" y="7547"/>
                    <a:pt x="14053" y="4909"/>
                    <a:pt x="10800" y="4909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lang="ru-RU" sz="1125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endParaRPr>
            </a:p>
          </p:txBody>
        </p:sp>
        <p:sp>
          <p:nvSpPr>
            <p:cNvPr id="63" name="Text 3">
              <a:extLst>
                <a:ext uri="{FF2B5EF4-FFF2-40B4-BE49-F238E27FC236}">
                  <a16:creationId xmlns:a16="http://schemas.microsoft.com/office/drawing/2014/main" id="{3846746D-7434-FFFC-9FDB-61227F89032F}"/>
                </a:ext>
              </a:extLst>
            </p:cNvPr>
            <p:cNvSpPr txBox="1"/>
            <p:nvPr/>
          </p:nvSpPr>
          <p:spPr>
            <a:xfrm>
              <a:off x="6486423" y="2875409"/>
              <a:ext cx="22651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5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Это NP трудная задача, но есть неплохие приближения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580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4">
            <a:extLst>
              <a:ext uri="{FF2B5EF4-FFF2-40B4-BE49-F238E27FC236}">
                <a16:creationId xmlns:a16="http://schemas.microsoft.com/office/drawing/2014/main" id="{65E26A5A-F9E2-FB1B-9F94-4BEC65DD4455}"/>
              </a:ext>
            </a:extLst>
          </p:cNvPr>
          <p:cNvGrpSpPr/>
          <p:nvPr/>
        </p:nvGrpSpPr>
        <p:grpSpPr>
          <a:xfrm flipH="1">
            <a:off x="-6350" y="0"/>
            <a:ext cx="12192002" cy="6857999"/>
            <a:chOff x="-2" y="0"/>
            <a:chExt cx="12192002" cy="6857999"/>
          </a:xfrm>
          <a:solidFill>
            <a:schemeClr val="accent1">
              <a:alpha val="6000"/>
            </a:schemeClr>
          </a:solidFill>
        </p:grpSpPr>
        <p:sp>
          <p:nvSpPr>
            <p:cNvPr id="7" name="Freeform: Shape 55">
              <a:extLst>
                <a:ext uri="{FF2B5EF4-FFF2-40B4-BE49-F238E27FC236}">
                  <a16:creationId xmlns:a16="http://schemas.microsoft.com/office/drawing/2014/main" id="{EE0C23F1-6528-A2EF-6CBA-26BF24DC5D25}"/>
                </a:ext>
              </a:extLst>
            </p:cNvPr>
            <p:cNvSpPr/>
            <p:nvPr/>
          </p:nvSpPr>
          <p:spPr>
            <a:xfrm flipH="1">
              <a:off x="4050476" y="5496"/>
              <a:ext cx="8141524" cy="1845110"/>
            </a:xfrm>
            <a:custGeom>
              <a:avLst/>
              <a:gdLst>
                <a:gd name="connsiteX0" fmla="*/ 0 w 7211377"/>
                <a:gd name="connsiteY0" fmla="*/ 0 h 1634311"/>
                <a:gd name="connsiteX1" fmla="*/ 1520190 w 7211377"/>
                <a:gd name="connsiteY1" fmla="*/ 1071563 h 1634311"/>
                <a:gd name="connsiteX2" fmla="*/ 3642360 w 7211377"/>
                <a:gd name="connsiteY2" fmla="*/ 1307783 h 1634311"/>
                <a:gd name="connsiteX3" fmla="*/ 6280785 w 7211377"/>
                <a:gd name="connsiteY3" fmla="*/ 970598 h 1634311"/>
                <a:gd name="connsiteX4" fmla="*/ 7211378 w 7211377"/>
                <a:gd name="connsiteY4" fmla="*/ 0 h 1634311"/>
                <a:gd name="connsiteX5" fmla="*/ 0 w 7211377"/>
                <a:gd name="connsiteY5" fmla="*/ 0 h 163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11377" h="1634311">
                  <a:moveTo>
                    <a:pt x="0" y="0"/>
                  </a:moveTo>
                  <a:cubicBezTo>
                    <a:pt x="0" y="0"/>
                    <a:pt x="688658" y="1185863"/>
                    <a:pt x="1520190" y="1071563"/>
                  </a:cubicBezTo>
                  <a:cubicBezTo>
                    <a:pt x="2351723" y="957263"/>
                    <a:pt x="2796540" y="784860"/>
                    <a:pt x="3642360" y="1307783"/>
                  </a:cubicBezTo>
                  <a:cubicBezTo>
                    <a:pt x="4488180" y="1830705"/>
                    <a:pt x="5370195" y="1730693"/>
                    <a:pt x="6280785" y="970598"/>
                  </a:cubicBezTo>
                  <a:cubicBezTo>
                    <a:pt x="7191375" y="210503"/>
                    <a:pt x="7211378" y="0"/>
                    <a:pt x="7211378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Freeform: Shape 56">
              <a:extLst>
                <a:ext uri="{FF2B5EF4-FFF2-40B4-BE49-F238E27FC236}">
                  <a16:creationId xmlns:a16="http://schemas.microsoft.com/office/drawing/2014/main" id="{63E33FE8-D1B9-AF72-D534-9B1B6B91ED38}"/>
                </a:ext>
              </a:extLst>
            </p:cNvPr>
            <p:cNvSpPr/>
            <p:nvPr/>
          </p:nvSpPr>
          <p:spPr>
            <a:xfrm rot="10800000">
              <a:off x="-2" y="5026054"/>
              <a:ext cx="8083429" cy="1831943"/>
            </a:xfrm>
            <a:custGeom>
              <a:avLst/>
              <a:gdLst>
                <a:gd name="connsiteX0" fmla="*/ 0 w 7211377"/>
                <a:gd name="connsiteY0" fmla="*/ 0 h 1634311"/>
                <a:gd name="connsiteX1" fmla="*/ 1520190 w 7211377"/>
                <a:gd name="connsiteY1" fmla="*/ 1071563 h 1634311"/>
                <a:gd name="connsiteX2" fmla="*/ 3642360 w 7211377"/>
                <a:gd name="connsiteY2" fmla="*/ 1307783 h 1634311"/>
                <a:gd name="connsiteX3" fmla="*/ 6280785 w 7211377"/>
                <a:gd name="connsiteY3" fmla="*/ 970598 h 1634311"/>
                <a:gd name="connsiteX4" fmla="*/ 7211378 w 7211377"/>
                <a:gd name="connsiteY4" fmla="*/ 0 h 1634311"/>
                <a:gd name="connsiteX5" fmla="*/ 0 w 7211377"/>
                <a:gd name="connsiteY5" fmla="*/ 0 h 163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11377" h="1634311">
                  <a:moveTo>
                    <a:pt x="0" y="0"/>
                  </a:moveTo>
                  <a:cubicBezTo>
                    <a:pt x="0" y="0"/>
                    <a:pt x="688658" y="1185863"/>
                    <a:pt x="1520190" y="1071563"/>
                  </a:cubicBezTo>
                  <a:cubicBezTo>
                    <a:pt x="2351723" y="957263"/>
                    <a:pt x="2796540" y="784860"/>
                    <a:pt x="3642360" y="1307783"/>
                  </a:cubicBezTo>
                  <a:cubicBezTo>
                    <a:pt x="4488180" y="1830705"/>
                    <a:pt x="5370195" y="1730693"/>
                    <a:pt x="6280785" y="970598"/>
                  </a:cubicBezTo>
                  <a:cubicBezTo>
                    <a:pt x="7191375" y="210503"/>
                    <a:pt x="7211378" y="0"/>
                    <a:pt x="7211378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Freeform: Shape 58">
              <a:extLst>
                <a:ext uri="{FF2B5EF4-FFF2-40B4-BE49-F238E27FC236}">
                  <a16:creationId xmlns:a16="http://schemas.microsoft.com/office/drawing/2014/main" id="{279CF2E7-8CE0-4CDD-DCC8-9B24FD37BE37}"/>
                </a:ext>
              </a:extLst>
            </p:cNvPr>
            <p:cNvSpPr/>
            <p:nvPr/>
          </p:nvSpPr>
          <p:spPr>
            <a:xfrm>
              <a:off x="10017578" y="4304728"/>
              <a:ext cx="2174422" cy="2553271"/>
            </a:xfrm>
            <a:custGeom>
              <a:avLst/>
              <a:gdLst>
                <a:gd name="connsiteX0" fmla="*/ 3364716 w 3364716"/>
                <a:gd name="connsiteY0" fmla="*/ 0 h 3950950"/>
                <a:gd name="connsiteX1" fmla="*/ 3364716 w 3364716"/>
                <a:gd name="connsiteY1" fmla="*/ 3950950 h 3950950"/>
                <a:gd name="connsiteX2" fmla="*/ 871221 w 3364716"/>
                <a:gd name="connsiteY2" fmla="*/ 3950950 h 3950950"/>
                <a:gd name="connsiteX3" fmla="*/ 852272 w 3364716"/>
                <a:gd name="connsiteY3" fmla="*/ 3934611 h 3950950"/>
                <a:gd name="connsiteX4" fmla="*/ 626118 w 3364716"/>
                <a:gd name="connsiteY4" fmla="*/ 3805093 h 3950950"/>
                <a:gd name="connsiteX5" fmla="*/ 138723 w 3364716"/>
                <a:gd name="connsiteY5" fmla="*/ 2363416 h 3950950"/>
                <a:gd name="connsiteX6" fmla="*/ 2641940 w 3364716"/>
                <a:gd name="connsiteY6" fmla="*/ 844453 h 3950950"/>
                <a:gd name="connsiteX7" fmla="*/ 3351328 w 3364716"/>
                <a:gd name="connsiteY7" fmla="*/ 5959 h 395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64716" h="3950950">
                  <a:moveTo>
                    <a:pt x="3364716" y="0"/>
                  </a:moveTo>
                  <a:lnTo>
                    <a:pt x="3364716" y="3950950"/>
                  </a:lnTo>
                  <a:lnTo>
                    <a:pt x="871221" y="3950950"/>
                  </a:lnTo>
                  <a:lnTo>
                    <a:pt x="852272" y="3934611"/>
                  </a:lnTo>
                  <a:cubicBezTo>
                    <a:pt x="780378" y="3876552"/>
                    <a:pt x="706118" y="3829788"/>
                    <a:pt x="626118" y="3805093"/>
                  </a:cubicBezTo>
                  <a:cubicBezTo>
                    <a:pt x="197084" y="3672597"/>
                    <a:pt x="-226428" y="3053496"/>
                    <a:pt x="138723" y="2363416"/>
                  </a:cubicBezTo>
                  <a:cubicBezTo>
                    <a:pt x="500719" y="1679646"/>
                    <a:pt x="2223158" y="1712769"/>
                    <a:pt x="2641940" y="844453"/>
                  </a:cubicBezTo>
                  <a:cubicBezTo>
                    <a:pt x="2903678" y="302247"/>
                    <a:pt x="3180510" y="89369"/>
                    <a:pt x="3351328" y="5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Freeform: Shape 59">
              <a:extLst>
                <a:ext uri="{FF2B5EF4-FFF2-40B4-BE49-F238E27FC236}">
                  <a16:creationId xmlns:a16="http://schemas.microsoft.com/office/drawing/2014/main" id="{50F1765F-315A-6F64-C7D5-2C2EEF23F761}"/>
                </a:ext>
              </a:extLst>
            </p:cNvPr>
            <p:cNvSpPr/>
            <p:nvPr/>
          </p:nvSpPr>
          <p:spPr>
            <a:xfrm rot="10800000">
              <a:off x="1" y="0"/>
              <a:ext cx="2174422" cy="2553271"/>
            </a:xfrm>
            <a:custGeom>
              <a:avLst/>
              <a:gdLst>
                <a:gd name="connsiteX0" fmla="*/ 3364716 w 3364716"/>
                <a:gd name="connsiteY0" fmla="*/ 0 h 3950950"/>
                <a:gd name="connsiteX1" fmla="*/ 3364716 w 3364716"/>
                <a:gd name="connsiteY1" fmla="*/ 3950950 h 3950950"/>
                <a:gd name="connsiteX2" fmla="*/ 871221 w 3364716"/>
                <a:gd name="connsiteY2" fmla="*/ 3950950 h 3950950"/>
                <a:gd name="connsiteX3" fmla="*/ 852272 w 3364716"/>
                <a:gd name="connsiteY3" fmla="*/ 3934611 h 3950950"/>
                <a:gd name="connsiteX4" fmla="*/ 626118 w 3364716"/>
                <a:gd name="connsiteY4" fmla="*/ 3805093 h 3950950"/>
                <a:gd name="connsiteX5" fmla="*/ 138723 w 3364716"/>
                <a:gd name="connsiteY5" fmla="*/ 2363416 h 3950950"/>
                <a:gd name="connsiteX6" fmla="*/ 2641940 w 3364716"/>
                <a:gd name="connsiteY6" fmla="*/ 844453 h 3950950"/>
                <a:gd name="connsiteX7" fmla="*/ 3351328 w 3364716"/>
                <a:gd name="connsiteY7" fmla="*/ 5959 h 395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64716" h="3950950">
                  <a:moveTo>
                    <a:pt x="3364716" y="0"/>
                  </a:moveTo>
                  <a:lnTo>
                    <a:pt x="3364716" y="3950950"/>
                  </a:lnTo>
                  <a:lnTo>
                    <a:pt x="871221" y="3950950"/>
                  </a:lnTo>
                  <a:lnTo>
                    <a:pt x="852272" y="3934611"/>
                  </a:lnTo>
                  <a:cubicBezTo>
                    <a:pt x="780378" y="3876552"/>
                    <a:pt x="706118" y="3829788"/>
                    <a:pt x="626118" y="3805093"/>
                  </a:cubicBezTo>
                  <a:cubicBezTo>
                    <a:pt x="197084" y="3672597"/>
                    <a:pt x="-226428" y="3053496"/>
                    <a:pt x="138723" y="2363416"/>
                  </a:cubicBezTo>
                  <a:cubicBezTo>
                    <a:pt x="500719" y="1679646"/>
                    <a:pt x="2223158" y="1712769"/>
                    <a:pt x="2641940" y="844453"/>
                  </a:cubicBezTo>
                  <a:cubicBezTo>
                    <a:pt x="2903678" y="302247"/>
                    <a:pt x="3180510" y="89369"/>
                    <a:pt x="3351328" y="5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1" name="Freeform: Shape 91">
            <a:extLst>
              <a:ext uri="{FF2B5EF4-FFF2-40B4-BE49-F238E27FC236}">
                <a16:creationId xmlns:a16="http://schemas.microsoft.com/office/drawing/2014/main" id="{C6E8178D-EA83-E72E-8C04-E6C5F1757ADB}"/>
              </a:ext>
            </a:extLst>
          </p:cNvPr>
          <p:cNvSpPr/>
          <p:nvPr/>
        </p:nvSpPr>
        <p:spPr>
          <a:xfrm flipH="1">
            <a:off x="0" y="0"/>
            <a:ext cx="12192000" cy="5581364"/>
          </a:xfrm>
          <a:custGeom>
            <a:avLst/>
            <a:gdLst>
              <a:gd name="connsiteX0" fmla="*/ 12192000 w 12192000"/>
              <a:gd name="connsiteY0" fmla="*/ 0 h 5581364"/>
              <a:gd name="connsiteX1" fmla="*/ 0 w 12192000"/>
              <a:gd name="connsiteY1" fmla="*/ 0 h 5581364"/>
              <a:gd name="connsiteX2" fmla="*/ 0 w 12192000"/>
              <a:gd name="connsiteY2" fmla="*/ 5443706 h 5581364"/>
              <a:gd name="connsiteX3" fmla="*/ 92226 w 12192000"/>
              <a:gd name="connsiteY3" fmla="*/ 5475843 h 5581364"/>
              <a:gd name="connsiteX4" fmla="*/ 1231964 w 12192000"/>
              <a:gd name="connsiteY4" fmla="*/ 5481924 h 5581364"/>
              <a:gd name="connsiteX5" fmla="*/ 3847401 w 12192000"/>
              <a:gd name="connsiteY5" fmla="*/ 4648409 h 5581364"/>
              <a:gd name="connsiteX6" fmla="*/ 7009446 w 12192000"/>
              <a:gd name="connsiteY6" fmla="*/ 3398991 h 5581364"/>
              <a:gd name="connsiteX7" fmla="*/ 9739452 w 12192000"/>
              <a:gd name="connsiteY7" fmla="*/ 4225692 h 5581364"/>
              <a:gd name="connsiteX8" fmla="*/ 12047470 w 12192000"/>
              <a:gd name="connsiteY8" fmla="*/ 3045273 h 5581364"/>
              <a:gd name="connsiteX9" fmla="*/ 12192000 w 12192000"/>
              <a:gd name="connsiteY9" fmla="*/ 3021508 h 5581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5581364">
                <a:moveTo>
                  <a:pt x="12192000" y="0"/>
                </a:moveTo>
                <a:lnTo>
                  <a:pt x="0" y="0"/>
                </a:lnTo>
                <a:lnTo>
                  <a:pt x="0" y="5443706"/>
                </a:lnTo>
                <a:lnTo>
                  <a:pt x="92226" y="5475843"/>
                </a:lnTo>
                <a:cubicBezTo>
                  <a:pt x="373278" y="5571045"/>
                  <a:pt x="709087" y="5653047"/>
                  <a:pt x="1231964" y="5481924"/>
                </a:cubicBezTo>
                <a:cubicBezTo>
                  <a:pt x="2626302" y="5025596"/>
                  <a:pt x="2022367" y="4239275"/>
                  <a:pt x="3847401" y="4648409"/>
                </a:cubicBezTo>
                <a:cubicBezTo>
                  <a:pt x="5672435" y="5057544"/>
                  <a:pt x="6062493" y="3585905"/>
                  <a:pt x="7009446" y="3398991"/>
                </a:cubicBezTo>
                <a:cubicBezTo>
                  <a:pt x="7956398" y="3212076"/>
                  <a:pt x="8538499" y="4282959"/>
                  <a:pt x="9739452" y="4225692"/>
                </a:cubicBezTo>
                <a:cubicBezTo>
                  <a:pt x="10715225" y="4179163"/>
                  <a:pt x="11042430" y="3274516"/>
                  <a:pt x="12047470" y="3045273"/>
                </a:cubicBezTo>
                <a:lnTo>
                  <a:pt x="12192000" y="30215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Freeform: Shape 90">
            <a:extLst>
              <a:ext uri="{FF2B5EF4-FFF2-40B4-BE49-F238E27FC236}">
                <a16:creationId xmlns:a16="http://schemas.microsoft.com/office/drawing/2014/main" id="{846BA4F0-F992-968F-0E4F-C20DD8C86F44}"/>
              </a:ext>
            </a:extLst>
          </p:cNvPr>
          <p:cNvSpPr/>
          <p:nvPr/>
        </p:nvSpPr>
        <p:spPr>
          <a:xfrm>
            <a:off x="5879104" y="0"/>
            <a:ext cx="6312896" cy="4508778"/>
          </a:xfrm>
          <a:custGeom>
            <a:avLst/>
            <a:gdLst>
              <a:gd name="connsiteX0" fmla="*/ 0 w 6312896"/>
              <a:gd name="connsiteY0" fmla="*/ 0 h 4508778"/>
              <a:gd name="connsiteX1" fmla="*/ 6312896 w 6312896"/>
              <a:gd name="connsiteY1" fmla="*/ 0 h 4508778"/>
              <a:gd name="connsiteX2" fmla="*/ 6312896 w 6312896"/>
              <a:gd name="connsiteY2" fmla="*/ 4378131 h 4508778"/>
              <a:gd name="connsiteX3" fmla="*/ 6229583 w 6312896"/>
              <a:gd name="connsiteY3" fmla="*/ 4407272 h 4508778"/>
              <a:gd name="connsiteX4" fmla="*/ 3785264 w 6312896"/>
              <a:gd name="connsiteY4" fmla="*/ 3786953 h 4508778"/>
              <a:gd name="connsiteX5" fmla="*/ 15876 w 6312896"/>
              <a:gd name="connsiteY5" fmla="*/ 17561 h 450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12896" h="4508778">
                <a:moveTo>
                  <a:pt x="0" y="0"/>
                </a:moveTo>
                <a:lnTo>
                  <a:pt x="6312896" y="0"/>
                </a:lnTo>
                <a:lnTo>
                  <a:pt x="6312896" y="4378131"/>
                </a:lnTo>
                <a:lnTo>
                  <a:pt x="6229583" y="4407272"/>
                </a:lnTo>
                <a:cubicBezTo>
                  <a:pt x="5391257" y="4655400"/>
                  <a:pt x="4446940" y="4448627"/>
                  <a:pt x="3785264" y="3786953"/>
                </a:cubicBezTo>
                <a:lnTo>
                  <a:pt x="15876" y="17561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10000"/>
                </a:schemeClr>
              </a:gs>
            </a:gsLst>
            <a:lin ang="2700000" scaled="1"/>
          </a:gradFill>
          <a:ln>
            <a:noFill/>
          </a:ln>
          <a:effectLst>
            <a:outerShdw blurRad="508000" dist="190500" dir="5400000" algn="t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ECFB45E6-95EB-7F56-4F54-CB9B19B9F448}"/>
              </a:ext>
            </a:extLst>
          </p:cNvPr>
          <p:cNvSpPr/>
          <p:nvPr/>
        </p:nvSpPr>
        <p:spPr>
          <a:xfrm>
            <a:off x="7602486" y="0"/>
            <a:ext cx="4589513" cy="2734055"/>
          </a:xfrm>
          <a:custGeom>
            <a:avLst/>
            <a:gdLst>
              <a:gd name="connsiteX0" fmla="*/ 0 w 2118768"/>
              <a:gd name="connsiteY0" fmla="*/ 0 h 1262188"/>
              <a:gd name="connsiteX1" fmla="*/ 2118768 w 2118768"/>
              <a:gd name="connsiteY1" fmla="*/ 0 h 1262188"/>
              <a:gd name="connsiteX2" fmla="*/ 2118768 w 2118768"/>
              <a:gd name="connsiteY2" fmla="*/ 976673 h 1262188"/>
              <a:gd name="connsiteX3" fmla="*/ 2035321 w 2118768"/>
              <a:gd name="connsiteY3" fmla="*/ 1060120 h 1262188"/>
              <a:gd name="connsiteX4" fmla="*/ 1059647 w 2118768"/>
              <a:gd name="connsiteY4" fmla="*/ 1060120 h 1262188"/>
              <a:gd name="connsiteX5" fmla="*/ 4444 w 2118768"/>
              <a:gd name="connsiteY5" fmla="*/ 4916 h 126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8768" h="1262188">
                <a:moveTo>
                  <a:pt x="0" y="0"/>
                </a:moveTo>
                <a:lnTo>
                  <a:pt x="2118768" y="0"/>
                </a:lnTo>
                <a:lnTo>
                  <a:pt x="2118768" y="976673"/>
                </a:lnTo>
                <a:lnTo>
                  <a:pt x="2035321" y="1060120"/>
                </a:lnTo>
                <a:cubicBezTo>
                  <a:pt x="1765897" y="1329544"/>
                  <a:pt x="1329072" y="1329544"/>
                  <a:pt x="1059647" y="1060120"/>
                </a:cubicBezTo>
                <a:lnTo>
                  <a:pt x="4444" y="4916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25000"/>
                </a:schemeClr>
              </a:gs>
            </a:gsLst>
            <a:lin ang="2700000" scaled="1"/>
          </a:gradFill>
          <a:ln>
            <a:noFill/>
          </a:ln>
          <a:effectLst>
            <a:outerShdw blurRad="508000" dist="190500" dir="5400000" algn="t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Freeform: Shape 84">
            <a:extLst>
              <a:ext uri="{FF2B5EF4-FFF2-40B4-BE49-F238E27FC236}">
                <a16:creationId xmlns:a16="http://schemas.microsoft.com/office/drawing/2014/main" id="{1E44F89C-A0F2-C5E5-3A1A-03D6ACE995E9}"/>
              </a:ext>
            </a:extLst>
          </p:cNvPr>
          <p:cNvSpPr/>
          <p:nvPr/>
        </p:nvSpPr>
        <p:spPr>
          <a:xfrm rot="10800000">
            <a:off x="1" y="1541213"/>
            <a:ext cx="4618598" cy="2751382"/>
          </a:xfrm>
          <a:custGeom>
            <a:avLst/>
            <a:gdLst>
              <a:gd name="connsiteX0" fmla="*/ 0 w 2118768"/>
              <a:gd name="connsiteY0" fmla="*/ 0 h 1262188"/>
              <a:gd name="connsiteX1" fmla="*/ 2118768 w 2118768"/>
              <a:gd name="connsiteY1" fmla="*/ 0 h 1262188"/>
              <a:gd name="connsiteX2" fmla="*/ 2118768 w 2118768"/>
              <a:gd name="connsiteY2" fmla="*/ 976673 h 1262188"/>
              <a:gd name="connsiteX3" fmla="*/ 2035321 w 2118768"/>
              <a:gd name="connsiteY3" fmla="*/ 1060120 h 1262188"/>
              <a:gd name="connsiteX4" fmla="*/ 1059647 w 2118768"/>
              <a:gd name="connsiteY4" fmla="*/ 1060120 h 1262188"/>
              <a:gd name="connsiteX5" fmla="*/ 4444 w 2118768"/>
              <a:gd name="connsiteY5" fmla="*/ 4916 h 126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8768" h="1262188">
                <a:moveTo>
                  <a:pt x="0" y="0"/>
                </a:moveTo>
                <a:lnTo>
                  <a:pt x="2118768" y="0"/>
                </a:lnTo>
                <a:lnTo>
                  <a:pt x="2118768" y="976673"/>
                </a:lnTo>
                <a:lnTo>
                  <a:pt x="2035321" y="1060120"/>
                </a:lnTo>
                <a:cubicBezTo>
                  <a:pt x="1765897" y="1329544"/>
                  <a:pt x="1329072" y="1329544"/>
                  <a:pt x="1059647" y="1060120"/>
                </a:cubicBezTo>
                <a:lnTo>
                  <a:pt x="4444" y="4916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000"/>
                </a:schemeClr>
              </a:gs>
            </a:gsLst>
            <a:lin ang="2700000" scaled="1"/>
          </a:gradFill>
          <a:ln>
            <a:noFill/>
          </a:ln>
          <a:effectLst>
            <a:outerShdw blurRad="508000" dist="190500" dir="5400000" algn="t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AD19BF5-936D-BAED-9559-09BBE6CF3EC5}"/>
              </a:ext>
            </a:extLst>
          </p:cNvPr>
          <p:cNvSpPr txBox="1"/>
          <p:nvPr/>
        </p:nvSpPr>
        <p:spPr>
          <a:xfrm>
            <a:off x="550863" y="549275"/>
            <a:ext cx="8316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Кэширование </a:t>
            </a:r>
            <a:r>
              <a:rPr lang="en-GB" sz="4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PSS </a:t>
            </a:r>
            <a:endParaRPr lang="ru-RU" sz="4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4A0CCE3A-BEF0-D0A4-DDC5-481948AC7FEF}"/>
              </a:ext>
            </a:extLst>
          </p:cNvPr>
          <p:cNvGrpSpPr/>
          <p:nvPr/>
        </p:nvGrpSpPr>
        <p:grpSpPr>
          <a:xfrm>
            <a:off x="885024" y="1367027"/>
            <a:ext cx="3006429" cy="4870261"/>
            <a:chOff x="550862" y="1871233"/>
            <a:chExt cx="2584286" cy="4402567"/>
          </a:xfrm>
        </p:grpSpPr>
        <p:sp>
          <p:nvSpPr>
            <p:cNvPr id="16" name="Rectangle: Rounded Corners 22">
              <a:extLst>
                <a:ext uri="{FF2B5EF4-FFF2-40B4-BE49-F238E27FC236}">
                  <a16:creationId xmlns:a16="http://schemas.microsoft.com/office/drawing/2014/main" id="{197E0ACE-231B-D391-1F37-1CC129FDA28F}"/>
                </a:ext>
              </a:extLst>
            </p:cNvPr>
            <p:cNvSpPr/>
            <p:nvPr/>
          </p:nvSpPr>
          <p:spPr>
            <a:xfrm>
              <a:off x="550862" y="2254071"/>
              <a:ext cx="2584286" cy="4019729"/>
            </a:xfrm>
            <a:prstGeom prst="roundRect">
              <a:avLst>
                <a:gd name="adj" fmla="val 413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0" dist="190500" dir="5400000" algn="t" rotWithShape="0">
                <a:schemeClr val="accent1">
                  <a:lumMod val="50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" name="Oval 50">
              <a:extLst>
                <a:ext uri="{FF2B5EF4-FFF2-40B4-BE49-F238E27FC236}">
                  <a16:creationId xmlns:a16="http://schemas.microsoft.com/office/drawing/2014/main" id="{6D4A3503-9B83-4F60-79FE-23B4CD9AFF6A}"/>
                </a:ext>
              </a:extLst>
            </p:cNvPr>
            <p:cNvSpPr/>
            <p:nvPr/>
          </p:nvSpPr>
          <p:spPr>
            <a:xfrm>
              <a:off x="799212" y="1871233"/>
              <a:ext cx="848433" cy="8484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190500" dir="5400000" algn="t" rotWithShape="0">
                <a:schemeClr val="accent1">
                  <a:lumMod val="50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2" name="Oval 51">
              <a:extLst>
                <a:ext uri="{FF2B5EF4-FFF2-40B4-BE49-F238E27FC236}">
                  <a16:creationId xmlns:a16="http://schemas.microsoft.com/office/drawing/2014/main" id="{AD873DDD-EB46-E63F-F0B3-1A9C04B26BB1}"/>
                </a:ext>
              </a:extLst>
            </p:cNvPr>
            <p:cNvSpPr/>
            <p:nvPr/>
          </p:nvSpPr>
          <p:spPr>
            <a:xfrm>
              <a:off x="946222" y="2018242"/>
              <a:ext cx="554413" cy="554411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0" dist="190500" dir="5400000" algn="t" rotWithShape="0">
                <a:schemeClr val="accent1">
                  <a:lumMod val="50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3" name="Photo">
              <a:extLst>
                <a:ext uri="{FF2B5EF4-FFF2-40B4-BE49-F238E27FC236}">
                  <a16:creationId xmlns:a16="http://schemas.microsoft.com/office/drawing/2014/main" id="{EB0B740E-96E4-E525-68B5-8BE54C62D7B5}"/>
                </a:ext>
              </a:extLst>
            </p:cNvPr>
            <p:cNvSpPr/>
            <p:nvPr/>
          </p:nvSpPr>
          <p:spPr>
            <a:xfrm>
              <a:off x="1087577" y="2159596"/>
              <a:ext cx="271705" cy="271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2012"/>
                  </a:moveTo>
                  <a:cubicBezTo>
                    <a:pt x="20614" y="12014"/>
                    <a:pt x="20611" y="12016"/>
                    <a:pt x="20607" y="12016"/>
                  </a:cubicBezTo>
                  <a:lnTo>
                    <a:pt x="19602" y="12268"/>
                  </a:lnTo>
                  <a:cubicBezTo>
                    <a:pt x="19256" y="12354"/>
                    <a:pt x="18984" y="12622"/>
                    <a:pt x="18892" y="12966"/>
                  </a:cubicBezTo>
                  <a:cubicBezTo>
                    <a:pt x="18703" y="13672"/>
                    <a:pt x="18421" y="14352"/>
                    <a:pt x="18053" y="14986"/>
                  </a:cubicBezTo>
                  <a:cubicBezTo>
                    <a:pt x="17873" y="15295"/>
                    <a:pt x="17876" y="15677"/>
                    <a:pt x="18060" y="15984"/>
                  </a:cubicBezTo>
                  <a:lnTo>
                    <a:pt x="18601" y="16885"/>
                  </a:lnTo>
                  <a:lnTo>
                    <a:pt x="16886" y="18600"/>
                  </a:lnTo>
                  <a:cubicBezTo>
                    <a:pt x="16882" y="18598"/>
                    <a:pt x="16878" y="18597"/>
                    <a:pt x="16875" y="18595"/>
                  </a:cubicBezTo>
                  <a:lnTo>
                    <a:pt x="15978" y="18057"/>
                  </a:lnTo>
                  <a:cubicBezTo>
                    <a:pt x="15822" y="17964"/>
                    <a:pt x="15648" y="17917"/>
                    <a:pt x="15473" y="17917"/>
                  </a:cubicBezTo>
                  <a:cubicBezTo>
                    <a:pt x="15304" y="17917"/>
                    <a:pt x="15134" y="17961"/>
                    <a:pt x="14982" y="18049"/>
                  </a:cubicBezTo>
                  <a:cubicBezTo>
                    <a:pt x="14348" y="18415"/>
                    <a:pt x="13671" y="18696"/>
                    <a:pt x="12968" y="18884"/>
                  </a:cubicBezTo>
                  <a:cubicBezTo>
                    <a:pt x="12624" y="18976"/>
                    <a:pt x="12356" y="19248"/>
                    <a:pt x="12269" y="19594"/>
                  </a:cubicBezTo>
                  <a:lnTo>
                    <a:pt x="12016" y="20607"/>
                  </a:lnTo>
                  <a:cubicBezTo>
                    <a:pt x="12015" y="20611"/>
                    <a:pt x="12014" y="20614"/>
                    <a:pt x="12012" y="20619"/>
                  </a:cubicBezTo>
                  <a:lnTo>
                    <a:pt x="9587" y="20619"/>
                  </a:lnTo>
                  <a:lnTo>
                    <a:pt x="9331" y="19594"/>
                  </a:lnTo>
                  <a:cubicBezTo>
                    <a:pt x="9244" y="19248"/>
                    <a:pt x="8976" y="18976"/>
                    <a:pt x="8632" y="18884"/>
                  </a:cubicBezTo>
                  <a:cubicBezTo>
                    <a:pt x="7929" y="18696"/>
                    <a:pt x="7252" y="18415"/>
                    <a:pt x="6617" y="18049"/>
                  </a:cubicBezTo>
                  <a:cubicBezTo>
                    <a:pt x="6465" y="17961"/>
                    <a:pt x="6296" y="17917"/>
                    <a:pt x="6127" y="17917"/>
                  </a:cubicBezTo>
                  <a:cubicBezTo>
                    <a:pt x="5951" y="17917"/>
                    <a:pt x="5777" y="17964"/>
                    <a:pt x="5621" y="18057"/>
                  </a:cubicBezTo>
                  <a:lnTo>
                    <a:pt x="4725" y="18595"/>
                  </a:lnTo>
                  <a:cubicBezTo>
                    <a:pt x="4722" y="18597"/>
                    <a:pt x="4718" y="18598"/>
                    <a:pt x="4714" y="18600"/>
                  </a:cubicBezTo>
                  <a:lnTo>
                    <a:pt x="3000" y="16885"/>
                  </a:lnTo>
                  <a:lnTo>
                    <a:pt x="3540" y="15984"/>
                  </a:lnTo>
                  <a:cubicBezTo>
                    <a:pt x="3724" y="15677"/>
                    <a:pt x="3727" y="15295"/>
                    <a:pt x="3548" y="14986"/>
                  </a:cubicBezTo>
                  <a:cubicBezTo>
                    <a:pt x="3179" y="14351"/>
                    <a:pt x="2897" y="13672"/>
                    <a:pt x="2708" y="12966"/>
                  </a:cubicBezTo>
                  <a:cubicBezTo>
                    <a:pt x="2616" y="12622"/>
                    <a:pt x="2343" y="12354"/>
                    <a:pt x="1998" y="12268"/>
                  </a:cubicBezTo>
                  <a:lnTo>
                    <a:pt x="993" y="12016"/>
                  </a:lnTo>
                  <a:cubicBezTo>
                    <a:pt x="989" y="12016"/>
                    <a:pt x="986" y="12014"/>
                    <a:pt x="982" y="12012"/>
                  </a:cubicBezTo>
                  <a:lnTo>
                    <a:pt x="982" y="9587"/>
                  </a:lnTo>
                  <a:lnTo>
                    <a:pt x="1998" y="9333"/>
                  </a:lnTo>
                  <a:cubicBezTo>
                    <a:pt x="2343" y="9246"/>
                    <a:pt x="2616" y="8979"/>
                    <a:pt x="2708" y="8634"/>
                  </a:cubicBezTo>
                  <a:cubicBezTo>
                    <a:pt x="2897" y="7929"/>
                    <a:pt x="3179" y="7249"/>
                    <a:pt x="3548" y="6615"/>
                  </a:cubicBezTo>
                  <a:cubicBezTo>
                    <a:pt x="3727" y="6305"/>
                    <a:pt x="3724" y="5923"/>
                    <a:pt x="3540" y="5617"/>
                  </a:cubicBezTo>
                  <a:lnTo>
                    <a:pt x="3005" y="4725"/>
                  </a:lnTo>
                  <a:cubicBezTo>
                    <a:pt x="3004" y="4722"/>
                    <a:pt x="3002" y="4719"/>
                    <a:pt x="3000" y="4715"/>
                  </a:cubicBezTo>
                  <a:lnTo>
                    <a:pt x="4715" y="3000"/>
                  </a:lnTo>
                  <a:lnTo>
                    <a:pt x="5621" y="3543"/>
                  </a:lnTo>
                  <a:cubicBezTo>
                    <a:pt x="5777" y="3637"/>
                    <a:pt x="5951" y="3683"/>
                    <a:pt x="6127" y="3683"/>
                  </a:cubicBezTo>
                  <a:cubicBezTo>
                    <a:pt x="6296" y="3683"/>
                    <a:pt x="6465" y="3639"/>
                    <a:pt x="6618" y="3552"/>
                  </a:cubicBezTo>
                  <a:cubicBezTo>
                    <a:pt x="7251" y="3185"/>
                    <a:pt x="7929" y="2904"/>
                    <a:pt x="8632" y="2717"/>
                  </a:cubicBezTo>
                  <a:cubicBezTo>
                    <a:pt x="8976" y="2624"/>
                    <a:pt x="9244" y="2352"/>
                    <a:pt x="9331" y="2006"/>
                  </a:cubicBezTo>
                  <a:lnTo>
                    <a:pt x="9587" y="982"/>
                  </a:lnTo>
                  <a:lnTo>
                    <a:pt x="12012" y="982"/>
                  </a:lnTo>
                  <a:cubicBezTo>
                    <a:pt x="12014" y="986"/>
                    <a:pt x="12015" y="989"/>
                    <a:pt x="12016" y="993"/>
                  </a:cubicBezTo>
                  <a:lnTo>
                    <a:pt x="12269" y="2006"/>
                  </a:lnTo>
                  <a:cubicBezTo>
                    <a:pt x="12356" y="2352"/>
                    <a:pt x="12624" y="2624"/>
                    <a:pt x="12968" y="2717"/>
                  </a:cubicBezTo>
                  <a:cubicBezTo>
                    <a:pt x="13671" y="2904"/>
                    <a:pt x="14348" y="3185"/>
                    <a:pt x="14982" y="3552"/>
                  </a:cubicBezTo>
                  <a:cubicBezTo>
                    <a:pt x="15134" y="3639"/>
                    <a:pt x="15304" y="3683"/>
                    <a:pt x="15473" y="3683"/>
                  </a:cubicBezTo>
                  <a:cubicBezTo>
                    <a:pt x="15648" y="3683"/>
                    <a:pt x="15822" y="3637"/>
                    <a:pt x="15978" y="3543"/>
                  </a:cubicBezTo>
                  <a:lnTo>
                    <a:pt x="16884" y="3000"/>
                  </a:lnTo>
                  <a:lnTo>
                    <a:pt x="18600" y="4715"/>
                  </a:lnTo>
                  <a:cubicBezTo>
                    <a:pt x="18598" y="4719"/>
                    <a:pt x="18597" y="4722"/>
                    <a:pt x="18595" y="4725"/>
                  </a:cubicBezTo>
                  <a:lnTo>
                    <a:pt x="18060" y="5616"/>
                  </a:lnTo>
                  <a:cubicBezTo>
                    <a:pt x="17876" y="5923"/>
                    <a:pt x="17873" y="6305"/>
                    <a:pt x="18053" y="6615"/>
                  </a:cubicBezTo>
                  <a:cubicBezTo>
                    <a:pt x="18421" y="7249"/>
                    <a:pt x="18703" y="7928"/>
                    <a:pt x="18892" y="8634"/>
                  </a:cubicBezTo>
                  <a:cubicBezTo>
                    <a:pt x="18984" y="8979"/>
                    <a:pt x="19256" y="9246"/>
                    <a:pt x="19602" y="9333"/>
                  </a:cubicBezTo>
                  <a:lnTo>
                    <a:pt x="20618" y="9587"/>
                  </a:lnTo>
                  <a:cubicBezTo>
                    <a:pt x="20618" y="9587"/>
                    <a:pt x="20618" y="12012"/>
                    <a:pt x="20618" y="12012"/>
                  </a:cubicBezTo>
                  <a:close/>
                  <a:moveTo>
                    <a:pt x="20880" y="8641"/>
                  </a:moveTo>
                  <a:lnTo>
                    <a:pt x="19841" y="8380"/>
                  </a:lnTo>
                  <a:cubicBezTo>
                    <a:pt x="19626" y="7580"/>
                    <a:pt x="19308" y="6822"/>
                    <a:pt x="18902" y="6122"/>
                  </a:cubicBezTo>
                  <a:lnTo>
                    <a:pt x="19455" y="5200"/>
                  </a:lnTo>
                  <a:cubicBezTo>
                    <a:pt x="19625" y="4871"/>
                    <a:pt x="19736" y="4463"/>
                    <a:pt x="19455" y="4182"/>
                  </a:cubicBezTo>
                  <a:lnTo>
                    <a:pt x="17419" y="2145"/>
                  </a:lnTo>
                  <a:cubicBezTo>
                    <a:pt x="17292" y="2019"/>
                    <a:pt x="17136" y="1968"/>
                    <a:pt x="16975" y="1968"/>
                  </a:cubicBezTo>
                  <a:cubicBezTo>
                    <a:pt x="16778" y="1968"/>
                    <a:pt x="16572" y="2043"/>
                    <a:pt x="16400" y="2145"/>
                  </a:cubicBezTo>
                  <a:lnTo>
                    <a:pt x="15473" y="2701"/>
                  </a:lnTo>
                  <a:cubicBezTo>
                    <a:pt x="14775" y="2298"/>
                    <a:pt x="14020" y="1982"/>
                    <a:pt x="13222" y="1768"/>
                  </a:cubicBezTo>
                  <a:lnTo>
                    <a:pt x="12960" y="720"/>
                  </a:lnTo>
                  <a:cubicBezTo>
                    <a:pt x="12848" y="367"/>
                    <a:pt x="12638" y="0"/>
                    <a:pt x="12240" y="0"/>
                  </a:cubicBezTo>
                  <a:lnTo>
                    <a:pt x="9360" y="0"/>
                  </a:lnTo>
                  <a:cubicBezTo>
                    <a:pt x="8962" y="0"/>
                    <a:pt x="8730" y="367"/>
                    <a:pt x="8640" y="720"/>
                  </a:cubicBezTo>
                  <a:lnTo>
                    <a:pt x="8378" y="1768"/>
                  </a:lnTo>
                  <a:cubicBezTo>
                    <a:pt x="7580" y="1982"/>
                    <a:pt x="6825" y="2298"/>
                    <a:pt x="6127" y="2701"/>
                  </a:cubicBezTo>
                  <a:lnTo>
                    <a:pt x="5200" y="2145"/>
                  </a:lnTo>
                  <a:cubicBezTo>
                    <a:pt x="5028" y="2043"/>
                    <a:pt x="4822" y="1968"/>
                    <a:pt x="4625" y="1968"/>
                  </a:cubicBezTo>
                  <a:cubicBezTo>
                    <a:pt x="4464" y="1968"/>
                    <a:pt x="4308" y="2019"/>
                    <a:pt x="4181" y="2145"/>
                  </a:cubicBezTo>
                  <a:lnTo>
                    <a:pt x="2145" y="4182"/>
                  </a:lnTo>
                  <a:cubicBezTo>
                    <a:pt x="1864" y="4463"/>
                    <a:pt x="1975" y="4871"/>
                    <a:pt x="2145" y="5200"/>
                  </a:cubicBezTo>
                  <a:lnTo>
                    <a:pt x="2698" y="6122"/>
                  </a:lnTo>
                  <a:cubicBezTo>
                    <a:pt x="2292" y="6822"/>
                    <a:pt x="1973" y="7580"/>
                    <a:pt x="1759" y="8380"/>
                  </a:cubicBezTo>
                  <a:lnTo>
                    <a:pt x="720" y="8641"/>
                  </a:lnTo>
                  <a:cubicBezTo>
                    <a:pt x="367" y="8730"/>
                    <a:pt x="0" y="8962"/>
                    <a:pt x="0" y="9361"/>
                  </a:cubicBezTo>
                  <a:lnTo>
                    <a:pt x="0" y="12240"/>
                  </a:lnTo>
                  <a:cubicBezTo>
                    <a:pt x="0" y="12638"/>
                    <a:pt x="367" y="12848"/>
                    <a:pt x="720" y="12960"/>
                  </a:cubicBezTo>
                  <a:lnTo>
                    <a:pt x="1759" y="13220"/>
                  </a:lnTo>
                  <a:cubicBezTo>
                    <a:pt x="1973" y="14021"/>
                    <a:pt x="2292" y="14778"/>
                    <a:pt x="2698" y="15479"/>
                  </a:cubicBezTo>
                  <a:lnTo>
                    <a:pt x="2145" y="16400"/>
                  </a:lnTo>
                  <a:cubicBezTo>
                    <a:pt x="1959" y="16713"/>
                    <a:pt x="1864" y="17137"/>
                    <a:pt x="2145" y="17419"/>
                  </a:cubicBezTo>
                  <a:lnTo>
                    <a:pt x="4181" y="19455"/>
                  </a:lnTo>
                  <a:cubicBezTo>
                    <a:pt x="4305" y="19579"/>
                    <a:pt x="4454" y="19627"/>
                    <a:pt x="4610" y="19627"/>
                  </a:cubicBezTo>
                  <a:cubicBezTo>
                    <a:pt x="4807" y="19627"/>
                    <a:pt x="5016" y="19550"/>
                    <a:pt x="5200" y="19455"/>
                  </a:cubicBezTo>
                  <a:lnTo>
                    <a:pt x="6127" y="18899"/>
                  </a:lnTo>
                  <a:cubicBezTo>
                    <a:pt x="6825" y="19302"/>
                    <a:pt x="7580" y="19619"/>
                    <a:pt x="8378" y="19832"/>
                  </a:cubicBezTo>
                  <a:lnTo>
                    <a:pt x="8640" y="20880"/>
                  </a:lnTo>
                  <a:cubicBezTo>
                    <a:pt x="8730" y="21233"/>
                    <a:pt x="8962" y="21600"/>
                    <a:pt x="9360" y="21600"/>
                  </a:cubicBezTo>
                  <a:lnTo>
                    <a:pt x="12240" y="21600"/>
                  </a:lnTo>
                  <a:cubicBezTo>
                    <a:pt x="12638" y="21600"/>
                    <a:pt x="12848" y="21233"/>
                    <a:pt x="12960" y="20880"/>
                  </a:cubicBezTo>
                  <a:lnTo>
                    <a:pt x="13222" y="19832"/>
                  </a:lnTo>
                  <a:cubicBezTo>
                    <a:pt x="14020" y="19619"/>
                    <a:pt x="14775" y="19302"/>
                    <a:pt x="15473" y="18899"/>
                  </a:cubicBezTo>
                  <a:lnTo>
                    <a:pt x="16400" y="19455"/>
                  </a:lnTo>
                  <a:cubicBezTo>
                    <a:pt x="16584" y="19550"/>
                    <a:pt x="16793" y="19627"/>
                    <a:pt x="16990" y="19627"/>
                  </a:cubicBezTo>
                  <a:cubicBezTo>
                    <a:pt x="17146" y="19627"/>
                    <a:pt x="17294" y="19579"/>
                    <a:pt x="17419" y="19455"/>
                  </a:cubicBezTo>
                  <a:lnTo>
                    <a:pt x="19455" y="17419"/>
                  </a:lnTo>
                  <a:cubicBezTo>
                    <a:pt x="19736" y="17137"/>
                    <a:pt x="19641" y="16713"/>
                    <a:pt x="19455" y="16400"/>
                  </a:cubicBezTo>
                  <a:lnTo>
                    <a:pt x="18902" y="15479"/>
                  </a:lnTo>
                  <a:cubicBezTo>
                    <a:pt x="19308" y="14778"/>
                    <a:pt x="19626" y="14021"/>
                    <a:pt x="19841" y="13220"/>
                  </a:cubicBezTo>
                  <a:lnTo>
                    <a:pt x="20880" y="12960"/>
                  </a:lnTo>
                  <a:cubicBezTo>
                    <a:pt x="21233" y="12848"/>
                    <a:pt x="21600" y="12638"/>
                    <a:pt x="21600" y="12240"/>
                  </a:cubicBezTo>
                  <a:lnTo>
                    <a:pt x="21600" y="9361"/>
                  </a:lnTo>
                  <a:cubicBezTo>
                    <a:pt x="21600" y="8962"/>
                    <a:pt x="21233" y="8730"/>
                    <a:pt x="20880" y="8641"/>
                  </a:cubicBezTo>
                  <a:moveTo>
                    <a:pt x="15709" y="10800"/>
                  </a:moveTo>
                  <a:cubicBezTo>
                    <a:pt x="15709" y="13346"/>
                    <a:pt x="13771" y="15438"/>
                    <a:pt x="11291" y="15685"/>
                  </a:cubicBezTo>
                  <a:lnTo>
                    <a:pt x="11291" y="12694"/>
                  </a:lnTo>
                  <a:cubicBezTo>
                    <a:pt x="12137" y="12476"/>
                    <a:pt x="12764" y="11714"/>
                    <a:pt x="12764" y="10800"/>
                  </a:cubicBezTo>
                  <a:cubicBezTo>
                    <a:pt x="12764" y="10630"/>
                    <a:pt x="12735" y="10468"/>
                    <a:pt x="12694" y="10310"/>
                  </a:cubicBezTo>
                  <a:lnTo>
                    <a:pt x="15308" y="8857"/>
                  </a:lnTo>
                  <a:cubicBezTo>
                    <a:pt x="15565" y="9453"/>
                    <a:pt x="15709" y="10110"/>
                    <a:pt x="15709" y="10800"/>
                  </a:cubicBezTo>
                  <a:moveTo>
                    <a:pt x="9818" y="10800"/>
                  </a:moveTo>
                  <a:cubicBezTo>
                    <a:pt x="9818" y="10258"/>
                    <a:pt x="10258" y="9818"/>
                    <a:pt x="10800" y="9818"/>
                  </a:cubicBezTo>
                  <a:cubicBezTo>
                    <a:pt x="11342" y="9818"/>
                    <a:pt x="11782" y="10258"/>
                    <a:pt x="11782" y="10800"/>
                  </a:cubicBezTo>
                  <a:cubicBezTo>
                    <a:pt x="11782" y="11342"/>
                    <a:pt x="11342" y="11782"/>
                    <a:pt x="10800" y="11782"/>
                  </a:cubicBezTo>
                  <a:cubicBezTo>
                    <a:pt x="10258" y="11782"/>
                    <a:pt x="9818" y="11342"/>
                    <a:pt x="9818" y="10800"/>
                  </a:cubicBezTo>
                  <a:moveTo>
                    <a:pt x="10309" y="15685"/>
                  </a:moveTo>
                  <a:cubicBezTo>
                    <a:pt x="7829" y="15438"/>
                    <a:pt x="5891" y="13346"/>
                    <a:pt x="5891" y="10800"/>
                  </a:cubicBezTo>
                  <a:cubicBezTo>
                    <a:pt x="5891" y="10110"/>
                    <a:pt x="6035" y="9453"/>
                    <a:pt x="6292" y="8857"/>
                  </a:cubicBezTo>
                  <a:lnTo>
                    <a:pt x="8906" y="10310"/>
                  </a:lnTo>
                  <a:cubicBezTo>
                    <a:pt x="8865" y="10468"/>
                    <a:pt x="8836" y="10630"/>
                    <a:pt x="8836" y="10800"/>
                  </a:cubicBezTo>
                  <a:cubicBezTo>
                    <a:pt x="8836" y="11714"/>
                    <a:pt x="9463" y="12476"/>
                    <a:pt x="10309" y="12694"/>
                  </a:cubicBezTo>
                  <a:cubicBezTo>
                    <a:pt x="10309" y="12694"/>
                    <a:pt x="10309" y="15685"/>
                    <a:pt x="10309" y="15685"/>
                  </a:cubicBezTo>
                  <a:close/>
                  <a:moveTo>
                    <a:pt x="10800" y="5891"/>
                  </a:moveTo>
                  <a:cubicBezTo>
                    <a:pt x="12470" y="5891"/>
                    <a:pt x="13942" y="6727"/>
                    <a:pt x="14829" y="8000"/>
                  </a:cubicBezTo>
                  <a:lnTo>
                    <a:pt x="12220" y="9450"/>
                  </a:lnTo>
                  <a:cubicBezTo>
                    <a:pt x="11862" y="9074"/>
                    <a:pt x="11360" y="8836"/>
                    <a:pt x="10800" y="8836"/>
                  </a:cubicBezTo>
                  <a:cubicBezTo>
                    <a:pt x="10240" y="8836"/>
                    <a:pt x="9738" y="9074"/>
                    <a:pt x="9380" y="9450"/>
                  </a:cubicBezTo>
                  <a:lnTo>
                    <a:pt x="6771" y="8000"/>
                  </a:lnTo>
                  <a:cubicBezTo>
                    <a:pt x="7658" y="6727"/>
                    <a:pt x="9130" y="5891"/>
                    <a:pt x="10800" y="5891"/>
                  </a:cubicBezTo>
                  <a:moveTo>
                    <a:pt x="10800" y="4909"/>
                  </a:moveTo>
                  <a:cubicBezTo>
                    <a:pt x="7547" y="4909"/>
                    <a:pt x="4909" y="7547"/>
                    <a:pt x="4909" y="10800"/>
                  </a:cubicBezTo>
                  <a:cubicBezTo>
                    <a:pt x="4909" y="14054"/>
                    <a:pt x="7547" y="16691"/>
                    <a:pt x="10800" y="16691"/>
                  </a:cubicBezTo>
                  <a:cubicBezTo>
                    <a:pt x="14053" y="16691"/>
                    <a:pt x="16691" y="14054"/>
                    <a:pt x="16691" y="10800"/>
                  </a:cubicBezTo>
                  <a:cubicBezTo>
                    <a:pt x="16691" y="7547"/>
                    <a:pt x="14053" y="4909"/>
                    <a:pt x="10800" y="4909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lang="ru-RU" sz="1125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endParaRPr>
            </a:p>
          </p:txBody>
        </p:sp>
        <p:sp>
          <p:nvSpPr>
            <p:cNvPr id="59" name="Text">
              <a:extLst>
                <a:ext uri="{FF2B5EF4-FFF2-40B4-BE49-F238E27FC236}">
                  <a16:creationId xmlns:a16="http://schemas.microsoft.com/office/drawing/2014/main" id="{5DD3C17F-6683-3CF5-D2C8-AE10E8BC72BD}"/>
                </a:ext>
              </a:extLst>
            </p:cNvPr>
            <p:cNvSpPr txBox="1"/>
            <p:nvPr/>
          </p:nvSpPr>
          <p:spPr>
            <a:xfrm>
              <a:off x="711680" y="2811807"/>
              <a:ext cx="2335936" cy="1085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Но даже приближение SLRU на практике не эффективно</a:t>
              </a: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5EDB5488-94D2-4D58-5AB1-D33AF2513A78}"/>
              </a:ext>
            </a:extLst>
          </p:cNvPr>
          <p:cNvGrpSpPr/>
          <p:nvPr/>
        </p:nvGrpSpPr>
        <p:grpSpPr>
          <a:xfrm>
            <a:off x="4803274" y="1367027"/>
            <a:ext cx="2901329" cy="4870261"/>
            <a:chOff x="3402744" y="1871233"/>
            <a:chExt cx="2567734" cy="4402567"/>
          </a:xfrm>
        </p:grpSpPr>
        <p:sp>
          <p:nvSpPr>
            <p:cNvPr id="15" name="Rectangle: Rounded Corners 20">
              <a:extLst>
                <a:ext uri="{FF2B5EF4-FFF2-40B4-BE49-F238E27FC236}">
                  <a16:creationId xmlns:a16="http://schemas.microsoft.com/office/drawing/2014/main" id="{9C006451-6076-D54E-82DD-0BD7328D680F}"/>
                </a:ext>
              </a:extLst>
            </p:cNvPr>
            <p:cNvSpPr/>
            <p:nvPr/>
          </p:nvSpPr>
          <p:spPr>
            <a:xfrm>
              <a:off x="3402744" y="2254071"/>
              <a:ext cx="2567734" cy="4019729"/>
            </a:xfrm>
            <a:prstGeom prst="roundRect">
              <a:avLst>
                <a:gd name="adj" fmla="val 413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0" dist="190500" dir="5400000" algn="t" rotWithShape="0">
                <a:schemeClr val="accent1">
                  <a:lumMod val="50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6" name="Oval 50">
              <a:extLst>
                <a:ext uri="{FF2B5EF4-FFF2-40B4-BE49-F238E27FC236}">
                  <a16:creationId xmlns:a16="http://schemas.microsoft.com/office/drawing/2014/main" id="{1A4BA21D-DDE5-8311-F4BC-6D24DFBA79B3}"/>
                </a:ext>
              </a:extLst>
            </p:cNvPr>
            <p:cNvSpPr/>
            <p:nvPr/>
          </p:nvSpPr>
          <p:spPr>
            <a:xfrm>
              <a:off x="3651093" y="1871233"/>
              <a:ext cx="848433" cy="8484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190500" dir="5400000" algn="t" rotWithShape="0">
                <a:schemeClr val="accent1">
                  <a:lumMod val="50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" name="Oval 51">
              <a:extLst>
                <a:ext uri="{FF2B5EF4-FFF2-40B4-BE49-F238E27FC236}">
                  <a16:creationId xmlns:a16="http://schemas.microsoft.com/office/drawing/2014/main" id="{48A058D8-F171-0C30-FA2F-87ABDABB0259}"/>
                </a:ext>
              </a:extLst>
            </p:cNvPr>
            <p:cNvSpPr/>
            <p:nvPr/>
          </p:nvSpPr>
          <p:spPr>
            <a:xfrm>
              <a:off x="3798103" y="2018242"/>
              <a:ext cx="554413" cy="554411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0" dist="190500" dir="5400000" algn="t" rotWithShape="0">
                <a:schemeClr val="accent1">
                  <a:lumMod val="50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9" name="Photo 2">
              <a:extLst>
                <a:ext uri="{FF2B5EF4-FFF2-40B4-BE49-F238E27FC236}">
                  <a16:creationId xmlns:a16="http://schemas.microsoft.com/office/drawing/2014/main" id="{F70E81E8-928E-1175-2627-CB9F1CFEE250}"/>
                </a:ext>
              </a:extLst>
            </p:cNvPr>
            <p:cNvSpPr/>
            <p:nvPr/>
          </p:nvSpPr>
          <p:spPr>
            <a:xfrm>
              <a:off x="3939458" y="2159596"/>
              <a:ext cx="271705" cy="271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2012"/>
                  </a:moveTo>
                  <a:cubicBezTo>
                    <a:pt x="20614" y="12014"/>
                    <a:pt x="20611" y="12016"/>
                    <a:pt x="20607" y="12016"/>
                  </a:cubicBezTo>
                  <a:lnTo>
                    <a:pt x="19602" y="12268"/>
                  </a:lnTo>
                  <a:cubicBezTo>
                    <a:pt x="19256" y="12354"/>
                    <a:pt x="18984" y="12622"/>
                    <a:pt x="18892" y="12966"/>
                  </a:cubicBezTo>
                  <a:cubicBezTo>
                    <a:pt x="18703" y="13672"/>
                    <a:pt x="18421" y="14352"/>
                    <a:pt x="18053" y="14986"/>
                  </a:cubicBezTo>
                  <a:cubicBezTo>
                    <a:pt x="17873" y="15295"/>
                    <a:pt x="17876" y="15677"/>
                    <a:pt x="18060" y="15984"/>
                  </a:cubicBezTo>
                  <a:lnTo>
                    <a:pt x="18601" y="16885"/>
                  </a:lnTo>
                  <a:lnTo>
                    <a:pt x="16886" y="18600"/>
                  </a:lnTo>
                  <a:cubicBezTo>
                    <a:pt x="16882" y="18598"/>
                    <a:pt x="16878" y="18597"/>
                    <a:pt x="16875" y="18595"/>
                  </a:cubicBezTo>
                  <a:lnTo>
                    <a:pt x="15978" y="18057"/>
                  </a:lnTo>
                  <a:cubicBezTo>
                    <a:pt x="15822" y="17964"/>
                    <a:pt x="15648" y="17917"/>
                    <a:pt x="15473" y="17917"/>
                  </a:cubicBezTo>
                  <a:cubicBezTo>
                    <a:pt x="15304" y="17917"/>
                    <a:pt x="15134" y="17961"/>
                    <a:pt x="14982" y="18049"/>
                  </a:cubicBezTo>
                  <a:cubicBezTo>
                    <a:pt x="14348" y="18415"/>
                    <a:pt x="13671" y="18696"/>
                    <a:pt x="12968" y="18884"/>
                  </a:cubicBezTo>
                  <a:cubicBezTo>
                    <a:pt x="12624" y="18976"/>
                    <a:pt x="12356" y="19248"/>
                    <a:pt x="12269" y="19594"/>
                  </a:cubicBezTo>
                  <a:lnTo>
                    <a:pt x="12016" y="20607"/>
                  </a:lnTo>
                  <a:cubicBezTo>
                    <a:pt x="12015" y="20611"/>
                    <a:pt x="12014" y="20614"/>
                    <a:pt x="12012" y="20619"/>
                  </a:cubicBezTo>
                  <a:lnTo>
                    <a:pt x="9587" y="20619"/>
                  </a:lnTo>
                  <a:lnTo>
                    <a:pt x="9331" y="19594"/>
                  </a:lnTo>
                  <a:cubicBezTo>
                    <a:pt x="9244" y="19248"/>
                    <a:pt x="8976" y="18976"/>
                    <a:pt x="8632" y="18884"/>
                  </a:cubicBezTo>
                  <a:cubicBezTo>
                    <a:pt x="7929" y="18696"/>
                    <a:pt x="7252" y="18415"/>
                    <a:pt x="6617" y="18049"/>
                  </a:cubicBezTo>
                  <a:cubicBezTo>
                    <a:pt x="6465" y="17961"/>
                    <a:pt x="6296" y="17917"/>
                    <a:pt x="6127" y="17917"/>
                  </a:cubicBezTo>
                  <a:cubicBezTo>
                    <a:pt x="5951" y="17917"/>
                    <a:pt x="5777" y="17964"/>
                    <a:pt x="5621" y="18057"/>
                  </a:cubicBezTo>
                  <a:lnTo>
                    <a:pt x="4725" y="18595"/>
                  </a:lnTo>
                  <a:cubicBezTo>
                    <a:pt x="4722" y="18597"/>
                    <a:pt x="4718" y="18598"/>
                    <a:pt x="4714" y="18600"/>
                  </a:cubicBezTo>
                  <a:lnTo>
                    <a:pt x="3000" y="16885"/>
                  </a:lnTo>
                  <a:lnTo>
                    <a:pt x="3540" y="15984"/>
                  </a:lnTo>
                  <a:cubicBezTo>
                    <a:pt x="3724" y="15677"/>
                    <a:pt x="3727" y="15295"/>
                    <a:pt x="3548" y="14986"/>
                  </a:cubicBezTo>
                  <a:cubicBezTo>
                    <a:pt x="3179" y="14351"/>
                    <a:pt x="2897" y="13672"/>
                    <a:pt x="2708" y="12966"/>
                  </a:cubicBezTo>
                  <a:cubicBezTo>
                    <a:pt x="2616" y="12622"/>
                    <a:pt x="2343" y="12354"/>
                    <a:pt x="1998" y="12268"/>
                  </a:cubicBezTo>
                  <a:lnTo>
                    <a:pt x="993" y="12016"/>
                  </a:lnTo>
                  <a:cubicBezTo>
                    <a:pt x="989" y="12016"/>
                    <a:pt x="986" y="12014"/>
                    <a:pt x="982" y="12012"/>
                  </a:cubicBezTo>
                  <a:lnTo>
                    <a:pt x="982" y="9587"/>
                  </a:lnTo>
                  <a:lnTo>
                    <a:pt x="1998" y="9333"/>
                  </a:lnTo>
                  <a:cubicBezTo>
                    <a:pt x="2343" y="9246"/>
                    <a:pt x="2616" y="8979"/>
                    <a:pt x="2708" y="8634"/>
                  </a:cubicBezTo>
                  <a:cubicBezTo>
                    <a:pt x="2897" y="7929"/>
                    <a:pt x="3179" y="7249"/>
                    <a:pt x="3548" y="6615"/>
                  </a:cubicBezTo>
                  <a:cubicBezTo>
                    <a:pt x="3727" y="6305"/>
                    <a:pt x="3724" y="5923"/>
                    <a:pt x="3540" y="5617"/>
                  </a:cubicBezTo>
                  <a:lnTo>
                    <a:pt x="3005" y="4725"/>
                  </a:lnTo>
                  <a:cubicBezTo>
                    <a:pt x="3004" y="4722"/>
                    <a:pt x="3002" y="4719"/>
                    <a:pt x="3000" y="4715"/>
                  </a:cubicBezTo>
                  <a:lnTo>
                    <a:pt x="4715" y="3000"/>
                  </a:lnTo>
                  <a:lnTo>
                    <a:pt x="5621" y="3543"/>
                  </a:lnTo>
                  <a:cubicBezTo>
                    <a:pt x="5777" y="3637"/>
                    <a:pt x="5951" y="3683"/>
                    <a:pt x="6127" y="3683"/>
                  </a:cubicBezTo>
                  <a:cubicBezTo>
                    <a:pt x="6296" y="3683"/>
                    <a:pt x="6465" y="3639"/>
                    <a:pt x="6618" y="3552"/>
                  </a:cubicBezTo>
                  <a:cubicBezTo>
                    <a:pt x="7251" y="3185"/>
                    <a:pt x="7929" y="2904"/>
                    <a:pt x="8632" y="2717"/>
                  </a:cubicBezTo>
                  <a:cubicBezTo>
                    <a:pt x="8976" y="2624"/>
                    <a:pt x="9244" y="2352"/>
                    <a:pt x="9331" y="2006"/>
                  </a:cubicBezTo>
                  <a:lnTo>
                    <a:pt x="9587" y="982"/>
                  </a:lnTo>
                  <a:lnTo>
                    <a:pt x="12012" y="982"/>
                  </a:lnTo>
                  <a:cubicBezTo>
                    <a:pt x="12014" y="986"/>
                    <a:pt x="12015" y="989"/>
                    <a:pt x="12016" y="993"/>
                  </a:cubicBezTo>
                  <a:lnTo>
                    <a:pt x="12269" y="2006"/>
                  </a:lnTo>
                  <a:cubicBezTo>
                    <a:pt x="12356" y="2352"/>
                    <a:pt x="12624" y="2624"/>
                    <a:pt x="12968" y="2717"/>
                  </a:cubicBezTo>
                  <a:cubicBezTo>
                    <a:pt x="13671" y="2904"/>
                    <a:pt x="14348" y="3185"/>
                    <a:pt x="14982" y="3552"/>
                  </a:cubicBezTo>
                  <a:cubicBezTo>
                    <a:pt x="15134" y="3639"/>
                    <a:pt x="15304" y="3683"/>
                    <a:pt x="15473" y="3683"/>
                  </a:cubicBezTo>
                  <a:cubicBezTo>
                    <a:pt x="15648" y="3683"/>
                    <a:pt x="15822" y="3637"/>
                    <a:pt x="15978" y="3543"/>
                  </a:cubicBezTo>
                  <a:lnTo>
                    <a:pt x="16884" y="3000"/>
                  </a:lnTo>
                  <a:lnTo>
                    <a:pt x="18600" y="4715"/>
                  </a:lnTo>
                  <a:cubicBezTo>
                    <a:pt x="18598" y="4719"/>
                    <a:pt x="18597" y="4722"/>
                    <a:pt x="18595" y="4725"/>
                  </a:cubicBezTo>
                  <a:lnTo>
                    <a:pt x="18060" y="5616"/>
                  </a:lnTo>
                  <a:cubicBezTo>
                    <a:pt x="17876" y="5923"/>
                    <a:pt x="17873" y="6305"/>
                    <a:pt x="18053" y="6615"/>
                  </a:cubicBezTo>
                  <a:cubicBezTo>
                    <a:pt x="18421" y="7249"/>
                    <a:pt x="18703" y="7928"/>
                    <a:pt x="18892" y="8634"/>
                  </a:cubicBezTo>
                  <a:cubicBezTo>
                    <a:pt x="18984" y="8979"/>
                    <a:pt x="19256" y="9246"/>
                    <a:pt x="19602" y="9333"/>
                  </a:cubicBezTo>
                  <a:lnTo>
                    <a:pt x="20618" y="9587"/>
                  </a:lnTo>
                  <a:cubicBezTo>
                    <a:pt x="20618" y="9587"/>
                    <a:pt x="20618" y="12012"/>
                    <a:pt x="20618" y="12012"/>
                  </a:cubicBezTo>
                  <a:close/>
                  <a:moveTo>
                    <a:pt x="20880" y="8641"/>
                  </a:moveTo>
                  <a:lnTo>
                    <a:pt x="19841" y="8380"/>
                  </a:lnTo>
                  <a:cubicBezTo>
                    <a:pt x="19626" y="7580"/>
                    <a:pt x="19308" y="6822"/>
                    <a:pt x="18902" y="6122"/>
                  </a:cubicBezTo>
                  <a:lnTo>
                    <a:pt x="19455" y="5200"/>
                  </a:lnTo>
                  <a:cubicBezTo>
                    <a:pt x="19625" y="4871"/>
                    <a:pt x="19736" y="4463"/>
                    <a:pt x="19455" y="4182"/>
                  </a:cubicBezTo>
                  <a:lnTo>
                    <a:pt x="17419" y="2145"/>
                  </a:lnTo>
                  <a:cubicBezTo>
                    <a:pt x="17292" y="2019"/>
                    <a:pt x="17136" y="1968"/>
                    <a:pt x="16975" y="1968"/>
                  </a:cubicBezTo>
                  <a:cubicBezTo>
                    <a:pt x="16778" y="1968"/>
                    <a:pt x="16572" y="2043"/>
                    <a:pt x="16400" y="2145"/>
                  </a:cubicBezTo>
                  <a:lnTo>
                    <a:pt x="15473" y="2701"/>
                  </a:lnTo>
                  <a:cubicBezTo>
                    <a:pt x="14775" y="2298"/>
                    <a:pt x="14020" y="1982"/>
                    <a:pt x="13222" y="1768"/>
                  </a:cubicBezTo>
                  <a:lnTo>
                    <a:pt x="12960" y="720"/>
                  </a:lnTo>
                  <a:cubicBezTo>
                    <a:pt x="12848" y="367"/>
                    <a:pt x="12638" y="0"/>
                    <a:pt x="12240" y="0"/>
                  </a:cubicBezTo>
                  <a:lnTo>
                    <a:pt x="9360" y="0"/>
                  </a:lnTo>
                  <a:cubicBezTo>
                    <a:pt x="8962" y="0"/>
                    <a:pt x="8730" y="367"/>
                    <a:pt x="8640" y="720"/>
                  </a:cubicBezTo>
                  <a:lnTo>
                    <a:pt x="8378" y="1768"/>
                  </a:lnTo>
                  <a:cubicBezTo>
                    <a:pt x="7580" y="1982"/>
                    <a:pt x="6825" y="2298"/>
                    <a:pt x="6127" y="2701"/>
                  </a:cubicBezTo>
                  <a:lnTo>
                    <a:pt x="5200" y="2145"/>
                  </a:lnTo>
                  <a:cubicBezTo>
                    <a:pt x="5028" y="2043"/>
                    <a:pt x="4822" y="1968"/>
                    <a:pt x="4625" y="1968"/>
                  </a:cubicBezTo>
                  <a:cubicBezTo>
                    <a:pt x="4464" y="1968"/>
                    <a:pt x="4308" y="2019"/>
                    <a:pt x="4181" y="2145"/>
                  </a:cubicBezTo>
                  <a:lnTo>
                    <a:pt x="2145" y="4182"/>
                  </a:lnTo>
                  <a:cubicBezTo>
                    <a:pt x="1864" y="4463"/>
                    <a:pt x="1975" y="4871"/>
                    <a:pt x="2145" y="5200"/>
                  </a:cubicBezTo>
                  <a:lnTo>
                    <a:pt x="2698" y="6122"/>
                  </a:lnTo>
                  <a:cubicBezTo>
                    <a:pt x="2292" y="6822"/>
                    <a:pt x="1973" y="7580"/>
                    <a:pt x="1759" y="8380"/>
                  </a:cubicBezTo>
                  <a:lnTo>
                    <a:pt x="720" y="8641"/>
                  </a:lnTo>
                  <a:cubicBezTo>
                    <a:pt x="367" y="8730"/>
                    <a:pt x="0" y="8962"/>
                    <a:pt x="0" y="9361"/>
                  </a:cubicBezTo>
                  <a:lnTo>
                    <a:pt x="0" y="12240"/>
                  </a:lnTo>
                  <a:cubicBezTo>
                    <a:pt x="0" y="12638"/>
                    <a:pt x="367" y="12848"/>
                    <a:pt x="720" y="12960"/>
                  </a:cubicBezTo>
                  <a:lnTo>
                    <a:pt x="1759" y="13220"/>
                  </a:lnTo>
                  <a:cubicBezTo>
                    <a:pt x="1973" y="14021"/>
                    <a:pt x="2292" y="14778"/>
                    <a:pt x="2698" y="15479"/>
                  </a:cubicBezTo>
                  <a:lnTo>
                    <a:pt x="2145" y="16400"/>
                  </a:lnTo>
                  <a:cubicBezTo>
                    <a:pt x="1959" y="16713"/>
                    <a:pt x="1864" y="17137"/>
                    <a:pt x="2145" y="17419"/>
                  </a:cubicBezTo>
                  <a:lnTo>
                    <a:pt x="4181" y="19455"/>
                  </a:lnTo>
                  <a:cubicBezTo>
                    <a:pt x="4305" y="19579"/>
                    <a:pt x="4454" y="19627"/>
                    <a:pt x="4610" y="19627"/>
                  </a:cubicBezTo>
                  <a:cubicBezTo>
                    <a:pt x="4807" y="19627"/>
                    <a:pt x="5016" y="19550"/>
                    <a:pt x="5200" y="19455"/>
                  </a:cubicBezTo>
                  <a:lnTo>
                    <a:pt x="6127" y="18899"/>
                  </a:lnTo>
                  <a:cubicBezTo>
                    <a:pt x="6825" y="19302"/>
                    <a:pt x="7580" y="19619"/>
                    <a:pt x="8378" y="19832"/>
                  </a:cubicBezTo>
                  <a:lnTo>
                    <a:pt x="8640" y="20880"/>
                  </a:lnTo>
                  <a:cubicBezTo>
                    <a:pt x="8730" y="21233"/>
                    <a:pt x="8962" y="21600"/>
                    <a:pt x="9360" y="21600"/>
                  </a:cubicBezTo>
                  <a:lnTo>
                    <a:pt x="12240" y="21600"/>
                  </a:lnTo>
                  <a:cubicBezTo>
                    <a:pt x="12638" y="21600"/>
                    <a:pt x="12848" y="21233"/>
                    <a:pt x="12960" y="20880"/>
                  </a:cubicBezTo>
                  <a:lnTo>
                    <a:pt x="13222" y="19832"/>
                  </a:lnTo>
                  <a:cubicBezTo>
                    <a:pt x="14020" y="19619"/>
                    <a:pt x="14775" y="19302"/>
                    <a:pt x="15473" y="18899"/>
                  </a:cubicBezTo>
                  <a:lnTo>
                    <a:pt x="16400" y="19455"/>
                  </a:lnTo>
                  <a:cubicBezTo>
                    <a:pt x="16584" y="19550"/>
                    <a:pt x="16793" y="19627"/>
                    <a:pt x="16990" y="19627"/>
                  </a:cubicBezTo>
                  <a:cubicBezTo>
                    <a:pt x="17146" y="19627"/>
                    <a:pt x="17294" y="19579"/>
                    <a:pt x="17419" y="19455"/>
                  </a:cubicBezTo>
                  <a:lnTo>
                    <a:pt x="19455" y="17419"/>
                  </a:lnTo>
                  <a:cubicBezTo>
                    <a:pt x="19736" y="17137"/>
                    <a:pt x="19641" y="16713"/>
                    <a:pt x="19455" y="16400"/>
                  </a:cubicBezTo>
                  <a:lnTo>
                    <a:pt x="18902" y="15479"/>
                  </a:lnTo>
                  <a:cubicBezTo>
                    <a:pt x="19308" y="14778"/>
                    <a:pt x="19626" y="14021"/>
                    <a:pt x="19841" y="13220"/>
                  </a:cubicBezTo>
                  <a:lnTo>
                    <a:pt x="20880" y="12960"/>
                  </a:lnTo>
                  <a:cubicBezTo>
                    <a:pt x="21233" y="12848"/>
                    <a:pt x="21600" y="12638"/>
                    <a:pt x="21600" y="12240"/>
                  </a:cubicBezTo>
                  <a:lnTo>
                    <a:pt x="21600" y="9361"/>
                  </a:lnTo>
                  <a:cubicBezTo>
                    <a:pt x="21600" y="8962"/>
                    <a:pt x="21233" y="8730"/>
                    <a:pt x="20880" y="8641"/>
                  </a:cubicBezTo>
                  <a:moveTo>
                    <a:pt x="15709" y="10800"/>
                  </a:moveTo>
                  <a:cubicBezTo>
                    <a:pt x="15709" y="13346"/>
                    <a:pt x="13771" y="15438"/>
                    <a:pt x="11291" y="15685"/>
                  </a:cubicBezTo>
                  <a:lnTo>
                    <a:pt x="11291" y="12694"/>
                  </a:lnTo>
                  <a:cubicBezTo>
                    <a:pt x="12137" y="12476"/>
                    <a:pt x="12764" y="11714"/>
                    <a:pt x="12764" y="10800"/>
                  </a:cubicBezTo>
                  <a:cubicBezTo>
                    <a:pt x="12764" y="10630"/>
                    <a:pt x="12735" y="10468"/>
                    <a:pt x="12694" y="10310"/>
                  </a:cubicBezTo>
                  <a:lnTo>
                    <a:pt x="15308" y="8857"/>
                  </a:lnTo>
                  <a:cubicBezTo>
                    <a:pt x="15565" y="9453"/>
                    <a:pt x="15709" y="10110"/>
                    <a:pt x="15709" y="10800"/>
                  </a:cubicBezTo>
                  <a:moveTo>
                    <a:pt x="9818" y="10800"/>
                  </a:moveTo>
                  <a:cubicBezTo>
                    <a:pt x="9818" y="10258"/>
                    <a:pt x="10258" y="9818"/>
                    <a:pt x="10800" y="9818"/>
                  </a:cubicBezTo>
                  <a:cubicBezTo>
                    <a:pt x="11342" y="9818"/>
                    <a:pt x="11782" y="10258"/>
                    <a:pt x="11782" y="10800"/>
                  </a:cubicBezTo>
                  <a:cubicBezTo>
                    <a:pt x="11782" y="11342"/>
                    <a:pt x="11342" y="11782"/>
                    <a:pt x="10800" y="11782"/>
                  </a:cubicBezTo>
                  <a:cubicBezTo>
                    <a:pt x="10258" y="11782"/>
                    <a:pt x="9818" y="11342"/>
                    <a:pt x="9818" y="10800"/>
                  </a:cubicBezTo>
                  <a:moveTo>
                    <a:pt x="10309" y="15685"/>
                  </a:moveTo>
                  <a:cubicBezTo>
                    <a:pt x="7829" y="15438"/>
                    <a:pt x="5891" y="13346"/>
                    <a:pt x="5891" y="10800"/>
                  </a:cubicBezTo>
                  <a:cubicBezTo>
                    <a:pt x="5891" y="10110"/>
                    <a:pt x="6035" y="9453"/>
                    <a:pt x="6292" y="8857"/>
                  </a:cubicBezTo>
                  <a:lnTo>
                    <a:pt x="8906" y="10310"/>
                  </a:lnTo>
                  <a:cubicBezTo>
                    <a:pt x="8865" y="10468"/>
                    <a:pt x="8836" y="10630"/>
                    <a:pt x="8836" y="10800"/>
                  </a:cubicBezTo>
                  <a:cubicBezTo>
                    <a:pt x="8836" y="11714"/>
                    <a:pt x="9463" y="12476"/>
                    <a:pt x="10309" y="12694"/>
                  </a:cubicBezTo>
                  <a:cubicBezTo>
                    <a:pt x="10309" y="12694"/>
                    <a:pt x="10309" y="15685"/>
                    <a:pt x="10309" y="15685"/>
                  </a:cubicBezTo>
                  <a:close/>
                  <a:moveTo>
                    <a:pt x="10800" y="5891"/>
                  </a:moveTo>
                  <a:cubicBezTo>
                    <a:pt x="12470" y="5891"/>
                    <a:pt x="13942" y="6727"/>
                    <a:pt x="14829" y="8000"/>
                  </a:cubicBezTo>
                  <a:lnTo>
                    <a:pt x="12220" y="9450"/>
                  </a:lnTo>
                  <a:cubicBezTo>
                    <a:pt x="11862" y="9074"/>
                    <a:pt x="11360" y="8836"/>
                    <a:pt x="10800" y="8836"/>
                  </a:cubicBezTo>
                  <a:cubicBezTo>
                    <a:pt x="10240" y="8836"/>
                    <a:pt x="9738" y="9074"/>
                    <a:pt x="9380" y="9450"/>
                  </a:cubicBezTo>
                  <a:lnTo>
                    <a:pt x="6771" y="8000"/>
                  </a:lnTo>
                  <a:cubicBezTo>
                    <a:pt x="7658" y="6727"/>
                    <a:pt x="9130" y="5891"/>
                    <a:pt x="10800" y="5891"/>
                  </a:cubicBezTo>
                  <a:moveTo>
                    <a:pt x="10800" y="4909"/>
                  </a:moveTo>
                  <a:cubicBezTo>
                    <a:pt x="7547" y="4909"/>
                    <a:pt x="4909" y="7547"/>
                    <a:pt x="4909" y="10800"/>
                  </a:cubicBezTo>
                  <a:cubicBezTo>
                    <a:pt x="4909" y="14054"/>
                    <a:pt x="7547" y="16691"/>
                    <a:pt x="10800" y="16691"/>
                  </a:cubicBezTo>
                  <a:cubicBezTo>
                    <a:pt x="14053" y="16691"/>
                    <a:pt x="16691" y="14054"/>
                    <a:pt x="16691" y="10800"/>
                  </a:cubicBezTo>
                  <a:cubicBezTo>
                    <a:pt x="16691" y="7547"/>
                    <a:pt x="14053" y="4909"/>
                    <a:pt x="10800" y="4909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lang="ru-RU" sz="1125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endParaRPr>
            </a:p>
          </p:txBody>
        </p:sp>
        <p:sp>
          <p:nvSpPr>
            <p:cNvPr id="60" name="Text 2">
              <a:extLst>
                <a:ext uri="{FF2B5EF4-FFF2-40B4-BE49-F238E27FC236}">
                  <a16:creationId xmlns:a16="http://schemas.microsoft.com/office/drawing/2014/main" id="{A1850959-01F2-BA37-47E1-5969CAFD6CB2}"/>
                </a:ext>
              </a:extLst>
            </p:cNvPr>
            <p:cNvSpPr txBox="1"/>
            <p:nvPr/>
          </p:nvSpPr>
          <p:spPr>
            <a:xfrm>
              <a:off x="3518643" y="2717488"/>
              <a:ext cx="2335936" cy="1585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Схема PSS позволяет получать почти то же количество кэш хитов, при этом более эффективна</a:t>
              </a: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68DEBA60-D04E-36D8-BEB2-F83F1500654D}"/>
              </a:ext>
            </a:extLst>
          </p:cNvPr>
          <p:cNvGrpSpPr/>
          <p:nvPr/>
        </p:nvGrpSpPr>
        <p:grpSpPr>
          <a:xfrm>
            <a:off x="8580101" y="1308151"/>
            <a:ext cx="2951098" cy="4910806"/>
            <a:chOff x="6238074" y="1871233"/>
            <a:chExt cx="2567734" cy="4402567"/>
          </a:xfrm>
        </p:grpSpPr>
        <p:sp>
          <p:nvSpPr>
            <p:cNvPr id="19" name="Rectangle: Rounded Corners 22">
              <a:extLst>
                <a:ext uri="{FF2B5EF4-FFF2-40B4-BE49-F238E27FC236}">
                  <a16:creationId xmlns:a16="http://schemas.microsoft.com/office/drawing/2014/main" id="{D6D30E1A-A6BF-988F-C1C6-17F61AF3A802}"/>
                </a:ext>
              </a:extLst>
            </p:cNvPr>
            <p:cNvSpPr/>
            <p:nvPr/>
          </p:nvSpPr>
          <p:spPr>
            <a:xfrm>
              <a:off x="6238074" y="2254071"/>
              <a:ext cx="2567734" cy="4019729"/>
            </a:xfrm>
            <a:prstGeom prst="roundRect">
              <a:avLst>
                <a:gd name="adj" fmla="val 413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0" dist="190500" dir="5400000" algn="t" rotWithShape="0">
                <a:schemeClr val="accent1">
                  <a:lumMod val="50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8" name="Oval 50">
              <a:extLst>
                <a:ext uri="{FF2B5EF4-FFF2-40B4-BE49-F238E27FC236}">
                  <a16:creationId xmlns:a16="http://schemas.microsoft.com/office/drawing/2014/main" id="{82B31209-3B4B-8CA6-B0A6-774D377D0EDB}"/>
                </a:ext>
              </a:extLst>
            </p:cNvPr>
            <p:cNvSpPr/>
            <p:nvPr/>
          </p:nvSpPr>
          <p:spPr>
            <a:xfrm>
              <a:off x="6486423" y="1871233"/>
              <a:ext cx="848433" cy="8484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190500" dir="5400000" algn="t" rotWithShape="0">
                <a:schemeClr val="accent1">
                  <a:lumMod val="50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9" name="Oval 51">
              <a:extLst>
                <a:ext uri="{FF2B5EF4-FFF2-40B4-BE49-F238E27FC236}">
                  <a16:creationId xmlns:a16="http://schemas.microsoft.com/office/drawing/2014/main" id="{F5C95DD5-9AB6-0321-24DE-AF95BA9D1339}"/>
                </a:ext>
              </a:extLst>
            </p:cNvPr>
            <p:cNvSpPr/>
            <p:nvPr/>
          </p:nvSpPr>
          <p:spPr>
            <a:xfrm>
              <a:off x="6633433" y="2018242"/>
              <a:ext cx="554413" cy="554411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0" dist="190500" dir="5400000" algn="t" rotWithShape="0">
                <a:schemeClr val="accent1">
                  <a:lumMod val="50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0" name="Photo 3">
              <a:extLst>
                <a:ext uri="{FF2B5EF4-FFF2-40B4-BE49-F238E27FC236}">
                  <a16:creationId xmlns:a16="http://schemas.microsoft.com/office/drawing/2014/main" id="{599A47C2-33E0-9C6A-3399-D6A987ED1A11}"/>
                </a:ext>
              </a:extLst>
            </p:cNvPr>
            <p:cNvSpPr/>
            <p:nvPr/>
          </p:nvSpPr>
          <p:spPr>
            <a:xfrm>
              <a:off x="6774788" y="2159596"/>
              <a:ext cx="271705" cy="271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2012"/>
                  </a:moveTo>
                  <a:cubicBezTo>
                    <a:pt x="20614" y="12014"/>
                    <a:pt x="20611" y="12016"/>
                    <a:pt x="20607" y="12016"/>
                  </a:cubicBezTo>
                  <a:lnTo>
                    <a:pt x="19602" y="12268"/>
                  </a:lnTo>
                  <a:cubicBezTo>
                    <a:pt x="19256" y="12354"/>
                    <a:pt x="18984" y="12622"/>
                    <a:pt x="18892" y="12966"/>
                  </a:cubicBezTo>
                  <a:cubicBezTo>
                    <a:pt x="18703" y="13672"/>
                    <a:pt x="18421" y="14352"/>
                    <a:pt x="18053" y="14986"/>
                  </a:cubicBezTo>
                  <a:cubicBezTo>
                    <a:pt x="17873" y="15295"/>
                    <a:pt x="17876" y="15677"/>
                    <a:pt x="18060" y="15984"/>
                  </a:cubicBezTo>
                  <a:lnTo>
                    <a:pt x="18601" y="16885"/>
                  </a:lnTo>
                  <a:lnTo>
                    <a:pt x="16886" y="18600"/>
                  </a:lnTo>
                  <a:cubicBezTo>
                    <a:pt x="16882" y="18598"/>
                    <a:pt x="16878" y="18597"/>
                    <a:pt x="16875" y="18595"/>
                  </a:cubicBezTo>
                  <a:lnTo>
                    <a:pt x="15978" y="18057"/>
                  </a:lnTo>
                  <a:cubicBezTo>
                    <a:pt x="15822" y="17964"/>
                    <a:pt x="15648" y="17917"/>
                    <a:pt x="15473" y="17917"/>
                  </a:cubicBezTo>
                  <a:cubicBezTo>
                    <a:pt x="15304" y="17917"/>
                    <a:pt x="15134" y="17961"/>
                    <a:pt x="14982" y="18049"/>
                  </a:cubicBezTo>
                  <a:cubicBezTo>
                    <a:pt x="14348" y="18415"/>
                    <a:pt x="13671" y="18696"/>
                    <a:pt x="12968" y="18884"/>
                  </a:cubicBezTo>
                  <a:cubicBezTo>
                    <a:pt x="12624" y="18976"/>
                    <a:pt x="12356" y="19248"/>
                    <a:pt x="12269" y="19594"/>
                  </a:cubicBezTo>
                  <a:lnTo>
                    <a:pt x="12016" y="20607"/>
                  </a:lnTo>
                  <a:cubicBezTo>
                    <a:pt x="12015" y="20611"/>
                    <a:pt x="12014" y="20614"/>
                    <a:pt x="12012" y="20619"/>
                  </a:cubicBezTo>
                  <a:lnTo>
                    <a:pt x="9587" y="20619"/>
                  </a:lnTo>
                  <a:lnTo>
                    <a:pt x="9331" y="19594"/>
                  </a:lnTo>
                  <a:cubicBezTo>
                    <a:pt x="9244" y="19248"/>
                    <a:pt x="8976" y="18976"/>
                    <a:pt x="8632" y="18884"/>
                  </a:cubicBezTo>
                  <a:cubicBezTo>
                    <a:pt x="7929" y="18696"/>
                    <a:pt x="7252" y="18415"/>
                    <a:pt x="6617" y="18049"/>
                  </a:cubicBezTo>
                  <a:cubicBezTo>
                    <a:pt x="6465" y="17961"/>
                    <a:pt x="6296" y="17917"/>
                    <a:pt x="6127" y="17917"/>
                  </a:cubicBezTo>
                  <a:cubicBezTo>
                    <a:pt x="5951" y="17917"/>
                    <a:pt x="5777" y="17964"/>
                    <a:pt x="5621" y="18057"/>
                  </a:cubicBezTo>
                  <a:lnTo>
                    <a:pt x="4725" y="18595"/>
                  </a:lnTo>
                  <a:cubicBezTo>
                    <a:pt x="4722" y="18597"/>
                    <a:pt x="4718" y="18598"/>
                    <a:pt x="4714" y="18600"/>
                  </a:cubicBezTo>
                  <a:lnTo>
                    <a:pt x="3000" y="16885"/>
                  </a:lnTo>
                  <a:lnTo>
                    <a:pt x="3540" y="15984"/>
                  </a:lnTo>
                  <a:cubicBezTo>
                    <a:pt x="3724" y="15677"/>
                    <a:pt x="3727" y="15295"/>
                    <a:pt x="3548" y="14986"/>
                  </a:cubicBezTo>
                  <a:cubicBezTo>
                    <a:pt x="3179" y="14351"/>
                    <a:pt x="2897" y="13672"/>
                    <a:pt x="2708" y="12966"/>
                  </a:cubicBezTo>
                  <a:cubicBezTo>
                    <a:pt x="2616" y="12622"/>
                    <a:pt x="2343" y="12354"/>
                    <a:pt x="1998" y="12268"/>
                  </a:cubicBezTo>
                  <a:lnTo>
                    <a:pt x="993" y="12016"/>
                  </a:lnTo>
                  <a:cubicBezTo>
                    <a:pt x="989" y="12016"/>
                    <a:pt x="986" y="12014"/>
                    <a:pt x="982" y="12012"/>
                  </a:cubicBezTo>
                  <a:lnTo>
                    <a:pt x="982" y="9587"/>
                  </a:lnTo>
                  <a:lnTo>
                    <a:pt x="1998" y="9333"/>
                  </a:lnTo>
                  <a:cubicBezTo>
                    <a:pt x="2343" y="9246"/>
                    <a:pt x="2616" y="8979"/>
                    <a:pt x="2708" y="8634"/>
                  </a:cubicBezTo>
                  <a:cubicBezTo>
                    <a:pt x="2897" y="7929"/>
                    <a:pt x="3179" y="7249"/>
                    <a:pt x="3548" y="6615"/>
                  </a:cubicBezTo>
                  <a:cubicBezTo>
                    <a:pt x="3727" y="6305"/>
                    <a:pt x="3724" y="5923"/>
                    <a:pt x="3540" y="5617"/>
                  </a:cubicBezTo>
                  <a:lnTo>
                    <a:pt x="3005" y="4725"/>
                  </a:lnTo>
                  <a:cubicBezTo>
                    <a:pt x="3004" y="4722"/>
                    <a:pt x="3002" y="4719"/>
                    <a:pt x="3000" y="4715"/>
                  </a:cubicBezTo>
                  <a:lnTo>
                    <a:pt x="4715" y="3000"/>
                  </a:lnTo>
                  <a:lnTo>
                    <a:pt x="5621" y="3543"/>
                  </a:lnTo>
                  <a:cubicBezTo>
                    <a:pt x="5777" y="3637"/>
                    <a:pt x="5951" y="3683"/>
                    <a:pt x="6127" y="3683"/>
                  </a:cubicBezTo>
                  <a:cubicBezTo>
                    <a:pt x="6296" y="3683"/>
                    <a:pt x="6465" y="3639"/>
                    <a:pt x="6618" y="3552"/>
                  </a:cubicBezTo>
                  <a:cubicBezTo>
                    <a:pt x="7251" y="3185"/>
                    <a:pt x="7929" y="2904"/>
                    <a:pt x="8632" y="2717"/>
                  </a:cubicBezTo>
                  <a:cubicBezTo>
                    <a:pt x="8976" y="2624"/>
                    <a:pt x="9244" y="2352"/>
                    <a:pt x="9331" y="2006"/>
                  </a:cubicBezTo>
                  <a:lnTo>
                    <a:pt x="9587" y="982"/>
                  </a:lnTo>
                  <a:lnTo>
                    <a:pt x="12012" y="982"/>
                  </a:lnTo>
                  <a:cubicBezTo>
                    <a:pt x="12014" y="986"/>
                    <a:pt x="12015" y="989"/>
                    <a:pt x="12016" y="993"/>
                  </a:cubicBezTo>
                  <a:lnTo>
                    <a:pt x="12269" y="2006"/>
                  </a:lnTo>
                  <a:cubicBezTo>
                    <a:pt x="12356" y="2352"/>
                    <a:pt x="12624" y="2624"/>
                    <a:pt x="12968" y="2717"/>
                  </a:cubicBezTo>
                  <a:cubicBezTo>
                    <a:pt x="13671" y="2904"/>
                    <a:pt x="14348" y="3185"/>
                    <a:pt x="14982" y="3552"/>
                  </a:cubicBezTo>
                  <a:cubicBezTo>
                    <a:pt x="15134" y="3639"/>
                    <a:pt x="15304" y="3683"/>
                    <a:pt x="15473" y="3683"/>
                  </a:cubicBezTo>
                  <a:cubicBezTo>
                    <a:pt x="15648" y="3683"/>
                    <a:pt x="15822" y="3637"/>
                    <a:pt x="15978" y="3543"/>
                  </a:cubicBezTo>
                  <a:lnTo>
                    <a:pt x="16884" y="3000"/>
                  </a:lnTo>
                  <a:lnTo>
                    <a:pt x="18600" y="4715"/>
                  </a:lnTo>
                  <a:cubicBezTo>
                    <a:pt x="18598" y="4719"/>
                    <a:pt x="18597" y="4722"/>
                    <a:pt x="18595" y="4725"/>
                  </a:cubicBezTo>
                  <a:lnTo>
                    <a:pt x="18060" y="5616"/>
                  </a:lnTo>
                  <a:cubicBezTo>
                    <a:pt x="17876" y="5923"/>
                    <a:pt x="17873" y="6305"/>
                    <a:pt x="18053" y="6615"/>
                  </a:cubicBezTo>
                  <a:cubicBezTo>
                    <a:pt x="18421" y="7249"/>
                    <a:pt x="18703" y="7928"/>
                    <a:pt x="18892" y="8634"/>
                  </a:cubicBezTo>
                  <a:cubicBezTo>
                    <a:pt x="18984" y="8979"/>
                    <a:pt x="19256" y="9246"/>
                    <a:pt x="19602" y="9333"/>
                  </a:cubicBezTo>
                  <a:lnTo>
                    <a:pt x="20618" y="9587"/>
                  </a:lnTo>
                  <a:cubicBezTo>
                    <a:pt x="20618" y="9587"/>
                    <a:pt x="20618" y="12012"/>
                    <a:pt x="20618" y="12012"/>
                  </a:cubicBezTo>
                  <a:close/>
                  <a:moveTo>
                    <a:pt x="20880" y="8641"/>
                  </a:moveTo>
                  <a:lnTo>
                    <a:pt x="19841" y="8380"/>
                  </a:lnTo>
                  <a:cubicBezTo>
                    <a:pt x="19626" y="7580"/>
                    <a:pt x="19308" y="6822"/>
                    <a:pt x="18902" y="6122"/>
                  </a:cubicBezTo>
                  <a:lnTo>
                    <a:pt x="19455" y="5200"/>
                  </a:lnTo>
                  <a:cubicBezTo>
                    <a:pt x="19625" y="4871"/>
                    <a:pt x="19736" y="4463"/>
                    <a:pt x="19455" y="4182"/>
                  </a:cubicBezTo>
                  <a:lnTo>
                    <a:pt x="17419" y="2145"/>
                  </a:lnTo>
                  <a:cubicBezTo>
                    <a:pt x="17292" y="2019"/>
                    <a:pt x="17136" y="1968"/>
                    <a:pt x="16975" y="1968"/>
                  </a:cubicBezTo>
                  <a:cubicBezTo>
                    <a:pt x="16778" y="1968"/>
                    <a:pt x="16572" y="2043"/>
                    <a:pt x="16400" y="2145"/>
                  </a:cubicBezTo>
                  <a:lnTo>
                    <a:pt x="15473" y="2701"/>
                  </a:lnTo>
                  <a:cubicBezTo>
                    <a:pt x="14775" y="2298"/>
                    <a:pt x="14020" y="1982"/>
                    <a:pt x="13222" y="1768"/>
                  </a:cubicBezTo>
                  <a:lnTo>
                    <a:pt x="12960" y="720"/>
                  </a:lnTo>
                  <a:cubicBezTo>
                    <a:pt x="12848" y="367"/>
                    <a:pt x="12638" y="0"/>
                    <a:pt x="12240" y="0"/>
                  </a:cubicBezTo>
                  <a:lnTo>
                    <a:pt x="9360" y="0"/>
                  </a:lnTo>
                  <a:cubicBezTo>
                    <a:pt x="8962" y="0"/>
                    <a:pt x="8730" y="367"/>
                    <a:pt x="8640" y="720"/>
                  </a:cubicBezTo>
                  <a:lnTo>
                    <a:pt x="8378" y="1768"/>
                  </a:lnTo>
                  <a:cubicBezTo>
                    <a:pt x="7580" y="1982"/>
                    <a:pt x="6825" y="2298"/>
                    <a:pt x="6127" y="2701"/>
                  </a:cubicBezTo>
                  <a:lnTo>
                    <a:pt x="5200" y="2145"/>
                  </a:lnTo>
                  <a:cubicBezTo>
                    <a:pt x="5028" y="2043"/>
                    <a:pt x="4822" y="1968"/>
                    <a:pt x="4625" y="1968"/>
                  </a:cubicBezTo>
                  <a:cubicBezTo>
                    <a:pt x="4464" y="1968"/>
                    <a:pt x="4308" y="2019"/>
                    <a:pt x="4181" y="2145"/>
                  </a:cubicBezTo>
                  <a:lnTo>
                    <a:pt x="2145" y="4182"/>
                  </a:lnTo>
                  <a:cubicBezTo>
                    <a:pt x="1864" y="4463"/>
                    <a:pt x="1975" y="4871"/>
                    <a:pt x="2145" y="5200"/>
                  </a:cubicBezTo>
                  <a:lnTo>
                    <a:pt x="2698" y="6122"/>
                  </a:lnTo>
                  <a:cubicBezTo>
                    <a:pt x="2292" y="6822"/>
                    <a:pt x="1973" y="7580"/>
                    <a:pt x="1759" y="8380"/>
                  </a:cubicBezTo>
                  <a:lnTo>
                    <a:pt x="720" y="8641"/>
                  </a:lnTo>
                  <a:cubicBezTo>
                    <a:pt x="367" y="8730"/>
                    <a:pt x="0" y="8962"/>
                    <a:pt x="0" y="9361"/>
                  </a:cubicBezTo>
                  <a:lnTo>
                    <a:pt x="0" y="12240"/>
                  </a:lnTo>
                  <a:cubicBezTo>
                    <a:pt x="0" y="12638"/>
                    <a:pt x="367" y="12848"/>
                    <a:pt x="720" y="12960"/>
                  </a:cubicBezTo>
                  <a:lnTo>
                    <a:pt x="1759" y="13220"/>
                  </a:lnTo>
                  <a:cubicBezTo>
                    <a:pt x="1973" y="14021"/>
                    <a:pt x="2292" y="14778"/>
                    <a:pt x="2698" y="15479"/>
                  </a:cubicBezTo>
                  <a:lnTo>
                    <a:pt x="2145" y="16400"/>
                  </a:lnTo>
                  <a:cubicBezTo>
                    <a:pt x="1959" y="16713"/>
                    <a:pt x="1864" y="17137"/>
                    <a:pt x="2145" y="17419"/>
                  </a:cubicBezTo>
                  <a:lnTo>
                    <a:pt x="4181" y="19455"/>
                  </a:lnTo>
                  <a:cubicBezTo>
                    <a:pt x="4305" y="19579"/>
                    <a:pt x="4454" y="19627"/>
                    <a:pt x="4610" y="19627"/>
                  </a:cubicBezTo>
                  <a:cubicBezTo>
                    <a:pt x="4807" y="19627"/>
                    <a:pt x="5016" y="19550"/>
                    <a:pt x="5200" y="19455"/>
                  </a:cubicBezTo>
                  <a:lnTo>
                    <a:pt x="6127" y="18899"/>
                  </a:lnTo>
                  <a:cubicBezTo>
                    <a:pt x="6825" y="19302"/>
                    <a:pt x="7580" y="19619"/>
                    <a:pt x="8378" y="19832"/>
                  </a:cubicBezTo>
                  <a:lnTo>
                    <a:pt x="8640" y="20880"/>
                  </a:lnTo>
                  <a:cubicBezTo>
                    <a:pt x="8730" y="21233"/>
                    <a:pt x="8962" y="21600"/>
                    <a:pt x="9360" y="21600"/>
                  </a:cubicBezTo>
                  <a:lnTo>
                    <a:pt x="12240" y="21600"/>
                  </a:lnTo>
                  <a:cubicBezTo>
                    <a:pt x="12638" y="21600"/>
                    <a:pt x="12848" y="21233"/>
                    <a:pt x="12960" y="20880"/>
                  </a:cubicBezTo>
                  <a:lnTo>
                    <a:pt x="13222" y="19832"/>
                  </a:lnTo>
                  <a:cubicBezTo>
                    <a:pt x="14020" y="19619"/>
                    <a:pt x="14775" y="19302"/>
                    <a:pt x="15473" y="18899"/>
                  </a:cubicBezTo>
                  <a:lnTo>
                    <a:pt x="16400" y="19455"/>
                  </a:lnTo>
                  <a:cubicBezTo>
                    <a:pt x="16584" y="19550"/>
                    <a:pt x="16793" y="19627"/>
                    <a:pt x="16990" y="19627"/>
                  </a:cubicBezTo>
                  <a:cubicBezTo>
                    <a:pt x="17146" y="19627"/>
                    <a:pt x="17294" y="19579"/>
                    <a:pt x="17419" y="19455"/>
                  </a:cubicBezTo>
                  <a:lnTo>
                    <a:pt x="19455" y="17419"/>
                  </a:lnTo>
                  <a:cubicBezTo>
                    <a:pt x="19736" y="17137"/>
                    <a:pt x="19641" y="16713"/>
                    <a:pt x="19455" y="16400"/>
                  </a:cubicBezTo>
                  <a:lnTo>
                    <a:pt x="18902" y="15479"/>
                  </a:lnTo>
                  <a:cubicBezTo>
                    <a:pt x="19308" y="14778"/>
                    <a:pt x="19626" y="14021"/>
                    <a:pt x="19841" y="13220"/>
                  </a:cubicBezTo>
                  <a:lnTo>
                    <a:pt x="20880" y="12960"/>
                  </a:lnTo>
                  <a:cubicBezTo>
                    <a:pt x="21233" y="12848"/>
                    <a:pt x="21600" y="12638"/>
                    <a:pt x="21600" y="12240"/>
                  </a:cubicBezTo>
                  <a:lnTo>
                    <a:pt x="21600" y="9361"/>
                  </a:lnTo>
                  <a:cubicBezTo>
                    <a:pt x="21600" y="8962"/>
                    <a:pt x="21233" y="8730"/>
                    <a:pt x="20880" y="8641"/>
                  </a:cubicBezTo>
                  <a:moveTo>
                    <a:pt x="15709" y="10800"/>
                  </a:moveTo>
                  <a:cubicBezTo>
                    <a:pt x="15709" y="13346"/>
                    <a:pt x="13771" y="15438"/>
                    <a:pt x="11291" y="15685"/>
                  </a:cubicBezTo>
                  <a:lnTo>
                    <a:pt x="11291" y="12694"/>
                  </a:lnTo>
                  <a:cubicBezTo>
                    <a:pt x="12137" y="12476"/>
                    <a:pt x="12764" y="11714"/>
                    <a:pt x="12764" y="10800"/>
                  </a:cubicBezTo>
                  <a:cubicBezTo>
                    <a:pt x="12764" y="10630"/>
                    <a:pt x="12735" y="10468"/>
                    <a:pt x="12694" y="10310"/>
                  </a:cubicBezTo>
                  <a:lnTo>
                    <a:pt x="15308" y="8857"/>
                  </a:lnTo>
                  <a:cubicBezTo>
                    <a:pt x="15565" y="9453"/>
                    <a:pt x="15709" y="10110"/>
                    <a:pt x="15709" y="10800"/>
                  </a:cubicBezTo>
                  <a:moveTo>
                    <a:pt x="9818" y="10800"/>
                  </a:moveTo>
                  <a:cubicBezTo>
                    <a:pt x="9818" y="10258"/>
                    <a:pt x="10258" y="9818"/>
                    <a:pt x="10800" y="9818"/>
                  </a:cubicBezTo>
                  <a:cubicBezTo>
                    <a:pt x="11342" y="9818"/>
                    <a:pt x="11782" y="10258"/>
                    <a:pt x="11782" y="10800"/>
                  </a:cubicBezTo>
                  <a:cubicBezTo>
                    <a:pt x="11782" y="11342"/>
                    <a:pt x="11342" y="11782"/>
                    <a:pt x="10800" y="11782"/>
                  </a:cubicBezTo>
                  <a:cubicBezTo>
                    <a:pt x="10258" y="11782"/>
                    <a:pt x="9818" y="11342"/>
                    <a:pt x="9818" y="10800"/>
                  </a:cubicBezTo>
                  <a:moveTo>
                    <a:pt x="10309" y="15685"/>
                  </a:moveTo>
                  <a:cubicBezTo>
                    <a:pt x="7829" y="15438"/>
                    <a:pt x="5891" y="13346"/>
                    <a:pt x="5891" y="10800"/>
                  </a:cubicBezTo>
                  <a:cubicBezTo>
                    <a:pt x="5891" y="10110"/>
                    <a:pt x="6035" y="9453"/>
                    <a:pt x="6292" y="8857"/>
                  </a:cubicBezTo>
                  <a:lnTo>
                    <a:pt x="8906" y="10310"/>
                  </a:lnTo>
                  <a:cubicBezTo>
                    <a:pt x="8865" y="10468"/>
                    <a:pt x="8836" y="10630"/>
                    <a:pt x="8836" y="10800"/>
                  </a:cubicBezTo>
                  <a:cubicBezTo>
                    <a:pt x="8836" y="11714"/>
                    <a:pt x="9463" y="12476"/>
                    <a:pt x="10309" y="12694"/>
                  </a:cubicBezTo>
                  <a:cubicBezTo>
                    <a:pt x="10309" y="12694"/>
                    <a:pt x="10309" y="15685"/>
                    <a:pt x="10309" y="15685"/>
                  </a:cubicBezTo>
                  <a:close/>
                  <a:moveTo>
                    <a:pt x="10800" y="5891"/>
                  </a:moveTo>
                  <a:cubicBezTo>
                    <a:pt x="12470" y="5891"/>
                    <a:pt x="13942" y="6727"/>
                    <a:pt x="14829" y="8000"/>
                  </a:cubicBezTo>
                  <a:lnTo>
                    <a:pt x="12220" y="9450"/>
                  </a:lnTo>
                  <a:cubicBezTo>
                    <a:pt x="11862" y="9074"/>
                    <a:pt x="11360" y="8836"/>
                    <a:pt x="10800" y="8836"/>
                  </a:cubicBezTo>
                  <a:cubicBezTo>
                    <a:pt x="10240" y="8836"/>
                    <a:pt x="9738" y="9074"/>
                    <a:pt x="9380" y="9450"/>
                  </a:cubicBezTo>
                  <a:lnTo>
                    <a:pt x="6771" y="8000"/>
                  </a:lnTo>
                  <a:cubicBezTo>
                    <a:pt x="7658" y="6727"/>
                    <a:pt x="9130" y="5891"/>
                    <a:pt x="10800" y="5891"/>
                  </a:cubicBezTo>
                  <a:moveTo>
                    <a:pt x="10800" y="4909"/>
                  </a:moveTo>
                  <a:cubicBezTo>
                    <a:pt x="7547" y="4909"/>
                    <a:pt x="4909" y="7547"/>
                    <a:pt x="4909" y="10800"/>
                  </a:cubicBezTo>
                  <a:cubicBezTo>
                    <a:pt x="4909" y="14054"/>
                    <a:pt x="7547" y="16691"/>
                    <a:pt x="10800" y="16691"/>
                  </a:cubicBezTo>
                  <a:cubicBezTo>
                    <a:pt x="14053" y="16691"/>
                    <a:pt x="16691" y="14054"/>
                    <a:pt x="16691" y="10800"/>
                  </a:cubicBezTo>
                  <a:cubicBezTo>
                    <a:pt x="16691" y="7547"/>
                    <a:pt x="14053" y="4909"/>
                    <a:pt x="10800" y="4909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lang="ru-RU" sz="1125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endParaRPr>
            </a:p>
          </p:txBody>
        </p:sp>
        <p:sp>
          <p:nvSpPr>
            <p:cNvPr id="63" name="Text 3">
              <a:extLst>
                <a:ext uri="{FF2B5EF4-FFF2-40B4-BE49-F238E27FC236}">
                  <a16:creationId xmlns:a16="http://schemas.microsoft.com/office/drawing/2014/main" id="{3846746D-7434-FFFC-9FDB-61227F89032F}"/>
                </a:ext>
              </a:extLst>
            </p:cNvPr>
            <p:cNvSpPr txBox="1"/>
            <p:nvPr/>
          </p:nvSpPr>
          <p:spPr>
            <a:xfrm>
              <a:off x="6389354" y="2721045"/>
              <a:ext cx="2265174" cy="2814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Основана на разбиении объектов на LRU списки в зависимости от размера, и удалении самых старых в терминах LRU элементов с наибольшими значениями </a:t>
              </a:r>
              <a:r>
                <a:rPr lang="ru-RU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</a:t>
              </a:r>
              <a:r>
                <a:rPr lang="ru-R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*</a:t>
              </a:r>
              <a:r>
                <a:rPr lang="ru-RU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Tik</a:t>
              </a:r>
              <a:endParaRPr lang="ru-RU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955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4">
            <a:extLst>
              <a:ext uri="{FF2B5EF4-FFF2-40B4-BE49-F238E27FC236}">
                <a16:creationId xmlns:a16="http://schemas.microsoft.com/office/drawing/2014/main" id="{BA392BE3-9999-314A-0A44-23D979A925C6}"/>
              </a:ext>
            </a:extLst>
          </p:cNvPr>
          <p:cNvGrpSpPr/>
          <p:nvPr/>
        </p:nvGrpSpPr>
        <p:grpSpPr>
          <a:xfrm flipH="1">
            <a:off x="-6350" y="0"/>
            <a:ext cx="12192002" cy="6857999"/>
            <a:chOff x="-2" y="0"/>
            <a:chExt cx="12192002" cy="6857999"/>
          </a:xfrm>
          <a:solidFill>
            <a:schemeClr val="accent1">
              <a:alpha val="6000"/>
            </a:schemeClr>
          </a:solidFill>
        </p:grpSpPr>
        <p:sp>
          <p:nvSpPr>
            <p:cNvPr id="10" name="Freeform: Shape 55">
              <a:extLst>
                <a:ext uri="{FF2B5EF4-FFF2-40B4-BE49-F238E27FC236}">
                  <a16:creationId xmlns:a16="http://schemas.microsoft.com/office/drawing/2014/main" id="{9F6B9AC7-2387-8133-9AC7-3FAE528839EE}"/>
                </a:ext>
              </a:extLst>
            </p:cNvPr>
            <p:cNvSpPr/>
            <p:nvPr/>
          </p:nvSpPr>
          <p:spPr>
            <a:xfrm flipH="1">
              <a:off x="4050476" y="5496"/>
              <a:ext cx="8141524" cy="1845110"/>
            </a:xfrm>
            <a:custGeom>
              <a:avLst/>
              <a:gdLst>
                <a:gd name="connsiteX0" fmla="*/ 0 w 7211377"/>
                <a:gd name="connsiteY0" fmla="*/ 0 h 1634311"/>
                <a:gd name="connsiteX1" fmla="*/ 1520190 w 7211377"/>
                <a:gd name="connsiteY1" fmla="*/ 1071563 h 1634311"/>
                <a:gd name="connsiteX2" fmla="*/ 3642360 w 7211377"/>
                <a:gd name="connsiteY2" fmla="*/ 1307783 h 1634311"/>
                <a:gd name="connsiteX3" fmla="*/ 6280785 w 7211377"/>
                <a:gd name="connsiteY3" fmla="*/ 970598 h 1634311"/>
                <a:gd name="connsiteX4" fmla="*/ 7211378 w 7211377"/>
                <a:gd name="connsiteY4" fmla="*/ 0 h 1634311"/>
                <a:gd name="connsiteX5" fmla="*/ 0 w 7211377"/>
                <a:gd name="connsiteY5" fmla="*/ 0 h 163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11377" h="1634311">
                  <a:moveTo>
                    <a:pt x="0" y="0"/>
                  </a:moveTo>
                  <a:cubicBezTo>
                    <a:pt x="0" y="0"/>
                    <a:pt x="688658" y="1185863"/>
                    <a:pt x="1520190" y="1071563"/>
                  </a:cubicBezTo>
                  <a:cubicBezTo>
                    <a:pt x="2351723" y="957263"/>
                    <a:pt x="2796540" y="784860"/>
                    <a:pt x="3642360" y="1307783"/>
                  </a:cubicBezTo>
                  <a:cubicBezTo>
                    <a:pt x="4488180" y="1830705"/>
                    <a:pt x="5370195" y="1730693"/>
                    <a:pt x="6280785" y="970598"/>
                  </a:cubicBezTo>
                  <a:cubicBezTo>
                    <a:pt x="7191375" y="210503"/>
                    <a:pt x="7211378" y="0"/>
                    <a:pt x="7211378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Freeform: Shape 56">
              <a:extLst>
                <a:ext uri="{FF2B5EF4-FFF2-40B4-BE49-F238E27FC236}">
                  <a16:creationId xmlns:a16="http://schemas.microsoft.com/office/drawing/2014/main" id="{40CFE9F7-D89F-3CC6-8A66-83AD91055A13}"/>
                </a:ext>
              </a:extLst>
            </p:cNvPr>
            <p:cNvSpPr/>
            <p:nvPr/>
          </p:nvSpPr>
          <p:spPr>
            <a:xfrm rot="10800000">
              <a:off x="-2" y="5026054"/>
              <a:ext cx="8083429" cy="1831943"/>
            </a:xfrm>
            <a:custGeom>
              <a:avLst/>
              <a:gdLst>
                <a:gd name="connsiteX0" fmla="*/ 0 w 7211377"/>
                <a:gd name="connsiteY0" fmla="*/ 0 h 1634311"/>
                <a:gd name="connsiteX1" fmla="*/ 1520190 w 7211377"/>
                <a:gd name="connsiteY1" fmla="*/ 1071563 h 1634311"/>
                <a:gd name="connsiteX2" fmla="*/ 3642360 w 7211377"/>
                <a:gd name="connsiteY2" fmla="*/ 1307783 h 1634311"/>
                <a:gd name="connsiteX3" fmla="*/ 6280785 w 7211377"/>
                <a:gd name="connsiteY3" fmla="*/ 970598 h 1634311"/>
                <a:gd name="connsiteX4" fmla="*/ 7211378 w 7211377"/>
                <a:gd name="connsiteY4" fmla="*/ 0 h 1634311"/>
                <a:gd name="connsiteX5" fmla="*/ 0 w 7211377"/>
                <a:gd name="connsiteY5" fmla="*/ 0 h 163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11377" h="1634311">
                  <a:moveTo>
                    <a:pt x="0" y="0"/>
                  </a:moveTo>
                  <a:cubicBezTo>
                    <a:pt x="0" y="0"/>
                    <a:pt x="688658" y="1185863"/>
                    <a:pt x="1520190" y="1071563"/>
                  </a:cubicBezTo>
                  <a:cubicBezTo>
                    <a:pt x="2351723" y="957263"/>
                    <a:pt x="2796540" y="784860"/>
                    <a:pt x="3642360" y="1307783"/>
                  </a:cubicBezTo>
                  <a:cubicBezTo>
                    <a:pt x="4488180" y="1830705"/>
                    <a:pt x="5370195" y="1730693"/>
                    <a:pt x="6280785" y="970598"/>
                  </a:cubicBezTo>
                  <a:cubicBezTo>
                    <a:pt x="7191375" y="210503"/>
                    <a:pt x="7211378" y="0"/>
                    <a:pt x="7211378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Freeform: Shape 58">
              <a:extLst>
                <a:ext uri="{FF2B5EF4-FFF2-40B4-BE49-F238E27FC236}">
                  <a16:creationId xmlns:a16="http://schemas.microsoft.com/office/drawing/2014/main" id="{6B9ED092-941C-76DD-7C3C-0257A7383761}"/>
                </a:ext>
              </a:extLst>
            </p:cNvPr>
            <p:cNvSpPr/>
            <p:nvPr/>
          </p:nvSpPr>
          <p:spPr>
            <a:xfrm>
              <a:off x="10017578" y="4304728"/>
              <a:ext cx="2174422" cy="2553271"/>
            </a:xfrm>
            <a:custGeom>
              <a:avLst/>
              <a:gdLst>
                <a:gd name="connsiteX0" fmla="*/ 3364716 w 3364716"/>
                <a:gd name="connsiteY0" fmla="*/ 0 h 3950950"/>
                <a:gd name="connsiteX1" fmla="*/ 3364716 w 3364716"/>
                <a:gd name="connsiteY1" fmla="*/ 3950950 h 3950950"/>
                <a:gd name="connsiteX2" fmla="*/ 871221 w 3364716"/>
                <a:gd name="connsiteY2" fmla="*/ 3950950 h 3950950"/>
                <a:gd name="connsiteX3" fmla="*/ 852272 w 3364716"/>
                <a:gd name="connsiteY3" fmla="*/ 3934611 h 3950950"/>
                <a:gd name="connsiteX4" fmla="*/ 626118 w 3364716"/>
                <a:gd name="connsiteY4" fmla="*/ 3805093 h 3950950"/>
                <a:gd name="connsiteX5" fmla="*/ 138723 w 3364716"/>
                <a:gd name="connsiteY5" fmla="*/ 2363416 h 3950950"/>
                <a:gd name="connsiteX6" fmla="*/ 2641940 w 3364716"/>
                <a:gd name="connsiteY6" fmla="*/ 844453 h 3950950"/>
                <a:gd name="connsiteX7" fmla="*/ 3351328 w 3364716"/>
                <a:gd name="connsiteY7" fmla="*/ 5959 h 395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64716" h="3950950">
                  <a:moveTo>
                    <a:pt x="3364716" y="0"/>
                  </a:moveTo>
                  <a:lnTo>
                    <a:pt x="3364716" y="3950950"/>
                  </a:lnTo>
                  <a:lnTo>
                    <a:pt x="871221" y="3950950"/>
                  </a:lnTo>
                  <a:lnTo>
                    <a:pt x="852272" y="3934611"/>
                  </a:lnTo>
                  <a:cubicBezTo>
                    <a:pt x="780378" y="3876552"/>
                    <a:pt x="706118" y="3829788"/>
                    <a:pt x="626118" y="3805093"/>
                  </a:cubicBezTo>
                  <a:cubicBezTo>
                    <a:pt x="197084" y="3672597"/>
                    <a:pt x="-226428" y="3053496"/>
                    <a:pt x="138723" y="2363416"/>
                  </a:cubicBezTo>
                  <a:cubicBezTo>
                    <a:pt x="500719" y="1679646"/>
                    <a:pt x="2223158" y="1712769"/>
                    <a:pt x="2641940" y="844453"/>
                  </a:cubicBezTo>
                  <a:cubicBezTo>
                    <a:pt x="2903678" y="302247"/>
                    <a:pt x="3180510" y="89369"/>
                    <a:pt x="3351328" y="5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Freeform: Shape 59">
              <a:extLst>
                <a:ext uri="{FF2B5EF4-FFF2-40B4-BE49-F238E27FC236}">
                  <a16:creationId xmlns:a16="http://schemas.microsoft.com/office/drawing/2014/main" id="{1A2F17E1-567B-66AC-3402-F80C4FF3E360}"/>
                </a:ext>
              </a:extLst>
            </p:cNvPr>
            <p:cNvSpPr/>
            <p:nvPr/>
          </p:nvSpPr>
          <p:spPr>
            <a:xfrm rot="10800000">
              <a:off x="1" y="0"/>
              <a:ext cx="2174422" cy="2553271"/>
            </a:xfrm>
            <a:custGeom>
              <a:avLst/>
              <a:gdLst>
                <a:gd name="connsiteX0" fmla="*/ 3364716 w 3364716"/>
                <a:gd name="connsiteY0" fmla="*/ 0 h 3950950"/>
                <a:gd name="connsiteX1" fmla="*/ 3364716 w 3364716"/>
                <a:gd name="connsiteY1" fmla="*/ 3950950 h 3950950"/>
                <a:gd name="connsiteX2" fmla="*/ 871221 w 3364716"/>
                <a:gd name="connsiteY2" fmla="*/ 3950950 h 3950950"/>
                <a:gd name="connsiteX3" fmla="*/ 852272 w 3364716"/>
                <a:gd name="connsiteY3" fmla="*/ 3934611 h 3950950"/>
                <a:gd name="connsiteX4" fmla="*/ 626118 w 3364716"/>
                <a:gd name="connsiteY4" fmla="*/ 3805093 h 3950950"/>
                <a:gd name="connsiteX5" fmla="*/ 138723 w 3364716"/>
                <a:gd name="connsiteY5" fmla="*/ 2363416 h 3950950"/>
                <a:gd name="connsiteX6" fmla="*/ 2641940 w 3364716"/>
                <a:gd name="connsiteY6" fmla="*/ 844453 h 3950950"/>
                <a:gd name="connsiteX7" fmla="*/ 3351328 w 3364716"/>
                <a:gd name="connsiteY7" fmla="*/ 5959 h 395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64716" h="3950950">
                  <a:moveTo>
                    <a:pt x="3364716" y="0"/>
                  </a:moveTo>
                  <a:lnTo>
                    <a:pt x="3364716" y="3950950"/>
                  </a:lnTo>
                  <a:lnTo>
                    <a:pt x="871221" y="3950950"/>
                  </a:lnTo>
                  <a:lnTo>
                    <a:pt x="852272" y="3934611"/>
                  </a:lnTo>
                  <a:cubicBezTo>
                    <a:pt x="780378" y="3876552"/>
                    <a:pt x="706118" y="3829788"/>
                    <a:pt x="626118" y="3805093"/>
                  </a:cubicBezTo>
                  <a:cubicBezTo>
                    <a:pt x="197084" y="3672597"/>
                    <a:pt x="-226428" y="3053496"/>
                    <a:pt x="138723" y="2363416"/>
                  </a:cubicBezTo>
                  <a:cubicBezTo>
                    <a:pt x="500719" y="1679646"/>
                    <a:pt x="2223158" y="1712769"/>
                    <a:pt x="2641940" y="844453"/>
                  </a:cubicBezTo>
                  <a:cubicBezTo>
                    <a:pt x="2903678" y="302247"/>
                    <a:pt x="3180510" y="89369"/>
                    <a:pt x="3351328" y="5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97954E3-A54F-5D3C-BF6D-EE88D50B0E56}"/>
              </a:ext>
            </a:extLst>
          </p:cNvPr>
          <p:cNvGrpSpPr/>
          <p:nvPr/>
        </p:nvGrpSpPr>
        <p:grpSpPr>
          <a:xfrm>
            <a:off x="0" y="0"/>
            <a:ext cx="12192000" cy="5581364"/>
            <a:chOff x="0" y="0"/>
            <a:chExt cx="12192000" cy="5581364"/>
          </a:xfrm>
        </p:grpSpPr>
        <p:sp>
          <p:nvSpPr>
            <p:cNvPr id="66" name="Freeform: Shape 91">
              <a:extLst>
                <a:ext uri="{FF2B5EF4-FFF2-40B4-BE49-F238E27FC236}">
                  <a16:creationId xmlns:a16="http://schemas.microsoft.com/office/drawing/2014/main" id="{FE111B20-CEA0-5EB3-0CB3-39422ADA40E4}"/>
                </a:ext>
              </a:extLst>
            </p:cNvPr>
            <p:cNvSpPr/>
            <p:nvPr/>
          </p:nvSpPr>
          <p:spPr>
            <a:xfrm flipH="1">
              <a:off x="0" y="0"/>
              <a:ext cx="12192000" cy="5581364"/>
            </a:xfrm>
            <a:custGeom>
              <a:avLst/>
              <a:gdLst>
                <a:gd name="connsiteX0" fmla="*/ 12192000 w 12192000"/>
                <a:gd name="connsiteY0" fmla="*/ 0 h 5581364"/>
                <a:gd name="connsiteX1" fmla="*/ 0 w 12192000"/>
                <a:gd name="connsiteY1" fmla="*/ 0 h 5581364"/>
                <a:gd name="connsiteX2" fmla="*/ 0 w 12192000"/>
                <a:gd name="connsiteY2" fmla="*/ 5443706 h 5581364"/>
                <a:gd name="connsiteX3" fmla="*/ 92226 w 12192000"/>
                <a:gd name="connsiteY3" fmla="*/ 5475843 h 5581364"/>
                <a:gd name="connsiteX4" fmla="*/ 1231964 w 12192000"/>
                <a:gd name="connsiteY4" fmla="*/ 5481924 h 5581364"/>
                <a:gd name="connsiteX5" fmla="*/ 3847401 w 12192000"/>
                <a:gd name="connsiteY5" fmla="*/ 4648409 h 5581364"/>
                <a:gd name="connsiteX6" fmla="*/ 7009446 w 12192000"/>
                <a:gd name="connsiteY6" fmla="*/ 3398991 h 5581364"/>
                <a:gd name="connsiteX7" fmla="*/ 9739452 w 12192000"/>
                <a:gd name="connsiteY7" fmla="*/ 4225692 h 5581364"/>
                <a:gd name="connsiteX8" fmla="*/ 12047470 w 12192000"/>
                <a:gd name="connsiteY8" fmla="*/ 3045273 h 5581364"/>
                <a:gd name="connsiteX9" fmla="*/ 12192000 w 12192000"/>
                <a:gd name="connsiteY9" fmla="*/ 3021508 h 558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5581364">
                  <a:moveTo>
                    <a:pt x="12192000" y="0"/>
                  </a:moveTo>
                  <a:lnTo>
                    <a:pt x="0" y="0"/>
                  </a:lnTo>
                  <a:lnTo>
                    <a:pt x="0" y="5443706"/>
                  </a:lnTo>
                  <a:lnTo>
                    <a:pt x="92226" y="5475843"/>
                  </a:lnTo>
                  <a:cubicBezTo>
                    <a:pt x="373278" y="5571045"/>
                    <a:pt x="709087" y="5653047"/>
                    <a:pt x="1231964" y="5481924"/>
                  </a:cubicBezTo>
                  <a:cubicBezTo>
                    <a:pt x="2626302" y="5025596"/>
                    <a:pt x="2022367" y="4239275"/>
                    <a:pt x="3847401" y="4648409"/>
                  </a:cubicBezTo>
                  <a:cubicBezTo>
                    <a:pt x="5672435" y="5057544"/>
                    <a:pt x="6062493" y="3585905"/>
                    <a:pt x="7009446" y="3398991"/>
                  </a:cubicBezTo>
                  <a:cubicBezTo>
                    <a:pt x="7956398" y="3212076"/>
                    <a:pt x="8538499" y="4282959"/>
                    <a:pt x="9739452" y="4225692"/>
                  </a:cubicBezTo>
                  <a:cubicBezTo>
                    <a:pt x="10715225" y="4179163"/>
                    <a:pt x="11042430" y="3274516"/>
                    <a:pt x="12047470" y="3045273"/>
                  </a:cubicBezTo>
                  <a:lnTo>
                    <a:pt x="12192000" y="302150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7" name="Freeform: Shape 90">
              <a:extLst>
                <a:ext uri="{FF2B5EF4-FFF2-40B4-BE49-F238E27FC236}">
                  <a16:creationId xmlns:a16="http://schemas.microsoft.com/office/drawing/2014/main" id="{DFE34D92-7664-2FE5-8AB9-8BB076FB3E82}"/>
                </a:ext>
              </a:extLst>
            </p:cNvPr>
            <p:cNvSpPr/>
            <p:nvPr/>
          </p:nvSpPr>
          <p:spPr>
            <a:xfrm>
              <a:off x="5879104" y="0"/>
              <a:ext cx="6312896" cy="4508778"/>
            </a:xfrm>
            <a:custGeom>
              <a:avLst/>
              <a:gdLst>
                <a:gd name="connsiteX0" fmla="*/ 0 w 6312896"/>
                <a:gd name="connsiteY0" fmla="*/ 0 h 4508778"/>
                <a:gd name="connsiteX1" fmla="*/ 6312896 w 6312896"/>
                <a:gd name="connsiteY1" fmla="*/ 0 h 4508778"/>
                <a:gd name="connsiteX2" fmla="*/ 6312896 w 6312896"/>
                <a:gd name="connsiteY2" fmla="*/ 4378131 h 4508778"/>
                <a:gd name="connsiteX3" fmla="*/ 6229583 w 6312896"/>
                <a:gd name="connsiteY3" fmla="*/ 4407272 h 4508778"/>
                <a:gd name="connsiteX4" fmla="*/ 3785264 w 6312896"/>
                <a:gd name="connsiteY4" fmla="*/ 3786953 h 4508778"/>
                <a:gd name="connsiteX5" fmla="*/ 15876 w 6312896"/>
                <a:gd name="connsiteY5" fmla="*/ 17561 h 4508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12896" h="4508778">
                  <a:moveTo>
                    <a:pt x="0" y="0"/>
                  </a:moveTo>
                  <a:lnTo>
                    <a:pt x="6312896" y="0"/>
                  </a:lnTo>
                  <a:lnTo>
                    <a:pt x="6312896" y="4378131"/>
                  </a:lnTo>
                  <a:lnTo>
                    <a:pt x="6229583" y="4407272"/>
                  </a:lnTo>
                  <a:cubicBezTo>
                    <a:pt x="5391257" y="4655400"/>
                    <a:pt x="4446940" y="4448627"/>
                    <a:pt x="3785264" y="3786953"/>
                  </a:cubicBezTo>
                  <a:lnTo>
                    <a:pt x="15876" y="17561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0" dist="190500" dir="5400000" algn="t" rotWithShape="0">
                <a:schemeClr val="accent1">
                  <a:lumMod val="50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8" name="Freeform: Shape 17">
              <a:extLst>
                <a:ext uri="{FF2B5EF4-FFF2-40B4-BE49-F238E27FC236}">
                  <a16:creationId xmlns:a16="http://schemas.microsoft.com/office/drawing/2014/main" id="{C7140E18-C98C-BB14-5D42-F006A2918931}"/>
                </a:ext>
              </a:extLst>
            </p:cNvPr>
            <p:cNvSpPr/>
            <p:nvPr/>
          </p:nvSpPr>
          <p:spPr>
            <a:xfrm>
              <a:off x="7602486" y="0"/>
              <a:ext cx="4589513" cy="2734055"/>
            </a:xfrm>
            <a:custGeom>
              <a:avLst/>
              <a:gdLst>
                <a:gd name="connsiteX0" fmla="*/ 0 w 2118768"/>
                <a:gd name="connsiteY0" fmla="*/ 0 h 1262188"/>
                <a:gd name="connsiteX1" fmla="*/ 2118768 w 2118768"/>
                <a:gd name="connsiteY1" fmla="*/ 0 h 1262188"/>
                <a:gd name="connsiteX2" fmla="*/ 2118768 w 2118768"/>
                <a:gd name="connsiteY2" fmla="*/ 976673 h 1262188"/>
                <a:gd name="connsiteX3" fmla="*/ 2035321 w 2118768"/>
                <a:gd name="connsiteY3" fmla="*/ 1060120 h 1262188"/>
                <a:gd name="connsiteX4" fmla="*/ 1059647 w 2118768"/>
                <a:gd name="connsiteY4" fmla="*/ 1060120 h 1262188"/>
                <a:gd name="connsiteX5" fmla="*/ 4444 w 2118768"/>
                <a:gd name="connsiteY5" fmla="*/ 4916 h 126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18768" h="1262188">
                  <a:moveTo>
                    <a:pt x="0" y="0"/>
                  </a:moveTo>
                  <a:lnTo>
                    <a:pt x="2118768" y="0"/>
                  </a:lnTo>
                  <a:lnTo>
                    <a:pt x="2118768" y="976673"/>
                  </a:lnTo>
                  <a:lnTo>
                    <a:pt x="2035321" y="1060120"/>
                  </a:lnTo>
                  <a:cubicBezTo>
                    <a:pt x="1765897" y="1329544"/>
                    <a:pt x="1329072" y="1329544"/>
                    <a:pt x="1059647" y="1060120"/>
                  </a:cubicBezTo>
                  <a:lnTo>
                    <a:pt x="4444" y="491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2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0" dist="190500" dir="5400000" algn="t" rotWithShape="0">
                <a:schemeClr val="accent1">
                  <a:lumMod val="50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9" name="Freeform: Shape 84">
              <a:extLst>
                <a:ext uri="{FF2B5EF4-FFF2-40B4-BE49-F238E27FC236}">
                  <a16:creationId xmlns:a16="http://schemas.microsoft.com/office/drawing/2014/main" id="{E7DA0F17-A93F-A29E-01FD-FB7BDA52BC35}"/>
                </a:ext>
              </a:extLst>
            </p:cNvPr>
            <p:cNvSpPr/>
            <p:nvPr/>
          </p:nvSpPr>
          <p:spPr>
            <a:xfrm rot="10800000">
              <a:off x="1" y="1541213"/>
              <a:ext cx="4618598" cy="2751382"/>
            </a:xfrm>
            <a:custGeom>
              <a:avLst/>
              <a:gdLst>
                <a:gd name="connsiteX0" fmla="*/ 0 w 2118768"/>
                <a:gd name="connsiteY0" fmla="*/ 0 h 1262188"/>
                <a:gd name="connsiteX1" fmla="*/ 2118768 w 2118768"/>
                <a:gd name="connsiteY1" fmla="*/ 0 h 1262188"/>
                <a:gd name="connsiteX2" fmla="*/ 2118768 w 2118768"/>
                <a:gd name="connsiteY2" fmla="*/ 976673 h 1262188"/>
                <a:gd name="connsiteX3" fmla="*/ 2035321 w 2118768"/>
                <a:gd name="connsiteY3" fmla="*/ 1060120 h 1262188"/>
                <a:gd name="connsiteX4" fmla="*/ 1059647 w 2118768"/>
                <a:gd name="connsiteY4" fmla="*/ 1060120 h 1262188"/>
                <a:gd name="connsiteX5" fmla="*/ 4444 w 2118768"/>
                <a:gd name="connsiteY5" fmla="*/ 4916 h 126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18768" h="1262188">
                  <a:moveTo>
                    <a:pt x="0" y="0"/>
                  </a:moveTo>
                  <a:lnTo>
                    <a:pt x="2118768" y="0"/>
                  </a:lnTo>
                  <a:lnTo>
                    <a:pt x="2118768" y="976673"/>
                  </a:lnTo>
                  <a:lnTo>
                    <a:pt x="2035321" y="1060120"/>
                  </a:lnTo>
                  <a:cubicBezTo>
                    <a:pt x="1765897" y="1329544"/>
                    <a:pt x="1329072" y="1329544"/>
                    <a:pt x="1059647" y="1060120"/>
                  </a:cubicBezTo>
                  <a:lnTo>
                    <a:pt x="4444" y="491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0" dist="190500" dir="5400000" algn="t" rotWithShape="0">
                <a:schemeClr val="accent1">
                  <a:lumMod val="50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36914E1-587E-17C6-3343-5547FA2E7DCE}"/>
              </a:ext>
            </a:extLst>
          </p:cNvPr>
          <p:cNvGrpSpPr/>
          <p:nvPr/>
        </p:nvGrpSpPr>
        <p:grpSpPr>
          <a:xfrm>
            <a:off x="550863" y="549275"/>
            <a:ext cx="10314361" cy="6289251"/>
            <a:chOff x="550863" y="549275"/>
            <a:chExt cx="10314361" cy="6289251"/>
          </a:xfrm>
        </p:grpSpPr>
        <p:sp>
          <p:nvSpPr>
            <p:cNvPr id="64" name="Title">
              <a:extLst>
                <a:ext uri="{FF2B5EF4-FFF2-40B4-BE49-F238E27FC236}">
                  <a16:creationId xmlns:a16="http://schemas.microsoft.com/office/drawing/2014/main" id="{06B6EBD5-21CD-911C-E1B0-21CAF85C2187}"/>
                </a:ext>
              </a:extLst>
            </p:cNvPr>
            <p:cNvSpPr txBox="1"/>
            <p:nvPr/>
          </p:nvSpPr>
          <p:spPr>
            <a:xfrm>
              <a:off x="550863" y="549275"/>
              <a:ext cx="103143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0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Сравнение результатов</a:t>
              </a:r>
            </a:p>
          </p:txBody>
        </p:sp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FCE6AE67-47BA-C0B9-4001-F1CE4DF594AD}"/>
                </a:ext>
              </a:extLst>
            </p:cNvPr>
            <p:cNvGrpSpPr/>
            <p:nvPr/>
          </p:nvGrpSpPr>
          <p:grpSpPr>
            <a:xfrm>
              <a:off x="1815354" y="1257162"/>
              <a:ext cx="8253972" cy="5581364"/>
              <a:chOff x="1815354" y="1257162"/>
              <a:chExt cx="8253972" cy="5581364"/>
            </a:xfrm>
          </p:grpSpPr>
          <p:grpSp>
            <p:nvGrpSpPr>
              <p:cNvPr id="6" name="Группа 5">
                <a:extLst>
                  <a:ext uri="{FF2B5EF4-FFF2-40B4-BE49-F238E27FC236}">
                    <a16:creationId xmlns:a16="http://schemas.microsoft.com/office/drawing/2014/main" id="{7EC3E2E0-06B3-0EDD-1BB6-D5B488666738}"/>
                  </a:ext>
                </a:extLst>
              </p:cNvPr>
              <p:cNvGrpSpPr/>
              <p:nvPr/>
            </p:nvGrpSpPr>
            <p:grpSpPr>
              <a:xfrm>
                <a:off x="1815354" y="1257162"/>
                <a:ext cx="8253972" cy="5581364"/>
                <a:chOff x="550862" y="1616364"/>
                <a:chExt cx="11090276" cy="4657435"/>
              </a:xfrm>
            </p:grpSpPr>
            <p:sp>
              <p:nvSpPr>
                <p:cNvPr id="55" name="Rectangle: Rounded Corners 22">
                  <a:extLst>
                    <a:ext uri="{FF2B5EF4-FFF2-40B4-BE49-F238E27FC236}">
                      <a16:creationId xmlns:a16="http://schemas.microsoft.com/office/drawing/2014/main" id="{8479D437-AA0A-8AE9-899E-00889E5C176B}"/>
                    </a:ext>
                  </a:extLst>
                </p:cNvPr>
                <p:cNvSpPr/>
                <p:nvPr/>
              </p:nvSpPr>
              <p:spPr>
                <a:xfrm>
                  <a:off x="550862" y="1616364"/>
                  <a:ext cx="11090276" cy="4657435"/>
                </a:xfrm>
                <a:prstGeom prst="roundRect">
                  <a:avLst>
                    <a:gd name="adj" fmla="val 4133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0" dist="190500" dir="5400000" algn="t" rotWithShape="0">
                    <a:schemeClr val="accent1">
                      <a:lumMod val="50000"/>
                      <a:alpha val="1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" name="Rectangle: Rounded Corners 22">
                  <a:extLst>
                    <a:ext uri="{FF2B5EF4-FFF2-40B4-BE49-F238E27FC236}">
                      <a16:creationId xmlns:a16="http://schemas.microsoft.com/office/drawing/2014/main" id="{C5F1F212-36C5-9354-94E7-CFC327150760}"/>
                    </a:ext>
                  </a:extLst>
                </p:cNvPr>
                <p:cNvSpPr/>
                <p:nvPr/>
              </p:nvSpPr>
              <p:spPr>
                <a:xfrm>
                  <a:off x="732600" y="1757362"/>
                  <a:ext cx="10726800" cy="610520"/>
                </a:xfrm>
                <a:prstGeom prst="roundRect">
                  <a:avLst>
                    <a:gd name="adj" fmla="val 28294"/>
                  </a:avLst>
                </a:prstGeom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508000" dist="190500" dir="5400000" algn="t" rotWithShape="0">
                    <a:schemeClr val="accent1">
                      <a:lumMod val="50000"/>
                      <a:alpha val="1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pic>
            <p:nvPicPr>
              <p:cNvPr id="2" name="Объект 4" descr="Изображение выглядит как текст, линия, График, диаграмма&#10;&#10;Автоматически созданное описание">
                <a:extLst>
                  <a:ext uri="{FF2B5EF4-FFF2-40B4-BE49-F238E27FC236}">
                    <a16:creationId xmlns:a16="http://schemas.microsoft.com/office/drawing/2014/main" id="{DE33004B-086A-E1BE-DA7A-4EECED9908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57" t="8373" r="8279" b="3652"/>
              <a:stretch/>
            </p:blipFill>
            <p:spPr>
              <a:xfrm>
                <a:off x="1945554" y="1367027"/>
                <a:ext cx="8083430" cy="523118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1778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54">
            <a:extLst>
              <a:ext uri="{FF2B5EF4-FFF2-40B4-BE49-F238E27FC236}">
                <a16:creationId xmlns:a16="http://schemas.microsoft.com/office/drawing/2014/main" id="{3598BCD7-5D3F-2EB7-6425-D9C4C676F2AC}"/>
              </a:ext>
            </a:extLst>
          </p:cNvPr>
          <p:cNvGrpSpPr/>
          <p:nvPr/>
        </p:nvGrpSpPr>
        <p:grpSpPr>
          <a:xfrm flipH="1">
            <a:off x="-6350" y="0"/>
            <a:ext cx="12192002" cy="6857999"/>
            <a:chOff x="-2" y="0"/>
            <a:chExt cx="12192002" cy="6857999"/>
          </a:xfrm>
          <a:solidFill>
            <a:schemeClr val="accent1">
              <a:alpha val="6000"/>
            </a:schemeClr>
          </a:solidFill>
        </p:grpSpPr>
        <p:sp>
          <p:nvSpPr>
            <p:cNvPr id="15" name="Freeform: Shape 55">
              <a:extLst>
                <a:ext uri="{FF2B5EF4-FFF2-40B4-BE49-F238E27FC236}">
                  <a16:creationId xmlns:a16="http://schemas.microsoft.com/office/drawing/2014/main" id="{69747D10-E94C-CE61-8E98-ECDC62EB23F6}"/>
                </a:ext>
              </a:extLst>
            </p:cNvPr>
            <p:cNvSpPr/>
            <p:nvPr/>
          </p:nvSpPr>
          <p:spPr>
            <a:xfrm flipH="1">
              <a:off x="4050476" y="5496"/>
              <a:ext cx="8141524" cy="1845110"/>
            </a:xfrm>
            <a:custGeom>
              <a:avLst/>
              <a:gdLst>
                <a:gd name="connsiteX0" fmla="*/ 0 w 7211377"/>
                <a:gd name="connsiteY0" fmla="*/ 0 h 1634311"/>
                <a:gd name="connsiteX1" fmla="*/ 1520190 w 7211377"/>
                <a:gd name="connsiteY1" fmla="*/ 1071563 h 1634311"/>
                <a:gd name="connsiteX2" fmla="*/ 3642360 w 7211377"/>
                <a:gd name="connsiteY2" fmla="*/ 1307783 h 1634311"/>
                <a:gd name="connsiteX3" fmla="*/ 6280785 w 7211377"/>
                <a:gd name="connsiteY3" fmla="*/ 970598 h 1634311"/>
                <a:gd name="connsiteX4" fmla="*/ 7211378 w 7211377"/>
                <a:gd name="connsiteY4" fmla="*/ 0 h 1634311"/>
                <a:gd name="connsiteX5" fmla="*/ 0 w 7211377"/>
                <a:gd name="connsiteY5" fmla="*/ 0 h 163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11377" h="1634311">
                  <a:moveTo>
                    <a:pt x="0" y="0"/>
                  </a:moveTo>
                  <a:cubicBezTo>
                    <a:pt x="0" y="0"/>
                    <a:pt x="688658" y="1185863"/>
                    <a:pt x="1520190" y="1071563"/>
                  </a:cubicBezTo>
                  <a:cubicBezTo>
                    <a:pt x="2351723" y="957263"/>
                    <a:pt x="2796540" y="784860"/>
                    <a:pt x="3642360" y="1307783"/>
                  </a:cubicBezTo>
                  <a:cubicBezTo>
                    <a:pt x="4488180" y="1830705"/>
                    <a:pt x="5370195" y="1730693"/>
                    <a:pt x="6280785" y="970598"/>
                  </a:cubicBezTo>
                  <a:cubicBezTo>
                    <a:pt x="7191375" y="210503"/>
                    <a:pt x="7211378" y="0"/>
                    <a:pt x="7211378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Freeform: Shape 56">
              <a:extLst>
                <a:ext uri="{FF2B5EF4-FFF2-40B4-BE49-F238E27FC236}">
                  <a16:creationId xmlns:a16="http://schemas.microsoft.com/office/drawing/2014/main" id="{625703EA-E8F6-E47E-3B76-19DBF3EA2536}"/>
                </a:ext>
              </a:extLst>
            </p:cNvPr>
            <p:cNvSpPr/>
            <p:nvPr/>
          </p:nvSpPr>
          <p:spPr>
            <a:xfrm rot="10800000">
              <a:off x="-2" y="5026054"/>
              <a:ext cx="8083429" cy="1831943"/>
            </a:xfrm>
            <a:custGeom>
              <a:avLst/>
              <a:gdLst>
                <a:gd name="connsiteX0" fmla="*/ 0 w 7211377"/>
                <a:gd name="connsiteY0" fmla="*/ 0 h 1634311"/>
                <a:gd name="connsiteX1" fmla="*/ 1520190 w 7211377"/>
                <a:gd name="connsiteY1" fmla="*/ 1071563 h 1634311"/>
                <a:gd name="connsiteX2" fmla="*/ 3642360 w 7211377"/>
                <a:gd name="connsiteY2" fmla="*/ 1307783 h 1634311"/>
                <a:gd name="connsiteX3" fmla="*/ 6280785 w 7211377"/>
                <a:gd name="connsiteY3" fmla="*/ 970598 h 1634311"/>
                <a:gd name="connsiteX4" fmla="*/ 7211378 w 7211377"/>
                <a:gd name="connsiteY4" fmla="*/ 0 h 1634311"/>
                <a:gd name="connsiteX5" fmla="*/ 0 w 7211377"/>
                <a:gd name="connsiteY5" fmla="*/ 0 h 163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11377" h="1634311">
                  <a:moveTo>
                    <a:pt x="0" y="0"/>
                  </a:moveTo>
                  <a:cubicBezTo>
                    <a:pt x="0" y="0"/>
                    <a:pt x="688658" y="1185863"/>
                    <a:pt x="1520190" y="1071563"/>
                  </a:cubicBezTo>
                  <a:cubicBezTo>
                    <a:pt x="2351723" y="957263"/>
                    <a:pt x="2796540" y="784860"/>
                    <a:pt x="3642360" y="1307783"/>
                  </a:cubicBezTo>
                  <a:cubicBezTo>
                    <a:pt x="4488180" y="1830705"/>
                    <a:pt x="5370195" y="1730693"/>
                    <a:pt x="6280785" y="970598"/>
                  </a:cubicBezTo>
                  <a:cubicBezTo>
                    <a:pt x="7191375" y="210503"/>
                    <a:pt x="7211378" y="0"/>
                    <a:pt x="7211378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" name="Freeform: Shape 58">
              <a:extLst>
                <a:ext uri="{FF2B5EF4-FFF2-40B4-BE49-F238E27FC236}">
                  <a16:creationId xmlns:a16="http://schemas.microsoft.com/office/drawing/2014/main" id="{6F71AB5A-7B89-FA99-8AE6-F38FA958AA35}"/>
                </a:ext>
              </a:extLst>
            </p:cNvPr>
            <p:cNvSpPr/>
            <p:nvPr/>
          </p:nvSpPr>
          <p:spPr>
            <a:xfrm>
              <a:off x="10017578" y="4304728"/>
              <a:ext cx="2174422" cy="2553271"/>
            </a:xfrm>
            <a:custGeom>
              <a:avLst/>
              <a:gdLst>
                <a:gd name="connsiteX0" fmla="*/ 3364716 w 3364716"/>
                <a:gd name="connsiteY0" fmla="*/ 0 h 3950950"/>
                <a:gd name="connsiteX1" fmla="*/ 3364716 w 3364716"/>
                <a:gd name="connsiteY1" fmla="*/ 3950950 h 3950950"/>
                <a:gd name="connsiteX2" fmla="*/ 871221 w 3364716"/>
                <a:gd name="connsiteY2" fmla="*/ 3950950 h 3950950"/>
                <a:gd name="connsiteX3" fmla="*/ 852272 w 3364716"/>
                <a:gd name="connsiteY3" fmla="*/ 3934611 h 3950950"/>
                <a:gd name="connsiteX4" fmla="*/ 626118 w 3364716"/>
                <a:gd name="connsiteY4" fmla="*/ 3805093 h 3950950"/>
                <a:gd name="connsiteX5" fmla="*/ 138723 w 3364716"/>
                <a:gd name="connsiteY5" fmla="*/ 2363416 h 3950950"/>
                <a:gd name="connsiteX6" fmla="*/ 2641940 w 3364716"/>
                <a:gd name="connsiteY6" fmla="*/ 844453 h 3950950"/>
                <a:gd name="connsiteX7" fmla="*/ 3351328 w 3364716"/>
                <a:gd name="connsiteY7" fmla="*/ 5959 h 395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64716" h="3950950">
                  <a:moveTo>
                    <a:pt x="3364716" y="0"/>
                  </a:moveTo>
                  <a:lnTo>
                    <a:pt x="3364716" y="3950950"/>
                  </a:lnTo>
                  <a:lnTo>
                    <a:pt x="871221" y="3950950"/>
                  </a:lnTo>
                  <a:lnTo>
                    <a:pt x="852272" y="3934611"/>
                  </a:lnTo>
                  <a:cubicBezTo>
                    <a:pt x="780378" y="3876552"/>
                    <a:pt x="706118" y="3829788"/>
                    <a:pt x="626118" y="3805093"/>
                  </a:cubicBezTo>
                  <a:cubicBezTo>
                    <a:pt x="197084" y="3672597"/>
                    <a:pt x="-226428" y="3053496"/>
                    <a:pt x="138723" y="2363416"/>
                  </a:cubicBezTo>
                  <a:cubicBezTo>
                    <a:pt x="500719" y="1679646"/>
                    <a:pt x="2223158" y="1712769"/>
                    <a:pt x="2641940" y="844453"/>
                  </a:cubicBezTo>
                  <a:cubicBezTo>
                    <a:pt x="2903678" y="302247"/>
                    <a:pt x="3180510" y="89369"/>
                    <a:pt x="3351328" y="5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8" name="Freeform: Shape 59">
              <a:extLst>
                <a:ext uri="{FF2B5EF4-FFF2-40B4-BE49-F238E27FC236}">
                  <a16:creationId xmlns:a16="http://schemas.microsoft.com/office/drawing/2014/main" id="{9C463573-DA7F-D7C8-BA7F-1EB46B0F649F}"/>
                </a:ext>
              </a:extLst>
            </p:cNvPr>
            <p:cNvSpPr/>
            <p:nvPr/>
          </p:nvSpPr>
          <p:spPr>
            <a:xfrm rot="10800000">
              <a:off x="1" y="0"/>
              <a:ext cx="2174422" cy="2553271"/>
            </a:xfrm>
            <a:custGeom>
              <a:avLst/>
              <a:gdLst>
                <a:gd name="connsiteX0" fmla="*/ 3364716 w 3364716"/>
                <a:gd name="connsiteY0" fmla="*/ 0 h 3950950"/>
                <a:gd name="connsiteX1" fmla="*/ 3364716 w 3364716"/>
                <a:gd name="connsiteY1" fmla="*/ 3950950 h 3950950"/>
                <a:gd name="connsiteX2" fmla="*/ 871221 w 3364716"/>
                <a:gd name="connsiteY2" fmla="*/ 3950950 h 3950950"/>
                <a:gd name="connsiteX3" fmla="*/ 852272 w 3364716"/>
                <a:gd name="connsiteY3" fmla="*/ 3934611 h 3950950"/>
                <a:gd name="connsiteX4" fmla="*/ 626118 w 3364716"/>
                <a:gd name="connsiteY4" fmla="*/ 3805093 h 3950950"/>
                <a:gd name="connsiteX5" fmla="*/ 138723 w 3364716"/>
                <a:gd name="connsiteY5" fmla="*/ 2363416 h 3950950"/>
                <a:gd name="connsiteX6" fmla="*/ 2641940 w 3364716"/>
                <a:gd name="connsiteY6" fmla="*/ 844453 h 3950950"/>
                <a:gd name="connsiteX7" fmla="*/ 3351328 w 3364716"/>
                <a:gd name="connsiteY7" fmla="*/ 5959 h 395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64716" h="3950950">
                  <a:moveTo>
                    <a:pt x="3364716" y="0"/>
                  </a:moveTo>
                  <a:lnTo>
                    <a:pt x="3364716" y="3950950"/>
                  </a:lnTo>
                  <a:lnTo>
                    <a:pt x="871221" y="3950950"/>
                  </a:lnTo>
                  <a:lnTo>
                    <a:pt x="852272" y="3934611"/>
                  </a:lnTo>
                  <a:cubicBezTo>
                    <a:pt x="780378" y="3876552"/>
                    <a:pt x="706118" y="3829788"/>
                    <a:pt x="626118" y="3805093"/>
                  </a:cubicBezTo>
                  <a:cubicBezTo>
                    <a:pt x="197084" y="3672597"/>
                    <a:pt x="-226428" y="3053496"/>
                    <a:pt x="138723" y="2363416"/>
                  </a:cubicBezTo>
                  <a:cubicBezTo>
                    <a:pt x="500719" y="1679646"/>
                    <a:pt x="2223158" y="1712769"/>
                    <a:pt x="2641940" y="844453"/>
                  </a:cubicBezTo>
                  <a:cubicBezTo>
                    <a:pt x="2903678" y="302247"/>
                    <a:pt x="3180510" y="89369"/>
                    <a:pt x="3351328" y="5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1" name="Freeform: Shape 5">
            <a:extLst>
              <a:ext uri="{FF2B5EF4-FFF2-40B4-BE49-F238E27FC236}">
                <a16:creationId xmlns:a16="http://schemas.microsoft.com/office/drawing/2014/main" id="{6ECE9EE1-8229-04E1-F5F8-5E312E9480ED}"/>
              </a:ext>
            </a:extLst>
          </p:cNvPr>
          <p:cNvSpPr/>
          <p:nvPr/>
        </p:nvSpPr>
        <p:spPr>
          <a:xfrm flipV="1">
            <a:off x="-6350" y="1246655"/>
            <a:ext cx="5446059" cy="4679421"/>
          </a:xfrm>
          <a:custGeom>
            <a:avLst/>
            <a:gdLst>
              <a:gd name="connsiteX0" fmla="*/ 4668173 w 5837294"/>
              <a:gd name="connsiteY0" fmla="*/ 0 h 5682237"/>
              <a:gd name="connsiteX1" fmla="*/ 0 w 5837294"/>
              <a:gd name="connsiteY1" fmla="*/ 0 h 5682237"/>
              <a:gd name="connsiteX2" fmla="*/ 0 w 5837294"/>
              <a:gd name="connsiteY2" fmla="*/ 5682237 h 5682237"/>
              <a:gd name="connsiteX3" fmla="*/ 2747262 w 5837294"/>
              <a:gd name="connsiteY3" fmla="*/ 5682237 h 5682237"/>
              <a:gd name="connsiteX4" fmla="*/ 3760771 w 5837294"/>
              <a:gd name="connsiteY4" fmla="*/ 5094988 h 5682237"/>
              <a:gd name="connsiteX5" fmla="*/ 5681683 w 5837294"/>
              <a:gd name="connsiteY5" fmla="*/ 1750774 h 5682237"/>
              <a:gd name="connsiteX6" fmla="*/ 5495080 w 5837294"/>
              <a:gd name="connsiteY6" fmla="*/ 342106 h 5682237"/>
              <a:gd name="connsiteX7" fmla="*/ 4668173 w 5837294"/>
              <a:gd name="connsiteY7" fmla="*/ 0 h 5682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37294" h="5682237">
                <a:moveTo>
                  <a:pt x="4668173" y="0"/>
                </a:moveTo>
                <a:lnTo>
                  <a:pt x="0" y="0"/>
                </a:lnTo>
                <a:lnTo>
                  <a:pt x="0" y="5682237"/>
                </a:lnTo>
                <a:lnTo>
                  <a:pt x="2747262" y="5682237"/>
                </a:lnTo>
                <a:cubicBezTo>
                  <a:pt x="3166203" y="5682237"/>
                  <a:pt x="3552216" y="5457217"/>
                  <a:pt x="3760771" y="5094988"/>
                </a:cubicBezTo>
                <a:lnTo>
                  <a:pt x="5681683" y="1750774"/>
                </a:lnTo>
                <a:cubicBezTo>
                  <a:pt x="5945122" y="1293415"/>
                  <a:pt x="5868286" y="715311"/>
                  <a:pt x="5495080" y="342106"/>
                </a:cubicBezTo>
                <a:cubicBezTo>
                  <a:pt x="5275547" y="122574"/>
                  <a:pt x="4979178" y="0"/>
                  <a:pt x="4668173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2700000" scaled="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34C738CA-F2C0-6289-9130-F795406473ED}"/>
              </a:ext>
            </a:extLst>
          </p:cNvPr>
          <p:cNvSpPr txBox="1"/>
          <p:nvPr/>
        </p:nvSpPr>
        <p:spPr>
          <a:xfrm>
            <a:off x="550863" y="549275"/>
            <a:ext cx="5545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Хэш-таблица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7B009F6-A229-A465-E84C-033F92E1B4AB}"/>
              </a:ext>
            </a:extLst>
          </p:cNvPr>
          <p:cNvGrpSpPr/>
          <p:nvPr/>
        </p:nvGrpSpPr>
        <p:grpSpPr>
          <a:xfrm>
            <a:off x="1694330" y="1800940"/>
            <a:ext cx="11207091" cy="4507785"/>
            <a:chOff x="1694330" y="1800940"/>
            <a:chExt cx="11207091" cy="4507785"/>
          </a:xfrm>
        </p:grpSpPr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5E75F86E-0AC9-E13C-5281-7D72274E55CB}"/>
                </a:ext>
              </a:extLst>
            </p:cNvPr>
            <p:cNvGrpSpPr/>
            <p:nvPr/>
          </p:nvGrpSpPr>
          <p:grpSpPr>
            <a:xfrm>
              <a:off x="1694330" y="1800940"/>
              <a:ext cx="11116234" cy="4507785"/>
              <a:chOff x="2160123" y="2670763"/>
              <a:chExt cx="10031876" cy="3637962"/>
            </a:xfrm>
          </p:grpSpPr>
          <p:sp>
            <p:nvSpPr>
              <p:cNvPr id="12" name="Graphic 2">
                <a:extLst>
                  <a:ext uri="{FF2B5EF4-FFF2-40B4-BE49-F238E27FC236}">
                    <a16:creationId xmlns:a16="http://schemas.microsoft.com/office/drawing/2014/main" id="{F95D0DF8-CE2A-C5EC-439B-D6B9D64A2CF1}"/>
                  </a:ext>
                </a:extLst>
              </p:cNvPr>
              <p:cNvSpPr/>
              <p:nvPr/>
            </p:nvSpPr>
            <p:spPr>
              <a:xfrm>
                <a:off x="2160123" y="2670763"/>
                <a:ext cx="10031876" cy="3637962"/>
              </a:xfrm>
              <a:custGeom>
                <a:avLst/>
                <a:gdLst>
                  <a:gd name="connsiteX0" fmla="*/ 63861 w 1049698"/>
                  <a:gd name="connsiteY0" fmla="*/ 0 h 418147"/>
                  <a:gd name="connsiteX1" fmla="*/ 1049699 w 1049698"/>
                  <a:gd name="connsiteY1" fmla="*/ 0 h 418147"/>
                  <a:gd name="connsiteX2" fmla="*/ 1049699 w 1049698"/>
                  <a:gd name="connsiteY2" fmla="*/ 418148 h 418147"/>
                  <a:gd name="connsiteX3" fmla="*/ 225786 w 1049698"/>
                  <a:gd name="connsiteY3" fmla="*/ 418148 h 418147"/>
                  <a:gd name="connsiteX4" fmla="*/ 140061 w 1049698"/>
                  <a:gd name="connsiteY4" fmla="*/ 366713 h 418147"/>
                  <a:gd name="connsiteX5" fmla="*/ 5759 w 1049698"/>
                  <a:gd name="connsiteY5" fmla="*/ 83820 h 418147"/>
                  <a:gd name="connsiteX6" fmla="*/ 63861 w 1049698"/>
                  <a:gd name="connsiteY6" fmla="*/ 0 h 41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9698" h="418147">
                    <a:moveTo>
                      <a:pt x="63861" y="0"/>
                    </a:moveTo>
                    <a:lnTo>
                      <a:pt x="1049699" y="0"/>
                    </a:lnTo>
                    <a:lnTo>
                      <a:pt x="1049699" y="418148"/>
                    </a:lnTo>
                    <a:lnTo>
                      <a:pt x="225786" y="418148"/>
                    </a:lnTo>
                    <a:cubicBezTo>
                      <a:pt x="188639" y="418148"/>
                      <a:pt x="155301" y="398145"/>
                      <a:pt x="140061" y="366713"/>
                    </a:cubicBezTo>
                    <a:lnTo>
                      <a:pt x="5759" y="83820"/>
                    </a:lnTo>
                    <a:cubicBezTo>
                      <a:pt x="-13291" y="44768"/>
                      <a:pt x="17189" y="0"/>
                      <a:pt x="6386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  <a:effectLst>
                <a:outerShdw blurRad="420684" dist="38100" dir="8100000" algn="tr" rotWithShape="0">
                  <a:schemeClr val="accent1">
                    <a:lumMod val="50000"/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9" name="Text">
                <a:extLst>
                  <a:ext uri="{FF2B5EF4-FFF2-40B4-BE49-F238E27FC236}">
                    <a16:creationId xmlns:a16="http://schemas.microsoft.com/office/drawing/2014/main" id="{E00C21AE-3432-8E0F-EB1B-1F82167F6E89}"/>
                  </a:ext>
                </a:extLst>
              </p:cNvPr>
              <p:cNvSpPr txBox="1"/>
              <p:nvPr/>
            </p:nvSpPr>
            <p:spPr>
              <a:xfrm>
                <a:off x="3176713" y="3195420"/>
                <a:ext cx="7781528" cy="1200323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indent="0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b="0" i="0">
                    <a:solidFill>
                      <a:schemeClr val="bg1"/>
                    </a:solidFill>
                    <a:latin typeface="Gotham Pro" panose="02000503040000020004" pitchFamily="2" charset="0"/>
                    <a:cs typeface="Gotham Pro" panose="02000503040000020004" pitchFamily="2" charset="0"/>
                  </a:defRPr>
                </a:lvl1pPr>
                <a:lvl2pPr inden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>
                    <a:solidFill>
                      <a:schemeClr val="bg1"/>
                    </a:solidFill>
                    <a:latin typeface="Gotham Pro" panose="02000503040000020004" pitchFamily="2" charset="0"/>
                    <a:cs typeface="Gotham Pro" panose="02000503040000020004" pitchFamily="2" charset="0"/>
                  </a:defRPr>
                </a:lvl2pPr>
                <a:lvl3pPr inden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>
                    <a:solidFill>
                      <a:schemeClr val="bg1"/>
                    </a:solidFill>
                    <a:latin typeface="Gotham Pro" panose="02000503040000020004" pitchFamily="2" charset="0"/>
                    <a:cs typeface="Gotham Pro" panose="02000503040000020004" pitchFamily="2" charset="0"/>
                  </a:defRPr>
                </a:lvl3pPr>
                <a:lvl4pPr inden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>
                    <a:solidFill>
                      <a:schemeClr val="bg1"/>
                    </a:solidFill>
                    <a:latin typeface="Gotham Pro" panose="02000503040000020004" pitchFamily="2" charset="0"/>
                    <a:cs typeface="Gotham Pro" panose="02000503040000020004" pitchFamily="2" charset="0"/>
                  </a:defRPr>
                </a:lvl4pPr>
                <a:lvl5pPr inden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>
                    <a:solidFill>
                      <a:schemeClr val="bg1"/>
                    </a:solidFill>
                    <a:latin typeface="Gotham Pro" panose="02000503040000020004" pitchFamily="2" charset="0"/>
                    <a:cs typeface="Gotham Pro" panose="02000503040000020004" pitchFamily="2" charset="0"/>
                  </a:defRPr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>
                  <a:spcBef>
                    <a:spcPts val="0"/>
                  </a:spcBef>
                </a:pP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htab_t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*</a:t>
                </a: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htab_create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(int size);</a:t>
                </a:r>
                <a:endParaRPr lang="ru-RU" sz="16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void </a:t>
                </a: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htab_free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htab_t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*</a:t>
                </a: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htab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);</a:t>
                </a:r>
                <a:endParaRPr lang="ru-RU" sz="16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htab_node_t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*</a:t>
                </a: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htab_find_hash_node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htab_t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*</a:t>
                </a: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htab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</a:t>
                </a: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keyT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key);</a:t>
                </a:r>
                <a:endParaRPr lang="ru-RU" sz="16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void </a:t>
                </a: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htab_erase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htab_t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*</a:t>
                </a: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htab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</a:t>
                </a: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keyT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key);</a:t>
                </a:r>
                <a:endParaRPr lang="ru-RU" sz="16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void </a:t>
                </a: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htab_insert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htab_t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*</a:t>
                </a: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htab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</a:t>
                </a: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keyT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key, int value, int time);</a:t>
                </a:r>
                <a:endParaRPr lang="ru-RU" sz="16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void </a:t>
                </a: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htab_rehash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htab_t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*</a:t>
                </a: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htab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int size);</a:t>
                </a:r>
              </a:p>
            </p:txBody>
          </p:sp>
          <p:sp>
            <p:nvSpPr>
              <p:cNvPr id="40" name="Subtitle">
                <a:extLst>
                  <a:ext uri="{FF2B5EF4-FFF2-40B4-BE49-F238E27FC236}">
                    <a16:creationId xmlns:a16="http://schemas.microsoft.com/office/drawing/2014/main" id="{A7F98B7F-F25C-6F51-7698-7310ECF41CBE}"/>
                  </a:ext>
                </a:extLst>
              </p:cNvPr>
              <p:cNvSpPr txBox="1"/>
              <p:nvPr/>
            </p:nvSpPr>
            <p:spPr>
              <a:xfrm>
                <a:off x="2746068" y="2786822"/>
                <a:ext cx="7593270" cy="322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Основные функции, которые были реализованы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CA4401-C05F-F4B2-3ED1-39324F8EBE0B}"/>
                </a:ext>
              </a:extLst>
            </p:cNvPr>
            <p:cNvSpPr txBox="1"/>
            <p:nvPr/>
          </p:nvSpPr>
          <p:spPr>
            <a:xfrm>
              <a:off x="3477311" y="4450105"/>
              <a:ext cx="2828329" cy="13542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dirty="0" err="1"/>
                <a:t>struct</a:t>
              </a:r>
              <a:r>
                <a:rPr lang="ru-RU" sz="1600" dirty="0"/>
                <a:t> </a:t>
              </a:r>
              <a:r>
                <a:rPr lang="ru-RU" sz="1600" dirty="0" err="1"/>
                <a:t>htab_node_t</a:t>
              </a:r>
              <a:r>
                <a:rPr lang="ru-RU" sz="1600" dirty="0"/>
                <a:t> {</a:t>
              </a:r>
            </a:p>
            <a:p>
              <a:r>
                <a:rPr lang="ru-RU" sz="1600" dirty="0"/>
                <a:t>	</a:t>
              </a:r>
              <a:r>
                <a:rPr lang="ru-RU" sz="1600" dirty="0" err="1"/>
                <a:t>htab_node_t</a:t>
              </a:r>
              <a:r>
                <a:rPr lang="ru-RU" sz="1600" dirty="0"/>
                <a:t> *</a:t>
              </a:r>
              <a:r>
                <a:rPr lang="ru-RU" sz="1600" dirty="0" err="1"/>
                <a:t>next</a:t>
              </a:r>
              <a:r>
                <a:rPr lang="ru-RU" sz="1600" dirty="0"/>
                <a:t>;</a:t>
              </a:r>
            </a:p>
            <a:p>
              <a:r>
                <a:rPr lang="ru-RU" sz="1600" dirty="0"/>
                <a:t>	</a:t>
              </a:r>
              <a:r>
                <a:rPr lang="ru-RU" sz="1600" dirty="0" err="1"/>
                <a:t>htab_node_t</a:t>
              </a:r>
              <a:r>
                <a:rPr lang="ru-RU" sz="1600" dirty="0"/>
                <a:t> *</a:t>
              </a:r>
              <a:r>
                <a:rPr lang="ru-RU" sz="1600" dirty="0" err="1"/>
                <a:t>prev</a:t>
              </a:r>
              <a:r>
                <a:rPr lang="ru-RU" sz="1600" dirty="0"/>
                <a:t>;</a:t>
              </a:r>
            </a:p>
            <a:p>
              <a:r>
                <a:rPr lang="ru-RU" sz="1600" dirty="0"/>
                <a:t>	</a:t>
              </a:r>
              <a:r>
                <a:rPr lang="ru-RU" sz="1600" dirty="0" err="1"/>
                <a:t>list_node_t</a:t>
              </a:r>
              <a:r>
                <a:rPr lang="ru-RU" sz="1600" dirty="0"/>
                <a:t> *</a:t>
              </a:r>
              <a:r>
                <a:rPr lang="ru-RU" sz="1600" dirty="0" err="1"/>
                <a:t>node</a:t>
              </a:r>
              <a:r>
                <a:rPr lang="ru-RU" sz="1600" dirty="0"/>
                <a:t>;</a:t>
              </a:r>
            </a:p>
            <a:p>
              <a:r>
                <a:rPr lang="ru-RU" sz="1600" dirty="0"/>
                <a:t>};</a:t>
              </a:r>
              <a:endParaRPr lang="ru-RU" dirty="0"/>
            </a:p>
          </p:txBody>
        </p:sp>
        <p:sp>
          <p:nvSpPr>
            <p:cNvPr id="6" name="Subtitle">
              <a:extLst>
                <a:ext uri="{FF2B5EF4-FFF2-40B4-BE49-F238E27FC236}">
                  <a16:creationId xmlns:a16="http://schemas.microsoft.com/office/drawing/2014/main" id="{50561071-C907-431F-6168-72AAC1D0829D}"/>
                </a:ext>
              </a:extLst>
            </p:cNvPr>
            <p:cNvSpPr txBox="1"/>
            <p:nvPr/>
          </p:nvSpPr>
          <p:spPr>
            <a:xfrm>
              <a:off x="2820804" y="4047540"/>
              <a:ext cx="84140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Структуры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5666ED-35D2-29EE-C358-CDEC2EFC44C6}"/>
                </a:ext>
              </a:extLst>
            </p:cNvPr>
            <p:cNvSpPr txBox="1"/>
            <p:nvPr/>
          </p:nvSpPr>
          <p:spPr>
            <a:xfrm>
              <a:off x="6292193" y="4452254"/>
              <a:ext cx="6609228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dirty="0" err="1"/>
                <a:t>struct</a:t>
              </a:r>
              <a:r>
                <a:rPr lang="ru-RU" sz="1600" dirty="0"/>
                <a:t> </a:t>
              </a:r>
              <a:r>
                <a:rPr lang="ru-RU" sz="1600" dirty="0" err="1"/>
                <a:t>htab_t</a:t>
              </a:r>
              <a:r>
                <a:rPr lang="ru-RU" sz="1600" dirty="0"/>
                <a:t> { </a:t>
              </a:r>
            </a:p>
            <a:p>
              <a:r>
                <a:rPr lang="ru-RU" sz="1600" dirty="0"/>
                <a:t>	</a:t>
              </a:r>
              <a:r>
                <a:rPr lang="ru-RU" sz="1600" dirty="0" err="1"/>
                <a:t>htab_node_t</a:t>
              </a:r>
              <a:r>
                <a:rPr lang="ru-RU" sz="1600" dirty="0"/>
                <a:t> **</a:t>
              </a:r>
              <a:r>
                <a:rPr lang="ru-RU" sz="1600" dirty="0" err="1"/>
                <a:t>buckets</a:t>
              </a:r>
              <a:r>
                <a:rPr lang="ru-RU" sz="1600" dirty="0"/>
                <a:t>;</a:t>
              </a:r>
            </a:p>
            <a:p>
              <a:r>
                <a:rPr lang="ru-RU" sz="1600" dirty="0"/>
                <a:t>	</a:t>
              </a:r>
              <a:r>
                <a:rPr lang="ru-RU" sz="1600" dirty="0" err="1"/>
                <a:t>list_t</a:t>
              </a:r>
              <a:r>
                <a:rPr lang="ru-RU" sz="1600" dirty="0"/>
                <a:t> *</a:t>
              </a:r>
              <a:r>
                <a:rPr lang="ru-RU" sz="1600" dirty="0" err="1"/>
                <a:t>list</a:t>
              </a:r>
              <a:r>
                <a:rPr lang="ru-RU" sz="1600" dirty="0"/>
                <a:t>;</a:t>
              </a:r>
            </a:p>
            <a:p>
              <a:r>
                <a:rPr lang="ru-RU" sz="1600" dirty="0"/>
                <a:t>	</a:t>
              </a:r>
              <a:r>
                <a:rPr lang="ru-RU" sz="1600" dirty="0" err="1"/>
                <a:t>int</a:t>
              </a:r>
              <a:r>
                <a:rPr lang="ru-RU" sz="1600" dirty="0"/>
                <a:t> </a:t>
              </a:r>
              <a:r>
                <a:rPr lang="ru-RU" sz="1600" dirty="0" err="1"/>
                <a:t>size</a:t>
              </a:r>
              <a:r>
                <a:rPr lang="ru-RU" sz="1600" dirty="0"/>
                <a:t>;</a:t>
              </a:r>
            </a:p>
            <a:p>
              <a:r>
                <a:rPr lang="ru-RU" sz="1600" dirty="0"/>
                <a:t>	</a:t>
              </a:r>
              <a:r>
                <a:rPr lang="ru-RU" sz="1600" dirty="0" err="1"/>
                <a:t>int</a:t>
              </a:r>
              <a:r>
                <a:rPr lang="ru-RU" sz="1600" dirty="0"/>
                <a:t> </a:t>
              </a:r>
              <a:r>
                <a:rPr lang="ru-RU" sz="1600" dirty="0" err="1"/>
                <a:t>load_factor</a:t>
              </a:r>
              <a:r>
                <a:rPr lang="ru-RU" sz="1600" dirty="0"/>
                <a:t>; </a:t>
              </a:r>
            </a:p>
            <a:p>
              <a:r>
                <a:rPr lang="ru-RU" sz="1600" dirty="0"/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579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5">
            <a:extLst>
              <a:ext uri="{FF2B5EF4-FFF2-40B4-BE49-F238E27FC236}">
                <a16:creationId xmlns:a16="http://schemas.microsoft.com/office/drawing/2014/main" id="{6ECE9EE1-8229-04E1-F5F8-5E312E9480ED}"/>
              </a:ext>
            </a:extLst>
          </p:cNvPr>
          <p:cNvSpPr/>
          <p:nvPr/>
        </p:nvSpPr>
        <p:spPr>
          <a:xfrm flipV="1">
            <a:off x="-6350" y="1246655"/>
            <a:ext cx="5446059" cy="4679421"/>
          </a:xfrm>
          <a:custGeom>
            <a:avLst/>
            <a:gdLst>
              <a:gd name="connsiteX0" fmla="*/ 4668173 w 5837294"/>
              <a:gd name="connsiteY0" fmla="*/ 0 h 5682237"/>
              <a:gd name="connsiteX1" fmla="*/ 0 w 5837294"/>
              <a:gd name="connsiteY1" fmla="*/ 0 h 5682237"/>
              <a:gd name="connsiteX2" fmla="*/ 0 w 5837294"/>
              <a:gd name="connsiteY2" fmla="*/ 5682237 h 5682237"/>
              <a:gd name="connsiteX3" fmla="*/ 2747262 w 5837294"/>
              <a:gd name="connsiteY3" fmla="*/ 5682237 h 5682237"/>
              <a:gd name="connsiteX4" fmla="*/ 3760771 w 5837294"/>
              <a:gd name="connsiteY4" fmla="*/ 5094988 h 5682237"/>
              <a:gd name="connsiteX5" fmla="*/ 5681683 w 5837294"/>
              <a:gd name="connsiteY5" fmla="*/ 1750774 h 5682237"/>
              <a:gd name="connsiteX6" fmla="*/ 5495080 w 5837294"/>
              <a:gd name="connsiteY6" fmla="*/ 342106 h 5682237"/>
              <a:gd name="connsiteX7" fmla="*/ 4668173 w 5837294"/>
              <a:gd name="connsiteY7" fmla="*/ 0 h 5682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37294" h="5682237">
                <a:moveTo>
                  <a:pt x="4668173" y="0"/>
                </a:moveTo>
                <a:lnTo>
                  <a:pt x="0" y="0"/>
                </a:lnTo>
                <a:lnTo>
                  <a:pt x="0" y="5682237"/>
                </a:lnTo>
                <a:lnTo>
                  <a:pt x="2747262" y="5682237"/>
                </a:lnTo>
                <a:cubicBezTo>
                  <a:pt x="3166203" y="5682237"/>
                  <a:pt x="3552216" y="5457217"/>
                  <a:pt x="3760771" y="5094988"/>
                </a:cubicBezTo>
                <a:lnTo>
                  <a:pt x="5681683" y="1750774"/>
                </a:lnTo>
                <a:cubicBezTo>
                  <a:pt x="5945122" y="1293415"/>
                  <a:pt x="5868286" y="715311"/>
                  <a:pt x="5495080" y="342106"/>
                </a:cubicBezTo>
                <a:cubicBezTo>
                  <a:pt x="5275547" y="122574"/>
                  <a:pt x="4979178" y="0"/>
                  <a:pt x="4668173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2700000" scaled="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" name="Group 54">
            <a:extLst>
              <a:ext uri="{FF2B5EF4-FFF2-40B4-BE49-F238E27FC236}">
                <a16:creationId xmlns:a16="http://schemas.microsoft.com/office/drawing/2014/main" id="{3598BCD7-5D3F-2EB7-6425-D9C4C676F2AC}"/>
              </a:ext>
            </a:extLst>
          </p:cNvPr>
          <p:cNvGrpSpPr/>
          <p:nvPr/>
        </p:nvGrpSpPr>
        <p:grpSpPr>
          <a:xfrm flipH="1">
            <a:off x="-6350" y="0"/>
            <a:ext cx="12192002" cy="6857999"/>
            <a:chOff x="-2" y="0"/>
            <a:chExt cx="12192002" cy="6857999"/>
          </a:xfrm>
          <a:solidFill>
            <a:schemeClr val="accent1">
              <a:alpha val="6000"/>
            </a:schemeClr>
          </a:solidFill>
        </p:grpSpPr>
        <p:sp>
          <p:nvSpPr>
            <p:cNvPr id="15" name="Freeform: Shape 55">
              <a:extLst>
                <a:ext uri="{FF2B5EF4-FFF2-40B4-BE49-F238E27FC236}">
                  <a16:creationId xmlns:a16="http://schemas.microsoft.com/office/drawing/2014/main" id="{69747D10-E94C-CE61-8E98-ECDC62EB23F6}"/>
                </a:ext>
              </a:extLst>
            </p:cNvPr>
            <p:cNvSpPr/>
            <p:nvPr/>
          </p:nvSpPr>
          <p:spPr>
            <a:xfrm flipH="1">
              <a:off x="4050476" y="5496"/>
              <a:ext cx="8141524" cy="1845110"/>
            </a:xfrm>
            <a:custGeom>
              <a:avLst/>
              <a:gdLst>
                <a:gd name="connsiteX0" fmla="*/ 0 w 7211377"/>
                <a:gd name="connsiteY0" fmla="*/ 0 h 1634311"/>
                <a:gd name="connsiteX1" fmla="*/ 1520190 w 7211377"/>
                <a:gd name="connsiteY1" fmla="*/ 1071563 h 1634311"/>
                <a:gd name="connsiteX2" fmla="*/ 3642360 w 7211377"/>
                <a:gd name="connsiteY2" fmla="*/ 1307783 h 1634311"/>
                <a:gd name="connsiteX3" fmla="*/ 6280785 w 7211377"/>
                <a:gd name="connsiteY3" fmla="*/ 970598 h 1634311"/>
                <a:gd name="connsiteX4" fmla="*/ 7211378 w 7211377"/>
                <a:gd name="connsiteY4" fmla="*/ 0 h 1634311"/>
                <a:gd name="connsiteX5" fmla="*/ 0 w 7211377"/>
                <a:gd name="connsiteY5" fmla="*/ 0 h 163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11377" h="1634311">
                  <a:moveTo>
                    <a:pt x="0" y="0"/>
                  </a:moveTo>
                  <a:cubicBezTo>
                    <a:pt x="0" y="0"/>
                    <a:pt x="688658" y="1185863"/>
                    <a:pt x="1520190" y="1071563"/>
                  </a:cubicBezTo>
                  <a:cubicBezTo>
                    <a:pt x="2351723" y="957263"/>
                    <a:pt x="2796540" y="784860"/>
                    <a:pt x="3642360" y="1307783"/>
                  </a:cubicBezTo>
                  <a:cubicBezTo>
                    <a:pt x="4488180" y="1830705"/>
                    <a:pt x="5370195" y="1730693"/>
                    <a:pt x="6280785" y="970598"/>
                  </a:cubicBezTo>
                  <a:cubicBezTo>
                    <a:pt x="7191375" y="210503"/>
                    <a:pt x="7211378" y="0"/>
                    <a:pt x="7211378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Freeform: Shape 56">
              <a:extLst>
                <a:ext uri="{FF2B5EF4-FFF2-40B4-BE49-F238E27FC236}">
                  <a16:creationId xmlns:a16="http://schemas.microsoft.com/office/drawing/2014/main" id="{625703EA-E8F6-E47E-3B76-19DBF3EA2536}"/>
                </a:ext>
              </a:extLst>
            </p:cNvPr>
            <p:cNvSpPr/>
            <p:nvPr/>
          </p:nvSpPr>
          <p:spPr>
            <a:xfrm rot="10800000">
              <a:off x="-2" y="5026054"/>
              <a:ext cx="8083429" cy="1831943"/>
            </a:xfrm>
            <a:custGeom>
              <a:avLst/>
              <a:gdLst>
                <a:gd name="connsiteX0" fmla="*/ 0 w 7211377"/>
                <a:gd name="connsiteY0" fmla="*/ 0 h 1634311"/>
                <a:gd name="connsiteX1" fmla="*/ 1520190 w 7211377"/>
                <a:gd name="connsiteY1" fmla="*/ 1071563 h 1634311"/>
                <a:gd name="connsiteX2" fmla="*/ 3642360 w 7211377"/>
                <a:gd name="connsiteY2" fmla="*/ 1307783 h 1634311"/>
                <a:gd name="connsiteX3" fmla="*/ 6280785 w 7211377"/>
                <a:gd name="connsiteY3" fmla="*/ 970598 h 1634311"/>
                <a:gd name="connsiteX4" fmla="*/ 7211378 w 7211377"/>
                <a:gd name="connsiteY4" fmla="*/ 0 h 1634311"/>
                <a:gd name="connsiteX5" fmla="*/ 0 w 7211377"/>
                <a:gd name="connsiteY5" fmla="*/ 0 h 163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11377" h="1634311">
                  <a:moveTo>
                    <a:pt x="0" y="0"/>
                  </a:moveTo>
                  <a:cubicBezTo>
                    <a:pt x="0" y="0"/>
                    <a:pt x="688658" y="1185863"/>
                    <a:pt x="1520190" y="1071563"/>
                  </a:cubicBezTo>
                  <a:cubicBezTo>
                    <a:pt x="2351723" y="957263"/>
                    <a:pt x="2796540" y="784860"/>
                    <a:pt x="3642360" y="1307783"/>
                  </a:cubicBezTo>
                  <a:cubicBezTo>
                    <a:pt x="4488180" y="1830705"/>
                    <a:pt x="5370195" y="1730693"/>
                    <a:pt x="6280785" y="970598"/>
                  </a:cubicBezTo>
                  <a:cubicBezTo>
                    <a:pt x="7191375" y="210503"/>
                    <a:pt x="7211378" y="0"/>
                    <a:pt x="7211378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" name="Freeform: Shape 58">
              <a:extLst>
                <a:ext uri="{FF2B5EF4-FFF2-40B4-BE49-F238E27FC236}">
                  <a16:creationId xmlns:a16="http://schemas.microsoft.com/office/drawing/2014/main" id="{6F71AB5A-7B89-FA99-8AE6-F38FA958AA35}"/>
                </a:ext>
              </a:extLst>
            </p:cNvPr>
            <p:cNvSpPr/>
            <p:nvPr/>
          </p:nvSpPr>
          <p:spPr>
            <a:xfrm>
              <a:off x="10017578" y="4304728"/>
              <a:ext cx="2174422" cy="2553271"/>
            </a:xfrm>
            <a:custGeom>
              <a:avLst/>
              <a:gdLst>
                <a:gd name="connsiteX0" fmla="*/ 3364716 w 3364716"/>
                <a:gd name="connsiteY0" fmla="*/ 0 h 3950950"/>
                <a:gd name="connsiteX1" fmla="*/ 3364716 w 3364716"/>
                <a:gd name="connsiteY1" fmla="*/ 3950950 h 3950950"/>
                <a:gd name="connsiteX2" fmla="*/ 871221 w 3364716"/>
                <a:gd name="connsiteY2" fmla="*/ 3950950 h 3950950"/>
                <a:gd name="connsiteX3" fmla="*/ 852272 w 3364716"/>
                <a:gd name="connsiteY3" fmla="*/ 3934611 h 3950950"/>
                <a:gd name="connsiteX4" fmla="*/ 626118 w 3364716"/>
                <a:gd name="connsiteY4" fmla="*/ 3805093 h 3950950"/>
                <a:gd name="connsiteX5" fmla="*/ 138723 w 3364716"/>
                <a:gd name="connsiteY5" fmla="*/ 2363416 h 3950950"/>
                <a:gd name="connsiteX6" fmla="*/ 2641940 w 3364716"/>
                <a:gd name="connsiteY6" fmla="*/ 844453 h 3950950"/>
                <a:gd name="connsiteX7" fmla="*/ 3351328 w 3364716"/>
                <a:gd name="connsiteY7" fmla="*/ 5959 h 395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64716" h="3950950">
                  <a:moveTo>
                    <a:pt x="3364716" y="0"/>
                  </a:moveTo>
                  <a:lnTo>
                    <a:pt x="3364716" y="3950950"/>
                  </a:lnTo>
                  <a:lnTo>
                    <a:pt x="871221" y="3950950"/>
                  </a:lnTo>
                  <a:lnTo>
                    <a:pt x="852272" y="3934611"/>
                  </a:lnTo>
                  <a:cubicBezTo>
                    <a:pt x="780378" y="3876552"/>
                    <a:pt x="706118" y="3829788"/>
                    <a:pt x="626118" y="3805093"/>
                  </a:cubicBezTo>
                  <a:cubicBezTo>
                    <a:pt x="197084" y="3672597"/>
                    <a:pt x="-226428" y="3053496"/>
                    <a:pt x="138723" y="2363416"/>
                  </a:cubicBezTo>
                  <a:cubicBezTo>
                    <a:pt x="500719" y="1679646"/>
                    <a:pt x="2223158" y="1712769"/>
                    <a:pt x="2641940" y="844453"/>
                  </a:cubicBezTo>
                  <a:cubicBezTo>
                    <a:pt x="2903678" y="302247"/>
                    <a:pt x="3180510" y="89369"/>
                    <a:pt x="3351328" y="5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8" name="Freeform: Shape 59">
              <a:extLst>
                <a:ext uri="{FF2B5EF4-FFF2-40B4-BE49-F238E27FC236}">
                  <a16:creationId xmlns:a16="http://schemas.microsoft.com/office/drawing/2014/main" id="{9C463573-DA7F-D7C8-BA7F-1EB46B0F649F}"/>
                </a:ext>
              </a:extLst>
            </p:cNvPr>
            <p:cNvSpPr/>
            <p:nvPr/>
          </p:nvSpPr>
          <p:spPr>
            <a:xfrm rot="10800000">
              <a:off x="1" y="0"/>
              <a:ext cx="2174422" cy="2553271"/>
            </a:xfrm>
            <a:custGeom>
              <a:avLst/>
              <a:gdLst>
                <a:gd name="connsiteX0" fmla="*/ 3364716 w 3364716"/>
                <a:gd name="connsiteY0" fmla="*/ 0 h 3950950"/>
                <a:gd name="connsiteX1" fmla="*/ 3364716 w 3364716"/>
                <a:gd name="connsiteY1" fmla="*/ 3950950 h 3950950"/>
                <a:gd name="connsiteX2" fmla="*/ 871221 w 3364716"/>
                <a:gd name="connsiteY2" fmla="*/ 3950950 h 3950950"/>
                <a:gd name="connsiteX3" fmla="*/ 852272 w 3364716"/>
                <a:gd name="connsiteY3" fmla="*/ 3934611 h 3950950"/>
                <a:gd name="connsiteX4" fmla="*/ 626118 w 3364716"/>
                <a:gd name="connsiteY4" fmla="*/ 3805093 h 3950950"/>
                <a:gd name="connsiteX5" fmla="*/ 138723 w 3364716"/>
                <a:gd name="connsiteY5" fmla="*/ 2363416 h 3950950"/>
                <a:gd name="connsiteX6" fmla="*/ 2641940 w 3364716"/>
                <a:gd name="connsiteY6" fmla="*/ 844453 h 3950950"/>
                <a:gd name="connsiteX7" fmla="*/ 3351328 w 3364716"/>
                <a:gd name="connsiteY7" fmla="*/ 5959 h 395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64716" h="3950950">
                  <a:moveTo>
                    <a:pt x="3364716" y="0"/>
                  </a:moveTo>
                  <a:lnTo>
                    <a:pt x="3364716" y="3950950"/>
                  </a:lnTo>
                  <a:lnTo>
                    <a:pt x="871221" y="3950950"/>
                  </a:lnTo>
                  <a:lnTo>
                    <a:pt x="852272" y="3934611"/>
                  </a:lnTo>
                  <a:cubicBezTo>
                    <a:pt x="780378" y="3876552"/>
                    <a:pt x="706118" y="3829788"/>
                    <a:pt x="626118" y="3805093"/>
                  </a:cubicBezTo>
                  <a:cubicBezTo>
                    <a:pt x="197084" y="3672597"/>
                    <a:pt x="-226428" y="3053496"/>
                    <a:pt x="138723" y="2363416"/>
                  </a:cubicBezTo>
                  <a:cubicBezTo>
                    <a:pt x="500719" y="1679646"/>
                    <a:pt x="2223158" y="1712769"/>
                    <a:pt x="2641940" y="844453"/>
                  </a:cubicBezTo>
                  <a:cubicBezTo>
                    <a:pt x="2903678" y="302247"/>
                    <a:pt x="3180510" y="89369"/>
                    <a:pt x="3351328" y="5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" name="Title">
            <a:extLst>
              <a:ext uri="{FF2B5EF4-FFF2-40B4-BE49-F238E27FC236}">
                <a16:creationId xmlns:a16="http://schemas.microsoft.com/office/drawing/2014/main" id="{34C738CA-F2C0-6289-9130-F795406473ED}"/>
              </a:ext>
            </a:extLst>
          </p:cNvPr>
          <p:cNvSpPr txBox="1"/>
          <p:nvPr/>
        </p:nvSpPr>
        <p:spPr>
          <a:xfrm>
            <a:off x="550863" y="549275"/>
            <a:ext cx="8525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Двусвязный список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E57F698C-64C3-386F-66A1-56452A445B8E}"/>
              </a:ext>
            </a:extLst>
          </p:cNvPr>
          <p:cNvGrpSpPr/>
          <p:nvPr/>
        </p:nvGrpSpPr>
        <p:grpSpPr>
          <a:xfrm>
            <a:off x="1223682" y="1519518"/>
            <a:ext cx="11731527" cy="4789207"/>
            <a:chOff x="1223682" y="1519518"/>
            <a:chExt cx="11731527" cy="4789207"/>
          </a:xfrm>
        </p:grpSpPr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5E75F86E-0AC9-E13C-5281-7D72274E55CB}"/>
                </a:ext>
              </a:extLst>
            </p:cNvPr>
            <p:cNvGrpSpPr/>
            <p:nvPr/>
          </p:nvGrpSpPr>
          <p:grpSpPr>
            <a:xfrm>
              <a:off x="1223682" y="1519518"/>
              <a:ext cx="11586882" cy="4789207"/>
              <a:chOff x="2160123" y="2670763"/>
              <a:chExt cx="10031876" cy="3637962"/>
            </a:xfrm>
          </p:grpSpPr>
          <p:sp>
            <p:nvSpPr>
              <p:cNvPr id="12" name="Graphic 2">
                <a:extLst>
                  <a:ext uri="{FF2B5EF4-FFF2-40B4-BE49-F238E27FC236}">
                    <a16:creationId xmlns:a16="http://schemas.microsoft.com/office/drawing/2014/main" id="{F95D0DF8-CE2A-C5EC-439B-D6B9D64A2CF1}"/>
                  </a:ext>
                </a:extLst>
              </p:cNvPr>
              <p:cNvSpPr/>
              <p:nvPr/>
            </p:nvSpPr>
            <p:spPr>
              <a:xfrm>
                <a:off x="2160123" y="2670763"/>
                <a:ext cx="10031876" cy="3637962"/>
              </a:xfrm>
              <a:custGeom>
                <a:avLst/>
                <a:gdLst>
                  <a:gd name="connsiteX0" fmla="*/ 63861 w 1049698"/>
                  <a:gd name="connsiteY0" fmla="*/ 0 h 418147"/>
                  <a:gd name="connsiteX1" fmla="*/ 1049699 w 1049698"/>
                  <a:gd name="connsiteY1" fmla="*/ 0 h 418147"/>
                  <a:gd name="connsiteX2" fmla="*/ 1049699 w 1049698"/>
                  <a:gd name="connsiteY2" fmla="*/ 418148 h 418147"/>
                  <a:gd name="connsiteX3" fmla="*/ 225786 w 1049698"/>
                  <a:gd name="connsiteY3" fmla="*/ 418148 h 418147"/>
                  <a:gd name="connsiteX4" fmla="*/ 140061 w 1049698"/>
                  <a:gd name="connsiteY4" fmla="*/ 366713 h 418147"/>
                  <a:gd name="connsiteX5" fmla="*/ 5759 w 1049698"/>
                  <a:gd name="connsiteY5" fmla="*/ 83820 h 418147"/>
                  <a:gd name="connsiteX6" fmla="*/ 63861 w 1049698"/>
                  <a:gd name="connsiteY6" fmla="*/ 0 h 41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9698" h="418147">
                    <a:moveTo>
                      <a:pt x="63861" y="0"/>
                    </a:moveTo>
                    <a:lnTo>
                      <a:pt x="1049699" y="0"/>
                    </a:lnTo>
                    <a:lnTo>
                      <a:pt x="1049699" y="418148"/>
                    </a:lnTo>
                    <a:lnTo>
                      <a:pt x="225786" y="418148"/>
                    </a:lnTo>
                    <a:cubicBezTo>
                      <a:pt x="188639" y="418148"/>
                      <a:pt x="155301" y="398145"/>
                      <a:pt x="140061" y="366713"/>
                    </a:cubicBezTo>
                    <a:lnTo>
                      <a:pt x="5759" y="83820"/>
                    </a:lnTo>
                    <a:cubicBezTo>
                      <a:pt x="-13291" y="44768"/>
                      <a:pt x="17189" y="0"/>
                      <a:pt x="6386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  <a:effectLst>
                <a:outerShdw blurRad="420684" dist="38100" dir="8100000" algn="tr" rotWithShape="0">
                  <a:schemeClr val="accent1">
                    <a:lumMod val="50000"/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9" name="Text">
                <a:extLst>
                  <a:ext uri="{FF2B5EF4-FFF2-40B4-BE49-F238E27FC236}">
                    <a16:creationId xmlns:a16="http://schemas.microsoft.com/office/drawing/2014/main" id="{E00C21AE-3432-8E0F-EB1B-1F82167F6E89}"/>
                  </a:ext>
                </a:extLst>
              </p:cNvPr>
              <p:cNvSpPr txBox="1"/>
              <p:nvPr/>
            </p:nvSpPr>
            <p:spPr>
              <a:xfrm>
                <a:off x="3176713" y="3195420"/>
                <a:ext cx="7781528" cy="1200323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indent="0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b="0" i="0">
                    <a:solidFill>
                      <a:schemeClr val="bg1"/>
                    </a:solidFill>
                    <a:latin typeface="Gotham Pro" panose="02000503040000020004" pitchFamily="2" charset="0"/>
                    <a:cs typeface="Gotham Pro" panose="02000503040000020004" pitchFamily="2" charset="0"/>
                  </a:defRPr>
                </a:lvl1pPr>
                <a:lvl2pPr inden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>
                    <a:solidFill>
                      <a:schemeClr val="bg1"/>
                    </a:solidFill>
                    <a:latin typeface="Gotham Pro" panose="02000503040000020004" pitchFamily="2" charset="0"/>
                    <a:cs typeface="Gotham Pro" panose="02000503040000020004" pitchFamily="2" charset="0"/>
                  </a:defRPr>
                </a:lvl2pPr>
                <a:lvl3pPr inden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>
                    <a:solidFill>
                      <a:schemeClr val="bg1"/>
                    </a:solidFill>
                    <a:latin typeface="Gotham Pro" panose="02000503040000020004" pitchFamily="2" charset="0"/>
                    <a:cs typeface="Gotham Pro" panose="02000503040000020004" pitchFamily="2" charset="0"/>
                  </a:defRPr>
                </a:lvl3pPr>
                <a:lvl4pPr inden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>
                    <a:solidFill>
                      <a:schemeClr val="bg1"/>
                    </a:solidFill>
                    <a:latin typeface="Gotham Pro" panose="02000503040000020004" pitchFamily="2" charset="0"/>
                    <a:cs typeface="Gotham Pro" panose="02000503040000020004" pitchFamily="2" charset="0"/>
                  </a:defRPr>
                </a:lvl4pPr>
                <a:lvl5pPr inden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>
                    <a:solidFill>
                      <a:schemeClr val="bg1"/>
                    </a:solidFill>
                    <a:latin typeface="Gotham Pro" panose="02000503040000020004" pitchFamily="2" charset="0"/>
                    <a:cs typeface="Gotham Pro" panose="02000503040000020004" pitchFamily="2" charset="0"/>
                  </a:defRPr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>
                  <a:spcBef>
                    <a:spcPts val="0"/>
                  </a:spcBef>
                </a:pP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list_t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*</a:t>
                </a: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list_create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();</a:t>
                </a:r>
                <a:b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void </a:t>
                </a: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list_free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list_t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*list);</a:t>
                </a:r>
                <a:b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void </a:t>
                </a: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list_push_back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list_t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*list, </a:t>
                </a: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keyT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key, </a:t>
                </a: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valueT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value); (front)</a:t>
                </a:r>
                <a:b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void </a:t>
                </a: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list_pop_back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list_t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*list); (front)</a:t>
                </a:r>
                <a:b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list_node_t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*</a:t>
                </a: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list_back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const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list_t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*list);</a:t>
                </a:r>
                <a:b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list_node_t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*</a:t>
                </a: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list_front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const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list_t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*list);</a:t>
                </a:r>
                <a:b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void </a:t>
                </a: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list_erase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list_t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*list, </a:t>
                </a:r>
                <a:r>
                  <a:rPr lang="en-GB" sz="16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list_node_t</a:t>
                </a:r>
                <a:r>
                  <a:rPr lang="en-GB" sz="16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*node);</a:t>
                </a:r>
              </a:p>
            </p:txBody>
          </p:sp>
          <p:sp>
            <p:nvSpPr>
              <p:cNvPr id="40" name="Subtitle">
                <a:extLst>
                  <a:ext uri="{FF2B5EF4-FFF2-40B4-BE49-F238E27FC236}">
                    <a16:creationId xmlns:a16="http://schemas.microsoft.com/office/drawing/2014/main" id="{A7F98B7F-F25C-6F51-7698-7310ECF41CBE}"/>
                  </a:ext>
                </a:extLst>
              </p:cNvPr>
              <p:cNvSpPr txBox="1"/>
              <p:nvPr/>
            </p:nvSpPr>
            <p:spPr>
              <a:xfrm>
                <a:off x="2746068" y="2786822"/>
                <a:ext cx="7593270" cy="322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Основные функции, которые были реализованы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CA4401-C05F-F4B2-3ED1-39324F8EBE0B}"/>
                </a:ext>
              </a:extLst>
            </p:cNvPr>
            <p:cNvSpPr txBox="1"/>
            <p:nvPr/>
          </p:nvSpPr>
          <p:spPr>
            <a:xfrm>
              <a:off x="3517652" y="4476999"/>
              <a:ext cx="2828329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struct </a:t>
              </a:r>
              <a:r>
                <a:rPr lang="en-US" sz="1600" dirty="0" err="1"/>
                <a:t>list_node_t</a:t>
              </a:r>
              <a:r>
                <a:rPr lang="en-US" sz="1600" dirty="0"/>
                <a:t> {</a:t>
              </a:r>
              <a:endParaRPr lang="ru-RU" sz="1600" dirty="0"/>
            </a:p>
            <a:p>
              <a:r>
                <a:rPr lang="ru-RU" sz="1600" dirty="0"/>
                <a:t>	</a:t>
              </a:r>
              <a:r>
                <a:rPr lang="en-US" sz="1600" dirty="0" err="1"/>
                <a:t>keyT</a:t>
              </a:r>
              <a:r>
                <a:rPr lang="en-US" sz="1600" dirty="0"/>
                <a:t> key;</a:t>
              </a:r>
              <a:endParaRPr lang="ru-RU" sz="1600" dirty="0"/>
            </a:p>
            <a:p>
              <a:r>
                <a:rPr lang="ru-RU" sz="1600" dirty="0"/>
                <a:t>	</a:t>
              </a:r>
              <a:r>
                <a:rPr lang="en-US" sz="1600" dirty="0" err="1"/>
                <a:t>valueT</a:t>
              </a:r>
              <a:r>
                <a:rPr lang="en-US" sz="1600" dirty="0"/>
                <a:t> value;</a:t>
              </a:r>
              <a:endParaRPr lang="ru-RU" sz="1600" dirty="0"/>
            </a:p>
            <a:p>
              <a:r>
                <a:rPr lang="ru-RU" sz="1600" dirty="0"/>
                <a:t>	</a:t>
              </a:r>
              <a:r>
                <a:rPr lang="en-US" sz="1600" dirty="0"/>
                <a:t>int time;</a:t>
              </a:r>
              <a:endParaRPr lang="ru-RU" sz="1600" dirty="0"/>
            </a:p>
            <a:p>
              <a:r>
                <a:rPr lang="ru-RU" sz="1600" dirty="0"/>
                <a:t>	</a:t>
              </a:r>
              <a:r>
                <a:rPr lang="en-US" sz="1600" dirty="0" err="1"/>
                <a:t>list_node_t</a:t>
              </a:r>
              <a:r>
                <a:rPr lang="en-US" sz="1600" dirty="0"/>
                <a:t>*next;</a:t>
              </a:r>
              <a:endParaRPr lang="ru-RU" sz="1600" dirty="0"/>
            </a:p>
            <a:p>
              <a:r>
                <a:rPr lang="ru-RU" sz="1600" dirty="0"/>
                <a:t>	</a:t>
              </a:r>
              <a:r>
                <a:rPr lang="en-US" sz="1600" dirty="0" err="1"/>
                <a:t>list_node_t</a:t>
              </a:r>
              <a:r>
                <a:rPr lang="en-US" sz="1600" dirty="0"/>
                <a:t> *</a:t>
              </a:r>
              <a:r>
                <a:rPr lang="en-US" sz="1600" dirty="0" err="1"/>
                <a:t>prev</a:t>
              </a:r>
              <a:r>
                <a:rPr lang="en-US" sz="1600" dirty="0"/>
                <a:t>;</a:t>
              </a:r>
              <a:endParaRPr lang="ru-RU" sz="1600" dirty="0"/>
            </a:p>
            <a:p>
              <a:r>
                <a:rPr lang="en-US" sz="1600" dirty="0"/>
                <a:t>};</a:t>
              </a:r>
              <a:endParaRPr lang="ru-RU" dirty="0"/>
            </a:p>
          </p:txBody>
        </p:sp>
        <p:sp>
          <p:nvSpPr>
            <p:cNvPr id="6" name="Subtitle">
              <a:extLst>
                <a:ext uri="{FF2B5EF4-FFF2-40B4-BE49-F238E27FC236}">
                  <a16:creationId xmlns:a16="http://schemas.microsoft.com/office/drawing/2014/main" id="{50561071-C907-431F-6168-72AAC1D0829D}"/>
                </a:ext>
              </a:extLst>
            </p:cNvPr>
            <p:cNvSpPr txBox="1"/>
            <p:nvPr/>
          </p:nvSpPr>
          <p:spPr>
            <a:xfrm>
              <a:off x="2820804" y="4155116"/>
              <a:ext cx="84140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Структуры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5666ED-35D2-29EE-C358-CDEC2EFC44C6}"/>
                </a:ext>
              </a:extLst>
            </p:cNvPr>
            <p:cNvSpPr txBox="1"/>
            <p:nvPr/>
          </p:nvSpPr>
          <p:spPr>
            <a:xfrm>
              <a:off x="6345981" y="4558981"/>
              <a:ext cx="6609228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struct </a:t>
              </a:r>
              <a:r>
                <a:rPr lang="en-US" sz="1600" dirty="0" err="1"/>
                <a:t>list_t</a:t>
              </a:r>
              <a:r>
                <a:rPr lang="en-US" sz="1600" dirty="0"/>
                <a:t> {</a:t>
              </a:r>
              <a:endParaRPr lang="ru-RU" sz="1600" dirty="0"/>
            </a:p>
            <a:p>
              <a:r>
                <a:rPr lang="ru-RU" sz="1600" dirty="0"/>
                <a:t>	</a:t>
              </a:r>
              <a:r>
                <a:rPr lang="en-US" sz="1600" dirty="0" err="1"/>
                <a:t>list_node_t</a:t>
              </a:r>
              <a:r>
                <a:rPr lang="en-US" sz="1600" dirty="0"/>
                <a:t> *front;</a:t>
              </a:r>
              <a:endParaRPr lang="ru-RU" sz="1600" dirty="0"/>
            </a:p>
            <a:p>
              <a:r>
                <a:rPr lang="ru-RU" sz="1600" dirty="0"/>
                <a:t>	</a:t>
              </a:r>
              <a:r>
                <a:rPr lang="en-US" sz="1600" dirty="0" err="1"/>
                <a:t>list_node_t</a:t>
              </a:r>
              <a:r>
                <a:rPr lang="en-US" sz="1600" dirty="0"/>
                <a:t> *back;</a:t>
              </a:r>
              <a:endParaRPr lang="ru-RU" sz="1600" dirty="0"/>
            </a:p>
            <a:p>
              <a:r>
                <a:rPr lang="ru-RU" sz="1600" dirty="0"/>
                <a:t>	</a:t>
              </a:r>
              <a:r>
                <a:rPr lang="en-US" sz="1600" dirty="0"/>
                <a:t>int size;</a:t>
              </a:r>
              <a:endParaRPr lang="ru-RU" sz="1600" dirty="0"/>
            </a:p>
            <a:p>
              <a:r>
                <a:rPr lang="en-US" sz="1600" dirty="0"/>
                <a:t>};</a:t>
              </a:r>
              <a:endParaRPr lang="ru-R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99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</TotalTime>
  <Words>503</Words>
  <Application>Microsoft Office PowerPoint</Application>
  <PresentationFormat>Широкоэкранный</PresentationFormat>
  <Paragraphs>50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Verdana</vt:lpstr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Yossy Made Yulian</dc:creator>
  <cp:lastModifiedBy>Кузнецова Елизавета Юрьевна key001_1511</cp:lastModifiedBy>
  <cp:revision>910</cp:revision>
  <dcterms:created xsi:type="dcterms:W3CDTF">2020-07-26T06:30:19Z</dcterms:created>
  <dcterms:modified xsi:type="dcterms:W3CDTF">2023-05-21T18:47:51Z</dcterms:modified>
</cp:coreProperties>
</file>