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8" r:id="rId4"/>
    <p:sldId id="277" r:id="rId5"/>
    <p:sldId id="275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cityofchicago.org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cityofchicago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2FFDA-554F-4642-8EFC-1323257CD9EC}" type="doc">
      <dgm:prSet loTypeId="urn:microsoft.com/office/officeart/2005/8/layout/vList2" loCatId="Inbox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25CD990-D99F-4A23-A466-E22B9E29EE39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i="0" dirty="0">
              <a:solidFill>
                <a:schemeClr val="bg1"/>
              </a:solidFill>
            </a:rPr>
            <a:t>DATA DISK: 1TB SATA</a:t>
          </a:r>
          <a:endParaRPr lang="en-US" sz="2800" dirty="0">
            <a:solidFill>
              <a:schemeClr val="bg1"/>
            </a:solidFill>
          </a:endParaRPr>
        </a:p>
      </dgm:t>
    </dgm:pt>
    <dgm:pt modelId="{FB4E69B1-BAE9-4F0C-A32F-47B5EF29B405}" type="parTrans" cxnId="{86DCE061-CEAA-4FAC-B61F-EF133AADB4BF}">
      <dgm:prSet/>
      <dgm:spPr/>
      <dgm:t>
        <a:bodyPr/>
        <a:lstStyle/>
        <a:p>
          <a:endParaRPr lang="en-US"/>
        </a:p>
      </dgm:t>
    </dgm:pt>
    <dgm:pt modelId="{AC6BC1B8-C48B-4810-B37A-551461BE3335}" type="sibTrans" cxnId="{86DCE061-CEAA-4FAC-B61F-EF133AADB4BF}">
      <dgm:prSet phldrT="5" phldr="0"/>
      <dgm:spPr/>
      <dgm:t>
        <a:bodyPr/>
        <a:lstStyle/>
        <a:p>
          <a:endParaRPr lang="en-US"/>
        </a:p>
      </dgm:t>
    </dgm:pt>
    <dgm:pt modelId="{00725EBD-090A-4FBA-B7C4-4FDA68FB97D6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i="0" dirty="0">
              <a:solidFill>
                <a:schemeClr val="bg1"/>
              </a:solidFill>
            </a:rPr>
            <a:t>Number of CPUs: 4 VCPU</a:t>
          </a:r>
          <a:endParaRPr lang="en-US" sz="2800" dirty="0">
            <a:solidFill>
              <a:schemeClr val="bg1"/>
            </a:solidFill>
          </a:endParaRPr>
        </a:p>
      </dgm:t>
    </dgm:pt>
    <dgm:pt modelId="{DCA5CEC5-8C1F-4699-86D1-6F05FA365ED8}" type="sibTrans" cxnId="{7EFA62BE-91EC-410F-859F-A8A0B0FA3A1F}">
      <dgm:prSet phldrT="4" phldr="0"/>
      <dgm:spPr/>
      <dgm:t>
        <a:bodyPr/>
        <a:lstStyle/>
        <a:p>
          <a:endParaRPr lang="en-US"/>
        </a:p>
      </dgm:t>
    </dgm:pt>
    <dgm:pt modelId="{81980211-C903-42B0-9631-DACEB1475680}" type="parTrans" cxnId="{7EFA62BE-91EC-410F-859F-A8A0B0FA3A1F}">
      <dgm:prSet/>
      <dgm:spPr/>
      <dgm:t>
        <a:bodyPr/>
        <a:lstStyle/>
        <a:p>
          <a:endParaRPr lang="en-US"/>
        </a:p>
      </dgm:t>
    </dgm:pt>
    <dgm:pt modelId="{44E3D6C8-CFD2-44E3-8898-CD0728A78F4F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i="0" dirty="0">
              <a:solidFill>
                <a:schemeClr val="bg1"/>
              </a:solidFill>
            </a:rPr>
            <a:t>Memory Size: 24 GB RAM</a:t>
          </a:r>
          <a:endParaRPr lang="en-US" sz="2800" dirty="0">
            <a:solidFill>
              <a:schemeClr val="bg1"/>
            </a:solidFill>
          </a:endParaRPr>
        </a:p>
      </dgm:t>
    </dgm:pt>
    <dgm:pt modelId="{D590AFAC-B47B-4D40-A238-DB23BDDD55AB}" type="sibTrans" cxnId="{3D2C01EF-E275-4167-92DD-E6A6C4EECEC1}">
      <dgm:prSet phldrT="3" phldr="0"/>
      <dgm:spPr/>
      <dgm:t>
        <a:bodyPr/>
        <a:lstStyle/>
        <a:p>
          <a:endParaRPr lang="en-US"/>
        </a:p>
      </dgm:t>
    </dgm:pt>
    <dgm:pt modelId="{C1236D7F-A2A8-4C7C-B65A-F445D587686D}" type="parTrans" cxnId="{3D2C01EF-E275-4167-92DD-E6A6C4EECEC1}">
      <dgm:prSet/>
      <dgm:spPr/>
      <dgm:t>
        <a:bodyPr/>
        <a:lstStyle/>
        <a:p>
          <a:endParaRPr lang="en-US"/>
        </a:p>
      </dgm:t>
    </dgm:pt>
    <dgm:pt modelId="{661D8D55-54B1-4B9B-93CA-DD2C189A3438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i="0" dirty="0">
              <a:solidFill>
                <a:schemeClr val="bg1"/>
              </a:solidFill>
            </a:rPr>
            <a:t>Number of Nodes: 1 DATA NODE</a:t>
          </a:r>
          <a:endParaRPr lang="en-US" sz="2800" dirty="0">
            <a:solidFill>
              <a:schemeClr val="bg1"/>
            </a:solidFill>
          </a:endParaRPr>
        </a:p>
      </dgm:t>
    </dgm:pt>
    <dgm:pt modelId="{A7116440-14BC-421E-BAD8-5917AF78192D}" type="sibTrans" cxnId="{3E62A75B-CA3F-4B60-9190-05D1EDBE6FAB}">
      <dgm:prSet phldrT="2" phldr="0"/>
      <dgm:spPr/>
      <dgm:t>
        <a:bodyPr/>
        <a:lstStyle/>
        <a:p>
          <a:endParaRPr lang="en-US"/>
        </a:p>
      </dgm:t>
    </dgm:pt>
    <dgm:pt modelId="{48F62094-5DAB-4927-9497-6F15430A8E85}" type="parTrans" cxnId="{3E62A75B-CA3F-4B60-9190-05D1EDBE6FAB}">
      <dgm:prSet/>
      <dgm:spPr/>
      <dgm:t>
        <a:bodyPr/>
        <a:lstStyle/>
        <a:p>
          <a:endParaRPr lang="en-US"/>
        </a:p>
      </dgm:t>
    </dgm:pt>
    <dgm:pt modelId="{D8B2001B-30B0-40EC-B52D-F26D9839BB4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i="0" dirty="0">
              <a:solidFill>
                <a:schemeClr val="bg1"/>
              </a:solidFill>
            </a:rPr>
            <a:t>Version: IOP 4.2</a:t>
          </a:r>
          <a:endParaRPr lang="en-US" sz="2800" dirty="0">
            <a:solidFill>
              <a:schemeClr val="bg1"/>
            </a:solidFill>
          </a:endParaRPr>
        </a:p>
      </dgm:t>
    </dgm:pt>
    <dgm:pt modelId="{30BA8236-1111-42DD-8C10-D03D9ACEE763}" type="sibTrans" cxnId="{B15BF218-22B1-4439-AE9F-CD0D3F296CAD}">
      <dgm:prSet phldrT="1" phldr="0"/>
      <dgm:spPr/>
      <dgm:t>
        <a:bodyPr/>
        <a:lstStyle/>
        <a:p>
          <a:endParaRPr lang="en-US"/>
        </a:p>
      </dgm:t>
    </dgm:pt>
    <dgm:pt modelId="{058B0D40-65A2-4E04-A3DA-B3C06C69882F}" type="parTrans" cxnId="{B15BF218-22B1-4439-AE9F-CD0D3F296CAD}">
      <dgm:prSet/>
      <dgm:spPr/>
      <dgm:t>
        <a:bodyPr/>
        <a:lstStyle/>
        <a:p>
          <a:endParaRPr lang="en-US"/>
        </a:p>
      </dgm:t>
    </dgm:pt>
    <dgm:pt modelId="{A6B7C94F-D557-4CFB-BAAF-74A1737225F7}" type="pres">
      <dgm:prSet presAssocID="{33F2FFDA-554F-4642-8EFC-1323257CD9EC}" presName="linear" presStyleCnt="0">
        <dgm:presLayoutVars>
          <dgm:animLvl val="lvl"/>
          <dgm:resizeHandles val="exact"/>
        </dgm:presLayoutVars>
      </dgm:prSet>
      <dgm:spPr/>
    </dgm:pt>
    <dgm:pt modelId="{219A979D-4509-4A4C-9C0F-B2A1609085FA}" type="pres">
      <dgm:prSet presAssocID="{D8B2001B-30B0-40EC-B52D-F26D9839BB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6AE9AB-03D7-4032-9CEE-E66DE9F622DD}" type="pres">
      <dgm:prSet presAssocID="{30BA8236-1111-42DD-8C10-D03D9ACEE763}" presName="spacer" presStyleCnt="0"/>
      <dgm:spPr/>
    </dgm:pt>
    <dgm:pt modelId="{FAFD09F5-D885-4701-8F0A-38CB5B90FA49}" type="pres">
      <dgm:prSet presAssocID="{661D8D55-54B1-4B9B-93CA-DD2C189A34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5DCD97-F564-402A-B9FC-88F3BE249181}" type="pres">
      <dgm:prSet presAssocID="{A7116440-14BC-421E-BAD8-5917AF78192D}" presName="spacer" presStyleCnt="0"/>
      <dgm:spPr/>
    </dgm:pt>
    <dgm:pt modelId="{0324DBF1-872A-4AF7-8343-E45BD005F0C2}" type="pres">
      <dgm:prSet presAssocID="{44E3D6C8-CFD2-44E3-8898-CD0728A78F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126AD5-61A1-46C3-ADD6-70CEE36D8D7D}" type="pres">
      <dgm:prSet presAssocID="{D590AFAC-B47B-4D40-A238-DB23BDDD55AB}" presName="spacer" presStyleCnt="0"/>
      <dgm:spPr/>
    </dgm:pt>
    <dgm:pt modelId="{0FB3B827-8111-48BF-9CD8-3998A7510D3C}" type="pres">
      <dgm:prSet presAssocID="{00725EBD-090A-4FBA-B7C4-4FDA68FB97D6}" presName="parentText" presStyleLbl="node1" presStyleIdx="3" presStyleCnt="5" custLinFactNeighborX="0">
        <dgm:presLayoutVars>
          <dgm:chMax val="0"/>
          <dgm:bulletEnabled val="1"/>
        </dgm:presLayoutVars>
      </dgm:prSet>
      <dgm:spPr/>
    </dgm:pt>
    <dgm:pt modelId="{2F354771-A1D7-4BAF-919A-A51F79F12F3B}" type="pres">
      <dgm:prSet presAssocID="{DCA5CEC5-8C1F-4699-86D1-6F05FA365ED8}" presName="spacer" presStyleCnt="0"/>
      <dgm:spPr/>
    </dgm:pt>
    <dgm:pt modelId="{B94AB42A-8121-4A30-BAD0-C3AF4412B07C}" type="pres">
      <dgm:prSet presAssocID="{125CD990-D99F-4A23-A466-E22B9E29EE3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5BF218-22B1-4439-AE9F-CD0D3F296CAD}" srcId="{33F2FFDA-554F-4642-8EFC-1323257CD9EC}" destId="{D8B2001B-30B0-40EC-B52D-F26D9839BB40}" srcOrd="0" destOrd="0" parTransId="{058B0D40-65A2-4E04-A3DA-B3C06C69882F}" sibTransId="{30BA8236-1111-42DD-8C10-D03D9ACEE763}"/>
    <dgm:cxn modelId="{EF5B9A1D-A255-45EC-A079-810672D05327}" type="presOf" srcId="{D8B2001B-30B0-40EC-B52D-F26D9839BB40}" destId="{219A979D-4509-4A4C-9C0F-B2A1609085FA}" srcOrd="0" destOrd="0" presId="urn:microsoft.com/office/officeart/2005/8/layout/vList2"/>
    <dgm:cxn modelId="{3E62A75B-CA3F-4B60-9190-05D1EDBE6FAB}" srcId="{33F2FFDA-554F-4642-8EFC-1323257CD9EC}" destId="{661D8D55-54B1-4B9B-93CA-DD2C189A3438}" srcOrd="1" destOrd="0" parTransId="{48F62094-5DAB-4927-9497-6F15430A8E85}" sibTransId="{A7116440-14BC-421E-BAD8-5917AF78192D}"/>
    <dgm:cxn modelId="{86DCE061-CEAA-4FAC-B61F-EF133AADB4BF}" srcId="{33F2FFDA-554F-4642-8EFC-1323257CD9EC}" destId="{125CD990-D99F-4A23-A466-E22B9E29EE39}" srcOrd="4" destOrd="0" parTransId="{FB4E69B1-BAE9-4F0C-A32F-47B5EF29B405}" sibTransId="{AC6BC1B8-C48B-4810-B37A-551461BE3335}"/>
    <dgm:cxn modelId="{EC9CFE4B-2DDC-41D2-ADFD-97870256D267}" type="presOf" srcId="{125CD990-D99F-4A23-A466-E22B9E29EE39}" destId="{B94AB42A-8121-4A30-BAD0-C3AF4412B07C}" srcOrd="0" destOrd="0" presId="urn:microsoft.com/office/officeart/2005/8/layout/vList2"/>
    <dgm:cxn modelId="{8D70EB4C-BB17-424A-9553-7387D8551E08}" type="presOf" srcId="{33F2FFDA-554F-4642-8EFC-1323257CD9EC}" destId="{A6B7C94F-D557-4CFB-BAAF-74A1737225F7}" srcOrd="0" destOrd="0" presId="urn:microsoft.com/office/officeart/2005/8/layout/vList2"/>
    <dgm:cxn modelId="{4F3F8F6F-33DC-4496-9FE3-DB142AEAAF71}" type="presOf" srcId="{00725EBD-090A-4FBA-B7C4-4FDA68FB97D6}" destId="{0FB3B827-8111-48BF-9CD8-3998A7510D3C}" srcOrd="0" destOrd="0" presId="urn:microsoft.com/office/officeart/2005/8/layout/vList2"/>
    <dgm:cxn modelId="{7EFA62BE-91EC-410F-859F-A8A0B0FA3A1F}" srcId="{33F2FFDA-554F-4642-8EFC-1323257CD9EC}" destId="{00725EBD-090A-4FBA-B7C4-4FDA68FB97D6}" srcOrd="3" destOrd="0" parTransId="{81980211-C903-42B0-9631-DACEB1475680}" sibTransId="{DCA5CEC5-8C1F-4699-86D1-6F05FA365ED8}"/>
    <dgm:cxn modelId="{3B0634C3-D2EC-44F8-B5CB-C3B4D18D3337}" type="presOf" srcId="{661D8D55-54B1-4B9B-93CA-DD2C189A3438}" destId="{FAFD09F5-D885-4701-8F0A-38CB5B90FA49}" srcOrd="0" destOrd="0" presId="urn:microsoft.com/office/officeart/2005/8/layout/vList2"/>
    <dgm:cxn modelId="{0737B2D1-56A6-432C-AAEA-7E81B159C039}" type="presOf" srcId="{44E3D6C8-CFD2-44E3-8898-CD0728A78F4F}" destId="{0324DBF1-872A-4AF7-8343-E45BD005F0C2}" srcOrd="0" destOrd="0" presId="urn:microsoft.com/office/officeart/2005/8/layout/vList2"/>
    <dgm:cxn modelId="{3D2C01EF-E275-4167-92DD-E6A6C4EECEC1}" srcId="{33F2FFDA-554F-4642-8EFC-1323257CD9EC}" destId="{44E3D6C8-CFD2-44E3-8898-CD0728A78F4F}" srcOrd="2" destOrd="0" parTransId="{C1236D7F-A2A8-4C7C-B65A-F445D587686D}" sibTransId="{D590AFAC-B47B-4D40-A238-DB23BDDD55AB}"/>
    <dgm:cxn modelId="{F7CDA365-8008-4FEA-91C7-37089F9628B6}" type="presParOf" srcId="{A6B7C94F-D557-4CFB-BAAF-74A1737225F7}" destId="{219A979D-4509-4A4C-9C0F-B2A1609085FA}" srcOrd="0" destOrd="0" presId="urn:microsoft.com/office/officeart/2005/8/layout/vList2"/>
    <dgm:cxn modelId="{9E61D026-B41D-400F-9C9C-AA668C3F4432}" type="presParOf" srcId="{A6B7C94F-D557-4CFB-BAAF-74A1737225F7}" destId="{E56AE9AB-03D7-4032-9CEE-E66DE9F622DD}" srcOrd="1" destOrd="0" presId="urn:microsoft.com/office/officeart/2005/8/layout/vList2"/>
    <dgm:cxn modelId="{D85F302C-D41C-4FF5-A002-7ABBD6F92E1B}" type="presParOf" srcId="{A6B7C94F-D557-4CFB-BAAF-74A1737225F7}" destId="{FAFD09F5-D885-4701-8F0A-38CB5B90FA49}" srcOrd="2" destOrd="0" presId="urn:microsoft.com/office/officeart/2005/8/layout/vList2"/>
    <dgm:cxn modelId="{A4E8778B-805D-4EC4-B67D-42720EB331C8}" type="presParOf" srcId="{A6B7C94F-D557-4CFB-BAAF-74A1737225F7}" destId="{925DCD97-F564-402A-B9FC-88F3BE249181}" srcOrd="3" destOrd="0" presId="urn:microsoft.com/office/officeart/2005/8/layout/vList2"/>
    <dgm:cxn modelId="{656EC1B8-EEB8-49A7-B915-9051322AA5E7}" type="presParOf" srcId="{A6B7C94F-D557-4CFB-BAAF-74A1737225F7}" destId="{0324DBF1-872A-4AF7-8343-E45BD005F0C2}" srcOrd="4" destOrd="0" presId="urn:microsoft.com/office/officeart/2005/8/layout/vList2"/>
    <dgm:cxn modelId="{E0E9286F-67AD-4F39-B851-2B9F1055FD02}" type="presParOf" srcId="{A6B7C94F-D557-4CFB-BAAF-74A1737225F7}" destId="{21126AD5-61A1-46C3-ADD6-70CEE36D8D7D}" srcOrd="5" destOrd="0" presId="urn:microsoft.com/office/officeart/2005/8/layout/vList2"/>
    <dgm:cxn modelId="{8E159A0E-73D9-456E-99EB-E1B206FAF95F}" type="presParOf" srcId="{A6B7C94F-D557-4CFB-BAAF-74A1737225F7}" destId="{0FB3B827-8111-48BF-9CD8-3998A7510D3C}" srcOrd="6" destOrd="0" presId="urn:microsoft.com/office/officeart/2005/8/layout/vList2"/>
    <dgm:cxn modelId="{548E2338-326C-443E-A68D-8F9FBC8462F6}" type="presParOf" srcId="{A6B7C94F-D557-4CFB-BAAF-74A1737225F7}" destId="{2F354771-A1D7-4BAF-919A-A51F79F12F3B}" srcOrd="7" destOrd="0" presId="urn:microsoft.com/office/officeart/2005/8/layout/vList2"/>
    <dgm:cxn modelId="{056B41B6-9620-40E1-BBEB-F29EFA69E32B}" type="presParOf" srcId="{A6B7C94F-D557-4CFB-BAAF-74A1737225F7}" destId="{B94AB42A-8121-4A30-BAD0-C3AF4412B07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FA1593-1BD9-406B-B498-D31D879D7DB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5055A5A-289C-4815-B86C-1C3B4535D57E}">
      <dgm:prSet phldrT="[Text]"/>
      <dgm:spPr/>
      <dgm:t>
        <a:bodyPr/>
        <a:lstStyle/>
        <a:p>
          <a:r>
            <a:rPr lang="en-US" dirty="0"/>
            <a:t>Download data from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https://data.cityofchicago.org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/>
        </a:p>
      </dgm:t>
    </dgm:pt>
    <dgm:pt modelId="{A0BCD5B8-E97B-41B3-825F-667AAF5DD5A1}" type="parTrans" cxnId="{1D8B4657-8F5A-4619-AE61-046A4FA54910}">
      <dgm:prSet/>
      <dgm:spPr/>
      <dgm:t>
        <a:bodyPr/>
        <a:lstStyle/>
        <a:p>
          <a:endParaRPr lang="en-US"/>
        </a:p>
      </dgm:t>
    </dgm:pt>
    <dgm:pt modelId="{A2E4E24A-A4DA-47E5-9BB8-1E63D40C7935}" type="sibTrans" cxnId="{1D8B4657-8F5A-4619-AE61-046A4FA54910}">
      <dgm:prSet/>
      <dgm:spPr/>
      <dgm:t>
        <a:bodyPr/>
        <a:lstStyle/>
        <a:p>
          <a:endParaRPr lang="en-US"/>
        </a:p>
      </dgm:t>
    </dgm:pt>
    <dgm:pt modelId="{2A2BBDF2-1569-4997-A947-6248FFEC1050}">
      <dgm:prSet phldrT="[Text]"/>
      <dgm:spPr/>
      <dgm:t>
        <a:bodyPr/>
        <a:lstStyle/>
        <a:p>
          <a:r>
            <a:rPr lang="en-US" dirty="0"/>
            <a:t>Uploaded the text files into HDFS using </a:t>
          </a:r>
          <a:r>
            <a:rPr lang="en-US" dirty="0" err="1"/>
            <a:t>Ambari</a:t>
          </a:r>
          <a:endParaRPr lang="en-US" dirty="0"/>
        </a:p>
      </dgm:t>
    </dgm:pt>
    <dgm:pt modelId="{07C0FA6D-D208-40A1-AC36-C90283A14CAB}" type="parTrans" cxnId="{87EFC317-0127-4764-AFDE-9A961B134C39}">
      <dgm:prSet/>
      <dgm:spPr/>
      <dgm:t>
        <a:bodyPr/>
        <a:lstStyle/>
        <a:p>
          <a:endParaRPr lang="en-US"/>
        </a:p>
      </dgm:t>
    </dgm:pt>
    <dgm:pt modelId="{F15117DA-9DC1-418F-B662-3381B040609B}" type="sibTrans" cxnId="{87EFC317-0127-4764-AFDE-9A961B134C39}">
      <dgm:prSet/>
      <dgm:spPr/>
      <dgm:t>
        <a:bodyPr/>
        <a:lstStyle/>
        <a:p>
          <a:endParaRPr lang="en-US"/>
        </a:p>
      </dgm:t>
    </dgm:pt>
    <dgm:pt modelId="{C20ACCC1-E13C-46FE-8C66-D59A9842287D}">
      <dgm:prSet phldrT="[Text]"/>
      <dgm:spPr/>
      <dgm:t>
        <a:bodyPr/>
        <a:lstStyle/>
        <a:p>
          <a:r>
            <a:rPr lang="en-US" dirty="0"/>
            <a:t>Created tables using Hive</a:t>
          </a:r>
        </a:p>
      </dgm:t>
    </dgm:pt>
    <dgm:pt modelId="{F7EFE170-1BEB-491B-B01A-1F33AA678A9F}" type="parTrans" cxnId="{F09F0D7D-3720-4952-8D8B-800F1A70A724}">
      <dgm:prSet/>
      <dgm:spPr/>
      <dgm:t>
        <a:bodyPr/>
        <a:lstStyle/>
        <a:p>
          <a:endParaRPr lang="en-US"/>
        </a:p>
      </dgm:t>
    </dgm:pt>
    <dgm:pt modelId="{5DD3DC74-588D-4AC4-B79A-1C597E318F13}" type="sibTrans" cxnId="{F09F0D7D-3720-4952-8D8B-800F1A70A724}">
      <dgm:prSet/>
      <dgm:spPr/>
      <dgm:t>
        <a:bodyPr/>
        <a:lstStyle/>
        <a:p>
          <a:endParaRPr lang="en-US"/>
        </a:p>
      </dgm:t>
    </dgm:pt>
    <dgm:pt modelId="{64E1E5EB-4DF7-49B4-A1BA-A500314EDA4C}">
      <dgm:prSet phldrT="[Text]"/>
      <dgm:spPr/>
      <dgm:t>
        <a:bodyPr/>
        <a:lstStyle/>
        <a:p>
          <a:r>
            <a:rPr lang="en-US" dirty="0"/>
            <a:t>Analysis of graphs using Tableau 10.4</a:t>
          </a:r>
        </a:p>
      </dgm:t>
    </dgm:pt>
    <dgm:pt modelId="{C90C6364-1A68-42B8-8298-116C04ED4F4E}" type="parTrans" cxnId="{EBF45CA2-DAAB-4A34-B059-51C46BCDA83F}">
      <dgm:prSet/>
      <dgm:spPr/>
      <dgm:t>
        <a:bodyPr/>
        <a:lstStyle/>
        <a:p>
          <a:endParaRPr lang="en-US"/>
        </a:p>
      </dgm:t>
    </dgm:pt>
    <dgm:pt modelId="{0296C0F8-5D7E-43FC-9598-2EBF072DF255}" type="sibTrans" cxnId="{EBF45CA2-DAAB-4A34-B059-51C46BCDA83F}">
      <dgm:prSet/>
      <dgm:spPr/>
      <dgm:t>
        <a:bodyPr/>
        <a:lstStyle/>
        <a:p>
          <a:endParaRPr lang="en-US"/>
        </a:p>
      </dgm:t>
    </dgm:pt>
    <dgm:pt modelId="{69C140C7-3688-4422-99D1-F2E4E8EE827E}" type="pres">
      <dgm:prSet presAssocID="{58FA1593-1BD9-406B-B498-D31D879D7DB8}" presName="Name0" presStyleCnt="0">
        <dgm:presLayoutVars>
          <dgm:dir/>
          <dgm:resizeHandles val="exact"/>
        </dgm:presLayoutVars>
      </dgm:prSet>
      <dgm:spPr/>
    </dgm:pt>
    <dgm:pt modelId="{37ED485E-54E6-4E5C-9B1E-24EBBAB09630}" type="pres">
      <dgm:prSet presAssocID="{45055A5A-289C-4815-B86C-1C3B4535D57E}" presName="node" presStyleLbl="node1" presStyleIdx="0" presStyleCnt="4">
        <dgm:presLayoutVars>
          <dgm:bulletEnabled val="1"/>
        </dgm:presLayoutVars>
      </dgm:prSet>
      <dgm:spPr/>
    </dgm:pt>
    <dgm:pt modelId="{770A330D-259F-456C-A5BA-3CDEED792AE3}" type="pres">
      <dgm:prSet presAssocID="{A2E4E24A-A4DA-47E5-9BB8-1E63D40C7935}" presName="sibTrans" presStyleLbl="sibTrans2D1" presStyleIdx="0" presStyleCnt="3"/>
      <dgm:spPr/>
    </dgm:pt>
    <dgm:pt modelId="{64BB8A25-6671-4D42-9B9B-C08F5FD1D3ED}" type="pres">
      <dgm:prSet presAssocID="{A2E4E24A-A4DA-47E5-9BB8-1E63D40C7935}" presName="connectorText" presStyleLbl="sibTrans2D1" presStyleIdx="0" presStyleCnt="3"/>
      <dgm:spPr/>
    </dgm:pt>
    <dgm:pt modelId="{1FD7C159-DF92-4D34-BF20-09189EAE78D9}" type="pres">
      <dgm:prSet presAssocID="{2A2BBDF2-1569-4997-A947-6248FFEC1050}" presName="node" presStyleLbl="node1" presStyleIdx="1" presStyleCnt="4">
        <dgm:presLayoutVars>
          <dgm:bulletEnabled val="1"/>
        </dgm:presLayoutVars>
      </dgm:prSet>
      <dgm:spPr/>
    </dgm:pt>
    <dgm:pt modelId="{92D13003-E52B-4755-9954-6A84A2805DA6}" type="pres">
      <dgm:prSet presAssocID="{F15117DA-9DC1-418F-B662-3381B040609B}" presName="sibTrans" presStyleLbl="sibTrans2D1" presStyleIdx="1" presStyleCnt="3"/>
      <dgm:spPr/>
    </dgm:pt>
    <dgm:pt modelId="{32F28A00-270B-4E54-80DE-15296EDA1CDE}" type="pres">
      <dgm:prSet presAssocID="{F15117DA-9DC1-418F-B662-3381B040609B}" presName="connectorText" presStyleLbl="sibTrans2D1" presStyleIdx="1" presStyleCnt="3"/>
      <dgm:spPr/>
    </dgm:pt>
    <dgm:pt modelId="{293523B0-ACCC-441D-B6D4-1D3A8A866603}" type="pres">
      <dgm:prSet presAssocID="{C20ACCC1-E13C-46FE-8C66-D59A9842287D}" presName="node" presStyleLbl="node1" presStyleIdx="2" presStyleCnt="4">
        <dgm:presLayoutVars>
          <dgm:bulletEnabled val="1"/>
        </dgm:presLayoutVars>
      </dgm:prSet>
      <dgm:spPr/>
    </dgm:pt>
    <dgm:pt modelId="{075E16B9-7617-41C2-9A29-F77B496869B5}" type="pres">
      <dgm:prSet presAssocID="{5DD3DC74-588D-4AC4-B79A-1C597E318F13}" presName="sibTrans" presStyleLbl="sibTrans2D1" presStyleIdx="2" presStyleCnt="3"/>
      <dgm:spPr/>
    </dgm:pt>
    <dgm:pt modelId="{6F23A5B2-20AC-4918-A29E-10A513B76052}" type="pres">
      <dgm:prSet presAssocID="{5DD3DC74-588D-4AC4-B79A-1C597E318F13}" presName="connectorText" presStyleLbl="sibTrans2D1" presStyleIdx="2" presStyleCnt="3"/>
      <dgm:spPr/>
    </dgm:pt>
    <dgm:pt modelId="{F9727B53-159D-46D1-88D6-458E112439BB}" type="pres">
      <dgm:prSet presAssocID="{64E1E5EB-4DF7-49B4-A1BA-A500314EDA4C}" presName="node" presStyleLbl="node1" presStyleIdx="3" presStyleCnt="4">
        <dgm:presLayoutVars>
          <dgm:bulletEnabled val="1"/>
        </dgm:presLayoutVars>
      </dgm:prSet>
      <dgm:spPr/>
    </dgm:pt>
  </dgm:ptLst>
  <dgm:cxnLst>
    <dgm:cxn modelId="{BED2D100-C613-48CD-ABF6-FDB2CD4D7357}" type="presOf" srcId="{5DD3DC74-588D-4AC4-B79A-1C597E318F13}" destId="{075E16B9-7617-41C2-9A29-F77B496869B5}" srcOrd="0" destOrd="0" presId="urn:microsoft.com/office/officeart/2005/8/layout/process1"/>
    <dgm:cxn modelId="{C59CDF05-42C8-4290-8B0A-63BBF7115C3C}" type="presOf" srcId="{45055A5A-289C-4815-B86C-1C3B4535D57E}" destId="{37ED485E-54E6-4E5C-9B1E-24EBBAB09630}" srcOrd="0" destOrd="0" presId="urn:microsoft.com/office/officeart/2005/8/layout/process1"/>
    <dgm:cxn modelId="{8920F90B-44B8-49B8-B681-DCF4B02A06AE}" type="presOf" srcId="{64E1E5EB-4DF7-49B4-A1BA-A500314EDA4C}" destId="{F9727B53-159D-46D1-88D6-458E112439BB}" srcOrd="0" destOrd="0" presId="urn:microsoft.com/office/officeart/2005/8/layout/process1"/>
    <dgm:cxn modelId="{87EFC317-0127-4764-AFDE-9A961B134C39}" srcId="{58FA1593-1BD9-406B-B498-D31D879D7DB8}" destId="{2A2BBDF2-1569-4997-A947-6248FFEC1050}" srcOrd="1" destOrd="0" parTransId="{07C0FA6D-D208-40A1-AC36-C90283A14CAB}" sibTransId="{F15117DA-9DC1-418F-B662-3381B040609B}"/>
    <dgm:cxn modelId="{42762449-580B-400B-AB3B-A116D87F652B}" type="presOf" srcId="{F15117DA-9DC1-418F-B662-3381B040609B}" destId="{32F28A00-270B-4E54-80DE-15296EDA1CDE}" srcOrd="1" destOrd="0" presId="urn:microsoft.com/office/officeart/2005/8/layout/process1"/>
    <dgm:cxn modelId="{1D8B4657-8F5A-4619-AE61-046A4FA54910}" srcId="{58FA1593-1BD9-406B-B498-D31D879D7DB8}" destId="{45055A5A-289C-4815-B86C-1C3B4535D57E}" srcOrd="0" destOrd="0" parTransId="{A0BCD5B8-E97B-41B3-825F-667AAF5DD5A1}" sibTransId="{A2E4E24A-A4DA-47E5-9BB8-1E63D40C7935}"/>
    <dgm:cxn modelId="{F09F0D7D-3720-4952-8D8B-800F1A70A724}" srcId="{58FA1593-1BD9-406B-B498-D31D879D7DB8}" destId="{C20ACCC1-E13C-46FE-8C66-D59A9842287D}" srcOrd="2" destOrd="0" parTransId="{F7EFE170-1BEB-491B-B01A-1F33AA678A9F}" sibTransId="{5DD3DC74-588D-4AC4-B79A-1C597E318F13}"/>
    <dgm:cxn modelId="{CD0E1B83-770C-448D-8062-88E34CC09D02}" type="presOf" srcId="{58FA1593-1BD9-406B-B498-D31D879D7DB8}" destId="{69C140C7-3688-4422-99D1-F2E4E8EE827E}" srcOrd="0" destOrd="0" presId="urn:microsoft.com/office/officeart/2005/8/layout/process1"/>
    <dgm:cxn modelId="{0F644394-75C8-4049-B581-0FC27D2FB67E}" type="presOf" srcId="{C20ACCC1-E13C-46FE-8C66-D59A9842287D}" destId="{293523B0-ACCC-441D-B6D4-1D3A8A866603}" srcOrd="0" destOrd="0" presId="urn:microsoft.com/office/officeart/2005/8/layout/process1"/>
    <dgm:cxn modelId="{EBF45CA2-DAAB-4A34-B059-51C46BCDA83F}" srcId="{58FA1593-1BD9-406B-B498-D31D879D7DB8}" destId="{64E1E5EB-4DF7-49B4-A1BA-A500314EDA4C}" srcOrd="3" destOrd="0" parTransId="{C90C6364-1A68-42B8-8298-116C04ED4F4E}" sibTransId="{0296C0F8-5D7E-43FC-9598-2EBF072DF255}"/>
    <dgm:cxn modelId="{27B142A8-7631-47F2-A1B9-1DBAB8B105E1}" type="presOf" srcId="{A2E4E24A-A4DA-47E5-9BB8-1E63D40C7935}" destId="{64BB8A25-6671-4D42-9B9B-C08F5FD1D3ED}" srcOrd="1" destOrd="0" presId="urn:microsoft.com/office/officeart/2005/8/layout/process1"/>
    <dgm:cxn modelId="{F5AB0AAE-87F3-49B6-82BE-B932895C26BB}" type="presOf" srcId="{A2E4E24A-A4DA-47E5-9BB8-1E63D40C7935}" destId="{770A330D-259F-456C-A5BA-3CDEED792AE3}" srcOrd="0" destOrd="0" presId="urn:microsoft.com/office/officeart/2005/8/layout/process1"/>
    <dgm:cxn modelId="{63892BB5-8E94-42DB-87C2-C73931C9EC46}" type="presOf" srcId="{2A2BBDF2-1569-4997-A947-6248FFEC1050}" destId="{1FD7C159-DF92-4D34-BF20-09189EAE78D9}" srcOrd="0" destOrd="0" presId="urn:microsoft.com/office/officeart/2005/8/layout/process1"/>
    <dgm:cxn modelId="{ABC27DC9-5C6A-4A5D-B30B-80ADCE601CA1}" type="presOf" srcId="{5DD3DC74-588D-4AC4-B79A-1C597E318F13}" destId="{6F23A5B2-20AC-4918-A29E-10A513B76052}" srcOrd="1" destOrd="0" presId="urn:microsoft.com/office/officeart/2005/8/layout/process1"/>
    <dgm:cxn modelId="{A75037CF-A22A-48F2-8B92-7D69F217DD48}" type="presOf" srcId="{F15117DA-9DC1-418F-B662-3381B040609B}" destId="{92D13003-E52B-4755-9954-6A84A2805DA6}" srcOrd="0" destOrd="0" presId="urn:microsoft.com/office/officeart/2005/8/layout/process1"/>
    <dgm:cxn modelId="{EA61F44E-D0A5-4CB5-82B6-F492DB4B2FEF}" type="presParOf" srcId="{69C140C7-3688-4422-99D1-F2E4E8EE827E}" destId="{37ED485E-54E6-4E5C-9B1E-24EBBAB09630}" srcOrd="0" destOrd="0" presId="urn:microsoft.com/office/officeart/2005/8/layout/process1"/>
    <dgm:cxn modelId="{C693CF22-AFFA-44F9-AC40-0FDE45296480}" type="presParOf" srcId="{69C140C7-3688-4422-99D1-F2E4E8EE827E}" destId="{770A330D-259F-456C-A5BA-3CDEED792AE3}" srcOrd="1" destOrd="0" presId="urn:microsoft.com/office/officeart/2005/8/layout/process1"/>
    <dgm:cxn modelId="{A0FE0867-3386-4D84-85F8-33202C047287}" type="presParOf" srcId="{770A330D-259F-456C-A5BA-3CDEED792AE3}" destId="{64BB8A25-6671-4D42-9B9B-C08F5FD1D3ED}" srcOrd="0" destOrd="0" presId="urn:microsoft.com/office/officeart/2005/8/layout/process1"/>
    <dgm:cxn modelId="{C1218D2B-4996-41B5-BD7D-D5C5D90DB769}" type="presParOf" srcId="{69C140C7-3688-4422-99D1-F2E4E8EE827E}" destId="{1FD7C159-DF92-4D34-BF20-09189EAE78D9}" srcOrd="2" destOrd="0" presId="urn:microsoft.com/office/officeart/2005/8/layout/process1"/>
    <dgm:cxn modelId="{D94695E3-6333-44CF-80F4-E3E14E30345F}" type="presParOf" srcId="{69C140C7-3688-4422-99D1-F2E4E8EE827E}" destId="{92D13003-E52B-4755-9954-6A84A2805DA6}" srcOrd="3" destOrd="0" presId="urn:microsoft.com/office/officeart/2005/8/layout/process1"/>
    <dgm:cxn modelId="{CA1FDE6F-1523-46BC-A38B-69F1EA5B36E4}" type="presParOf" srcId="{92D13003-E52B-4755-9954-6A84A2805DA6}" destId="{32F28A00-270B-4E54-80DE-15296EDA1CDE}" srcOrd="0" destOrd="0" presId="urn:microsoft.com/office/officeart/2005/8/layout/process1"/>
    <dgm:cxn modelId="{0CED0F00-5AF4-4D6C-A8C0-23CEAABF89CA}" type="presParOf" srcId="{69C140C7-3688-4422-99D1-F2E4E8EE827E}" destId="{293523B0-ACCC-441D-B6D4-1D3A8A866603}" srcOrd="4" destOrd="0" presId="urn:microsoft.com/office/officeart/2005/8/layout/process1"/>
    <dgm:cxn modelId="{8AA62D81-54C1-43D8-B39F-BC37B414FBA0}" type="presParOf" srcId="{69C140C7-3688-4422-99D1-F2E4E8EE827E}" destId="{075E16B9-7617-41C2-9A29-F77B496869B5}" srcOrd="5" destOrd="0" presId="urn:microsoft.com/office/officeart/2005/8/layout/process1"/>
    <dgm:cxn modelId="{E8743EB1-C8AF-4474-8938-2E21DA4CB0F7}" type="presParOf" srcId="{075E16B9-7617-41C2-9A29-F77B496869B5}" destId="{6F23A5B2-20AC-4918-A29E-10A513B76052}" srcOrd="0" destOrd="0" presId="urn:microsoft.com/office/officeart/2005/8/layout/process1"/>
    <dgm:cxn modelId="{05E9746B-3485-428A-B7B0-0EFEAC1624EF}" type="presParOf" srcId="{69C140C7-3688-4422-99D1-F2E4E8EE827E}" destId="{F9727B53-159D-46D1-88D6-458E112439B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979D-4509-4A4C-9C0F-B2A1609085FA}">
      <dsp:nvSpPr>
        <dsp:cNvPr id="0" name=""/>
        <dsp:cNvSpPr/>
      </dsp:nvSpPr>
      <dsp:spPr>
        <a:xfrm>
          <a:off x="0" y="25298"/>
          <a:ext cx="12006470" cy="91728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</a:rPr>
            <a:t>Version: IOP 4.2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778" y="70076"/>
        <a:ext cx="11916914" cy="827724"/>
      </dsp:txXfrm>
    </dsp:sp>
    <dsp:sp modelId="{FAFD09F5-D885-4701-8F0A-38CB5B90FA49}">
      <dsp:nvSpPr>
        <dsp:cNvPr id="0" name=""/>
        <dsp:cNvSpPr/>
      </dsp:nvSpPr>
      <dsp:spPr>
        <a:xfrm>
          <a:off x="0" y="1083698"/>
          <a:ext cx="12006470" cy="91728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</a:rPr>
            <a:t>Number of Nodes: 1 DATA NODE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778" y="1128476"/>
        <a:ext cx="11916914" cy="827724"/>
      </dsp:txXfrm>
    </dsp:sp>
    <dsp:sp modelId="{0324DBF1-872A-4AF7-8343-E45BD005F0C2}">
      <dsp:nvSpPr>
        <dsp:cNvPr id="0" name=""/>
        <dsp:cNvSpPr/>
      </dsp:nvSpPr>
      <dsp:spPr>
        <a:xfrm>
          <a:off x="0" y="2142099"/>
          <a:ext cx="12006470" cy="91728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</a:rPr>
            <a:t>Memory Size: 24 GB RAM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778" y="2186877"/>
        <a:ext cx="11916914" cy="827724"/>
      </dsp:txXfrm>
    </dsp:sp>
    <dsp:sp modelId="{0FB3B827-8111-48BF-9CD8-3998A7510D3C}">
      <dsp:nvSpPr>
        <dsp:cNvPr id="0" name=""/>
        <dsp:cNvSpPr/>
      </dsp:nvSpPr>
      <dsp:spPr>
        <a:xfrm>
          <a:off x="0" y="3200499"/>
          <a:ext cx="12006470" cy="91728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</a:rPr>
            <a:t>Number of CPUs: 4 VCPU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778" y="3245277"/>
        <a:ext cx="11916914" cy="827724"/>
      </dsp:txXfrm>
    </dsp:sp>
    <dsp:sp modelId="{B94AB42A-8121-4A30-BAD0-C3AF4412B07C}">
      <dsp:nvSpPr>
        <dsp:cNvPr id="0" name=""/>
        <dsp:cNvSpPr/>
      </dsp:nvSpPr>
      <dsp:spPr>
        <a:xfrm>
          <a:off x="0" y="4258899"/>
          <a:ext cx="12006470" cy="91728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1"/>
              </a:solidFill>
            </a:rPr>
            <a:t>DATA DISK: 1TB SATA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778" y="4303677"/>
        <a:ext cx="11916914" cy="827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D485E-54E6-4E5C-9B1E-24EBBAB09630}">
      <dsp:nvSpPr>
        <dsp:cNvPr id="0" name=""/>
        <dsp:cNvSpPr/>
      </dsp:nvSpPr>
      <dsp:spPr>
        <a:xfrm>
          <a:off x="5357" y="1644539"/>
          <a:ext cx="2342554" cy="140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 data from 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https://data.cityofchicago.org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1400" kern="1200" dirty="0"/>
        </a:p>
      </dsp:txBody>
      <dsp:txXfrm>
        <a:off x="46524" y="1685706"/>
        <a:ext cx="2260220" cy="1323198"/>
      </dsp:txXfrm>
    </dsp:sp>
    <dsp:sp modelId="{770A330D-259F-456C-A5BA-3CDEED792AE3}">
      <dsp:nvSpPr>
        <dsp:cNvPr id="0" name=""/>
        <dsp:cNvSpPr/>
      </dsp:nvSpPr>
      <dsp:spPr>
        <a:xfrm>
          <a:off x="2582167" y="2056829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82167" y="2173020"/>
        <a:ext cx="347635" cy="348571"/>
      </dsp:txXfrm>
    </dsp:sp>
    <dsp:sp modelId="{1FD7C159-DF92-4D34-BF20-09189EAE78D9}">
      <dsp:nvSpPr>
        <dsp:cNvPr id="0" name=""/>
        <dsp:cNvSpPr/>
      </dsp:nvSpPr>
      <dsp:spPr>
        <a:xfrm>
          <a:off x="3284934" y="1644539"/>
          <a:ext cx="2342554" cy="140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Uploaded the text files into HDFS using </a:t>
          </a:r>
          <a:r>
            <a:rPr lang="en-US" sz="1400" kern="1200" dirty="0" err="1"/>
            <a:t>Ambari</a:t>
          </a:r>
          <a:endParaRPr lang="en-US" sz="1400" kern="1200" dirty="0"/>
        </a:p>
      </dsp:txBody>
      <dsp:txXfrm>
        <a:off x="3326101" y="1685706"/>
        <a:ext cx="2260220" cy="1323198"/>
      </dsp:txXfrm>
    </dsp:sp>
    <dsp:sp modelId="{92D13003-E52B-4755-9954-6A84A2805DA6}">
      <dsp:nvSpPr>
        <dsp:cNvPr id="0" name=""/>
        <dsp:cNvSpPr/>
      </dsp:nvSpPr>
      <dsp:spPr>
        <a:xfrm>
          <a:off x="5861744" y="2056829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61744" y="2173020"/>
        <a:ext cx="347635" cy="348571"/>
      </dsp:txXfrm>
    </dsp:sp>
    <dsp:sp modelId="{293523B0-ACCC-441D-B6D4-1D3A8A866603}">
      <dsp:nvSpPr>
        <dsp:cNvPr id="0" name=""/>
        <dsp:cNvSpPr/>
      </dsp:nvSpPr>
      <dsp:spPr>
        <a:xfrm>
          <a:off x="6564510" y="1644539"/>
          <a:ext cx="2342554" cy="140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Created tables using Hive</a:t>
          </a:r>
        </a:p>
      </dsp:txBody>
      <dsp:txXfrm>
        <a:off x="6605677" y="1685706"/>
        <a:ext cx="2260220" cy="1323198"/>
      </dsp:txXfrm>
    </dsp:sp>
    <dsp:sp modelId="{075E16B9-7617-41C2-9A29-F77B496869B5}">
      <dsp:nvSpPr>
        <dsp:cNvPr id="0" name=""/>
        <dsp:cNvSpPr/>
      </dsp:nvSpPr>
      <dsp:spPr>
        <a:xfrm>
          <a:off x="9141321" y="2056829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141321" y="2173020"/>
        <a:ext cx="347635" cy="348571"/>
      </dsp:txXfrm>
    </dsp:sp>
    <dsp:sp modelId="{F9727B53-159D-46D1-88D6-458E112439BB}">
      <dsp:nvSpPr>
        <dsp:cNvPr id="0" name=""/>
        <dsp:cNvSpPr/>
      </dsp:nvSpPr>
      <dsp:spPr>
        <a:xfrm>
          <a:off x="9844087" y="1644539"/>
          <a:ext cx="2342554" cy="140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Analysis of graphs using Tableau 10.4</a:t>
          </a:r>
        </a:p>
      </dsp:txBody>
      <dsp:txXfrm>
        <a:off x="9885254" y="1685706"/>
        <a:ext cx="2260220" cy="1323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83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45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85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3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0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6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9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1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8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8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4FD6-FDB0-4F8C-9CA5-08AEE2460070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F56954-43AD-4213-9B79-791A71CB2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8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BFF8-F94D-489C-9229-674D052D2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/>
              <a:t>Crime in Chicago: </a:t>
            </a:r>
            <a:br>
              <a:rPr lang="en-IN" dirty="0"/>
            </a:br>
            <a:r>
              <a:rPr lang="en-IN" sz="4400" dirty="0"/>
              <a:t>An analysis of crime in the City of Chicago from 2001-Present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B9E49-2BFA-49D9-A42A-F0E29AB8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dirty="0"/>
              <a:t>Created by ,</a:t>
            </a:r>
          </a:p>
          <a:p>
            <a:pPr algn="r"/>
            <a:r>
              <a:rPr lang="en-IN" dirty="0"/>
              <a:t>Constance Vance</a:t>
            </a:r>
          </a:p>
          <a:p>
            <a:pPr algn="r"/>
            <a:r>
              <a:rPr lang="en-IN" dirty="0"/>
              <a:t>Neel Patel </a:t>
            </a:r>
          </a:p>
          <a:p>
            <a:pPr algn="r"/>
            <a:r>
              <a:rPr lang="en-IN" dirty="0"/>
              <a:t>Neel </a:t>
            </a:r>
            <a:r>
              <a:rPr lang="en-IN" dirty="0" err="1"/>
              <a:t>Savla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25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8860-9AD1-460C-A18D-7CB7C6202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1" y="1"/>
            <a:ext cx="12006470" cy="103367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1DAE5-DCB7-46D2-A4F2-E42A2BEBB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31" y="1855304"/>
            <a:ext cx="12006469" cy="50026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about Chicago crimes from 2001 to present date. We have taken dataset from open source website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https://data.cityofchicago.org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contains 22 columns like crime id, case number, primary type, description, location, arrest, FBI code, community area, year etc.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about 4 million rows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analyzing this data, as this data set contains information from last 16 years and it is been updated everyday until today.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176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0EA9-5DA5-4208-B522-CCD423B7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848138"/>
            <a:ext cx="12023188" cy="103367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our dataset is 1.4 GB.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44974B-83ED-4B00-8EF4-DF8C3BC5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809"/>
            <a:ext cx="12192000" cy="5023579"/>
          </a:xfrm>
        </p:spPr>
      </p:pic>
    </p:spTree>
    <p:extLst>
      <p:ext uri="{BB962C8B-B14F-4D97-AF65-F5344CB8AC3E}">
        <p14:creationId xmlns:p14="http://schemas.microsoft.com/office/powerpoint/2010/main" val="423787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2504-C81E-45FE-B1DB-EC3790C5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0"/>
            <a:ext cx="12006470" cy="119269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AA839FE-7D18-4503-925B-AEBBEC940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78724"/>
              </p:ext>
            </p:extLst>
          </p:nvPr>
        </p:nvGraphicFramePr>
        <p:xfrm>
          <a:off x="185530" y="1656523"/>
          <a:ext cx="12006470" cy="5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53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ED23-ABF5-44F3-B8BB-0B533BD7D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7" y="9939"/>
            <a:ext cx="12032974" cy="134178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F9B2BA-79F9-4AA1-B22D-C06FFAFD9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393933"/>
              </p:ext>
            </p:extLst>
          </p:nvPr>
        </p:nvGraphicFramePr>
        <p:xfrm>
          <a:off x="0" y="1977858"/>
          <a:ext cx="12192000" cy="469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04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E26974-B045-4AB7-BD6E-16DDB5590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2" b="11571"/>
          <a:stretch/>
        </p:blipFill>
        <p:spPr>
          <a:xfrm>
            <a:off x="0" y="1164157"/>
            <a:ext cx="12192000" cy="5345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6C3B0B-897C-4F6C-A731-A15D62213E59}"/>
              </a:ext>
            </a:extLst>
          </p:cNvPr>
          <p:cNvSpPr txBox="1"/>
          <p:nvPr/>
        </p:nvSpPr>
        <p:spPr>
          <a:xfrm>
            <a:off x="2093741" y="348120"/>
            <a:ext cx="800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 Crimes Each Year from 2012-2016</a:t>
            </a:r>
          </a:p>
        </p:txBody>
      </p:sp>
    </p:spTree>
    <p:extLst>
      <p:ext uri="{BB962C8B-B14F-4D97-AF65-F5344CB8AC3E}">
        <p14:creationId xmlns:p14="http://schemas.microsoft.com/office/powerpoint/2010/main" val="1324226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1268</TotalTime>
  <Words>180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Wisp</vt:lpstr>
      <vt:lpstr>Crime in Chicago:  An analysis of crime in the City of Chicago from 2001-Present </vt:lpstr>
      <vt:lpstr>Introduction</vt:lpstr>
      <vt:lpstr>The size of our dataset is 1.4 GB. </vt:lpstr>
      <vt:lpstr>Technical Specification 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From 2001 – Present a projct from 5200 by professor joongwoo</dc:title>
  <dc:creator>Windows User</dc:creator>
  <cp:lastModifiedBy>Constance Vance</cp:lastModifiedBy>
  <cp:revision>37</cp:revision>
  <dcterms:created xsi:type="dcterms:W3CDTF">2017-11-28T16:58:08Z</dcterms:created>
  <dcterms:modified xsi:type="dcterms:W3CDTF">2017-11-30T05:23:05Z</dcterms:modified>
</cp:coreProperties>
</file>