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8" r:id="rId5"/>
    <p:sldId id="654" r:id="rId6"/>
    <p:sldId id="655" r:id="rId7"/>
    <p:sldId id="656" r:id="rId8"/>
  </p:sldIdLst>
  <p:sldSz cx="12192000" cy="6858000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00"/>
    <a:srgbClr val="2F2984"/>
    <a:srgbClr val="4F2984"/>
    <a:srgbClr val="FF00FF"/>
    <a:srgbClr val="F2A10E"/>
    <a:srgbClr val="000000"/>
    <a:srgbClr val="C96009"/>
    <a:srgbClr val="4F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AD9C6-9AFA-4D39-BE17-1720C7EB588D}" v="2" dt="2024-04-05T16:23:45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 Cole (clwilson47)" userId="b5b457a4-735a-4519-85b7-bab8b50fa581" providerId="ADAL" clId="{6E3AD9C6-9AFA-4D39-BE17-1720C7EB588D}"/>
    <pc:docChg chg="delSld modSld">
      <pc:chgData name="Wilson, Cole (clwilson47)" userId="b5b457a4-735a-4519-85b7-bab8b50fa581" providerId="ADAL" clId="{6E3AD9C6-9AFA-4D39-BE17-1720C7EB588D}" dt="2024-04-05T16:24:15.592" v="29" actId="20577"/>
      <pc:docMkLst>
        <pc:docMk/>
      </pc:docMkLst>
      <pc:sldChg chg="del">
        <pc:chgData name="Wilson, Cole (clwilson47)" userId="b5b457a4-735a-4519-85b7-bab8b50fa581" providerId="ADAL" clId="{6E3AD9C6-9AFA-4D39-BE17-1720C7EB588D}" dt="2024-04-05T16:22:34.336" v="25" actId="47"/>
        <pc:sldMkLst>
          <pc:docMk/>
          <pc:sldMk cId="2894211018" sldId="653"/>
        </pc:sldMkLst>
      </pc:sldChg>
      <pc:sldChg chg="modSp mod">
        <pc:chgData name="Wilson, Cole (clwilson47)" userId="b5b457a4-735a-4519-85b7-bab8b50fa581" providerId="ADAL" clId="{6E3AD9C6-9AFA-4D39-BE17-1720C7EB588D}" dt="2024-04-05T16:24:15.592" v="29" actId="20577"/>
        <pc:sldMkLst>
          <pc:docMk/>
          <pc:sldMk cId="3076121836" sldId="654"/>
        </pc:sldMkLst>
        <pc:spChg chg="mod">
          <ac:chgData name="Wilson, Cole (clwilson47)" userId="b5b457a4-735a-4519-85b7-bab8b50fa581" providerId="ADAL" clId="{6E3AD9C6-9AFA-4D39-BE17-1720C7EB588D}" dt="2024-04-05T16:24:15.592" v="29" actId="20577"/>
          <ac:spMkLst>
            <pc:docMk/>
            <pc:sldMk cId="3076121836" sldId="654"/>
            <ac:spMk id="3" creationId="{D6D0D9B9-BC3B-4956-BC58-B612C3737952}"/>
          </ac:spMkLst>
        </pc:spChg>
      </pc:sldChg>
      <pc:sldChg chg="modSp mod">
        <pc:chgData name="Wilson, Cole (clwilson47)" userId="b5b457a4-735a-4519-85b7-bab8b50fa581" providerId="ADAL" clId="{6E3AD9C6-9AFA-4D39-BE17-1720C7EB588D}" dt="2024-04-05T16:23:54.487" v="28" actId="6549"/>
        <pc:sldMkLst>
          <pc:docMk/>
          <pc:sldMk cId="3431462704" sldId="655"/>
        </pc:sldMkLst>
        <pc:spChg chg="mod">
          <ac:chgData name="Wilson, Cole (clwilson47)" userId="b5b457a4-735a-4519-85b7-bab8b50fa581" providerId="ADAL" clId="{6E3AD9C6-9AFA-4D39-BE17-1720C7EB588D}" dt="2024-04-05T16:23:54.487" v="28" actId="6549"/>
          <ac:spMkLst>
            <pc:docMk/>
            <pc:sldMk cId="3431462704" sldId="655"/>
            <ac:spMk id="3" creationId="{D6D0D9B9-BC3B-4956-BC58-B612C3737952}"/>
          </ac:spMkLst>
        </pc:spChg>
      </pc:sldChg>
      <pc:sldChg chg="delSp">
        <pc:chgData name="Wilson, Cole (clwilson47)" userId="b5b457a4-735a-4519-85b7-bab8b50fa581" providerId="ADAL" clId="{6E3AD9C6-9AFA-4D39-BE17-1720C7EB588D}" dt="2024-04-05T16:23:45.137" v="27" actId="478"/>
        <pc:sldMkLst>
          <pc:docMk/>
          <pc:sldMk cId="3657127698" sldId="656"/>
        </pc:sldMkLst>
        <pc:picChg chg="del">
          <ac:chgData name="Wilson, Cole (clwilson47)" userId="b5b457a4-735a-4519-85b7-bab8b50fa581" providerId="ADAL" clId="{6E3AD9C6-9AFA-4D39-BE17-1720C7EB588D}" dt="2024-04-05T16:23:39.961" v="26" actId="478"/>
          <ac:picMkLst>
            <pc:docMk/>
            <pc:sldMk cId="3657127698" sldId="656"/>
            <ac:picMk id="1044" creationId="{D876B6BE-6445-479C-9272-E3584CF0470C}"/>
          </ac:picMkLst>
        </pc:picChg>
        <pc:picChg chg="del">
          <ac:chgData name="Wilson, Cole (clwilson47)" userId="b5b457a4-735a-4519-85b7-bab8b50fa581" providerId="ADAL" clId="{6E3AD9C6-9AFA-4D39-BE17-1720C7EB588D}" dt="2024-04-05T16:23:45.137" v="27" actId="478"/>
          <ac:picMkLst>
            <pc:docMk/>
            <pc:sldMk cId="3657127698" sldId="656"/>
            <ac:picMk id="1046" creationId="{F1EB5DF8-18A6-442B-9D0C-63F59EFBB747}"/>
          </ac:picMkLst>
        </pc:picChg>
      </pc:sldChg>
      <pc:sldChg chg="del">
        <pc:chgData name="Wilson, Cole (clwilson47)" userId="b5b457a4-735a-4519-85b7-bab8b50fa581" providerId="ADAL" clId="{6E3AD9C6-9AFA-4D39-BE17-1720C7EB588D}" dt="2024-04-05T16:22:09.347" v="0" actId="47"/>
        <pc:sldMkLst>
          <pc:docMk/>
          <pc:sldMk cId="3108510673" sldId="657"/>
        </pc:sldMkLst>
      </pc:sldChg>
      <pc:sldChg chg="del">
        <pc:chgData name="Wilson, Cole (clwilson47)" userId="b5b457a4-735a-4519-85b7-bab8b50fa581" providerId="ADAL" clId="{6E3AD9C6-9AFA-4D39-BE17-1720C7EB588D}" dt="2024-04-05T16:22:10.504" v="2" actId="47"/>
        <pc:sldMkLst>
          <pc:docMk/>
          <pc:sldMk cId="491714278" sldId="658"/>
        </pc:sldMkLst>
      </pc:sldChg>
      <pc:sldChg chg="del">
        <pc:chgData name="Wilson, Cole (clwilson47)" userId="b5b457a4-735a-4519-85b7-bab8b50fa581" providerId="ADAL" clId="{6E3AD9C6-9AFA-4D39-BE17-1720C7EB588D}" dt="2024-04-05T16:22:10.873" v="3" actId="47"/>
        <pc:sldMkLst>
          <pc:docMk/>
          <pc:sldMk cId="1352206762" sldId="659"/>
        </pc:sldMkLst>
      </pc:sldChg>
      <pc:sldChg chg="del">
        <pc:chgData name="Wilson, Cole (clwilson47)" userId="b5b457a4-735a-4519-85b7-bab8b50fa581" providerId="ADAL" clId="{6E3AD9C6-9AFA-4D39-BE17-1720C7EB588D}" dt="2024-04-05T16:22:11.295" v="4" actId="47"/>
        <pc:sldMkLst>
          <pc:docMk/>
          <pc:sldMk cId="4138617968" sldId="660"/>
        </pc:sldMkLst>
      </pc:sldChg>
      <pc:sldChg chg="del">
        <pc:chgData name="Wilson, Cole (clwilson47)" userId="b5b457a4-735a-4519-85b7-bab8b50fa581" providerId="ADAL" clId="{6E3AD9C6-9AFA-4D39-BE17-1720C7EB588D}" dt="2024-04-05T16:22:11.868" v="6" actId="47"/>
        <pc:sldMkLst>
          <pc:docMk/>
          <pc:sldMk cId="86783223" sldId="661"/>
        </pc:sldMkLst>
      </pc:sldChg>
      <pc:sldChg chg="del">
        <pc:chgData name="Wilson, Cole (clwilson47)" userId="b5b457a4-735a-4519-85b7-bab8b50fa581" providerId="ADAL" clId="{6E3AD9C6-9AFA-4D39-BE17-1720C7EB588D}" dt="2024-04-05T16:22:12.117" v="7" actId="47"/>
        <pc:sldMkLst>
          <pc:docMk/>
          <pc:sldMk cId="1508555925" sldId="662"/>
        </pc:sldMkLst>
      </pc:sldChg>
      <pc:sldChg chg="del">
        <pc:chgData name="Wilson, Cole (clwilson47)" userId="b5b457a4-735a-4519-85b7-bab8b50fa581" providerId="ADAL" clId="{6E3AD9C6-9AFA-4D39-BE17-1720C7EB588D}" dt="2024-04-05T16:22:12.447" v="8" actId="47"/>
        <pc:sldMkLst>
          <pc:docMk/>
          <pc:sldMk cId="247454415" sldId="663"/>
        </pc:sldMkLst>
      </pc:sldChg>
      <pc:sldChg chg="del">
        <pc:chgData name="Wilson, Cole (clwilson47)" userId="b5b457a4-735a-4519-85b7-bab8b50fa581" providerId="ADAL" clId="{6E3AD9C6-9AFA-4D39-BE17-1720C7EB588D}" dt="2024-04-05T16:22:12.805" v="10" actId="47"/>
        <pc:sldMkLst>
          <pc:docMk/>
          <pc:sldMk cId="2719070214" sldId="665"/>
        </pc:sldMkLst>
      </pc:sldChg>
      <pc:sldChg chg="del">
        <pc:chgData name="Wilson, Cole (clwilson47)" userId="b5b457a4-735a-4519-85b7-bab8b50fa581" providerId="ADAL" clId="{6E3AD9C6-9AFA-4D39-BE17-1720C7EB588D}" dt="2024-04-05T16:22:13.120" v="11" actId="47"/>
        <pc:sldMkLst>
          <pc:docMk/>
          <pc:sldMk cId="858747574" sldId="666"/>
        </pc:sldMkLst>
      </pc:sldChg>
      <pc:sldChg chg="del">
        <pc:chgData name="Wilson, Cole (clwilson47)" userId="b5b457a4-735a-4519-85b7-bab8b50fa581" providerId="ADAL" clId="{6E3AD9C6-9AFA-4D39-BE17-1720C7EB588D}" dt="2024-04-05T16:22:09.944" v="1" actId="47"/>
        <pc:sldMkLst>
          <pc:docMk/>
          <pc:sldMk cId="3236116844" sldId="667"/>
        </pc:sldMkLst>
      </pc:sldChg>
      <pc:sldChg chg="del">
        <pc:chgData name="Wilson, Cole (clwilson47)" userId="b5b457a4-735a-4519-85b7-bab8b50fa581" providerId="ADAL" clId="{6E3AD9C6-9AFA-4D39-BE17-1720C7EB588D}" dt="2024-04-05T16:22:11.638" v="5" actId="47"/>
        <pc:sldMkLst>
          <pc:docMk/>
          <pc:sldMk cId="728495704" sldId="668"/>
        </pc:sldMkLst>
      </pc:sldChg>
      <pc:sldChg chg="del">
        <pc:chgData name="Wilson, Cole (clwilson47)" userId="b5b457a4-735a-4519-85b7-bab8b50fa581" providerId="ADAL" clId="{6E3AD9C6-9AFA-4D39-BE17-1720C7EB588D}" dt="2024-04-05T16:22:12.612" v="9" actId="47"/>
        <pc:sldMkLst>
          <pc:docMk/>
          <pc:sldMk cId="2519639143" sldId="669"/>
        </pc:sldMkLst>
      </pc:sldChg>
      <pc:sldChg chg="del">
        <pc:chgData name="Wilson, Cole (clwilson47)" userId="b5b457a4-735a-4519-85b7-bab8b50fa581" providerId="ADAL" clId="{6E3AD9C6-9AFA-4D39-BE17-1720C7EB588D}" dt="2024-04-05T16:22:13.271" v="12" actId="47"/>
        <pc:sldMkLst>
          <pc:docMk/>
          <pc:sldMk cId="2969776557" sldId="670"/>
        </pc:sldMkLst>
      </pc:sldChg>
      <pc:sldChg chg="del">
        <pc:chgData name="Wilson, Cole (clwilson47)" userId="b5b457a4-735a-4519-85b7-bab8b50fa581" providerId="ADAL" clId="{6E3AD9C6-9AFA-4D39-BE17-1720C7EB588D}" dt="2024-04-05T16:22:13.508" v="13" actId="47"/>
        <pc:sldMkLst>
          <pc:docMk/>
          <pc:sldMk cId="2783356966" sldId="671"/>
        </pc:sldMkLst>
      </pc:sldChg>
      <pc:sldChg chg="del">
        <pc:chgData name="Wilson, Cole (clwilson47)" userId="b5b457a4-735a-4519-85b7-bab8b50fa581" providerId="ADAL" clId="{6E3AD9C6-9AFA-4D39-BE17-1720C7EB588D}" dt="2024-04-05T16:22:13.797" v="14" actId="47"/>
        <pc:sldMkLst>
          <pc:docMk/>
          <pc:sldMk cId="1846850414" sldId="672"/>
        </pc:sldMkLst>
      </pc:sldChg>
      <pc:sldChg chg="del">
        <pc:chgData name="Wilson, Cole (clwilson47)" userId="b5b457a4-735a-4519-85b7-bab8b50fa581" providerId="ADAL" clId="{6E3AD9C6-9AFA-4D39-BE17-1720C7EB588D}" dt="2024-04-05T16:22:14.018" v="15" actId="47"/>
        <pc:sldMkLst>
          <pc:docMk/>
          <pc:sldMk cId="1054771629" sldId="673"/>
        </pc:sldMkLst>
      </pc:sldChg>
      <pc:sldChg chg="del">
        <pc:chgData name="Wilson, Cole (clwilson47)" userId="b5b457a4-735a-4519-85b7-bab8b50fa581" providerId="ADAL" clId="{6E3AD9C6-9AFA-4D39-BE17-1720C7EB588D}" dt="2024-04-05T16:22:14.258" v="16" actId="47"/>
        <pc:sldMkLst>
          <pc:docMk/>
          <pc:sldMk cId="2657162212" sldId="675"/>
        </pc:sldMkLst>
      </pc:sldChg>
      <pc:sldChg chg="del">
        <pc:chgData name="Wilson, Cole (clwilson47)" userId="b5b457a4-735a-4519-85b7-bab8b50fa581" providerId="ADAL" clId="{6E3AD9C6-9AFA-4D39-BE17-1720C7EB588D}" dt="2024-04-05T16:22:14.533" v="17" actId="47"/>
        <pc:sldMkLst>
          <pc:docMk/>
          <pc:sldMk cId="2220149435" sldId="676"/>
        </pc:sldMkLst>
      </pc:sldChg>
      <pc:sldChg chg="del">
        <pc:chgData name="Wilson, Cole (clwilson47)" userId="b5b457a4-735a-4519-85b7-bab8b50fa581" providerId="ADAL" clId="{6E3AD9C6-9AFA-4D39-BE17-1720C7EB588D}" dt="2024-04-05T16:22:14.795" v="18" actId="47"/>
        <pc:sldMkLst>
          <pc:docMk/>
          <pc:sldMk cId="3371760614" sldId="677"/>
        </pc:sldMkLst>
      </pc:sldChg>
      <pc:sldChg chg="del">
        <pc:chgData name="Wilson, Cole (clwilson47)" userId="b5b457a4-735a-4519-85b7-bab8b50fa581" providerId="ADAL" clId="{6E3AD9C6-9AFA-4D39-BE17-1720C7EB588D}" dt="2024-04-05T16:22:15.060" v="19" actId="47"/>
        <pc:sldMkLst>
          <pc:docMk/>
          <pc:sldMk cId="322233650" sldId="678"/>
        </pc:sldMkLst>
      </pc:sldChg>
      <pc:sldChg chg="del">
        <pc:chgData name="Wilson, Cole (clwilson47)" userId="b5b457a4-735a-4519-85b7-bab8b50fa581" providerId="ADAL" clId="{6E3AD9C6-9AFA-4D39-BE17-1720C7EB588D}" dt="2024-04-05T16:22:15.310" v="20" actId="47"/>
        <pc:sldMkLst>
          <pc:docMk/>
          <pc:sldMk cId="724095267" sldId="679"/>
        </pc:sldMkLst>
      </pc:sldChg>
      <pc:sldChg chg="del">
        <pc:chgData name="Wilson, Cole (clwilson47)" userId="b5b457a4-735a-4519-85b7-bab8b50fa581" providerId="ADAL" clId="{6E3AD9C6-9AFA-4D39-BE17-1720C7EB588D}" dt="2024-04-05T16:22:15.503" v="21" actId="47"/>
        <pc:sldMkLst>
          <pc:docMk/>
          <pc:sldMk cId="2288620289" sldId="680"/>
        </pc:sldMkLst>
      </pc:sldChg>
      <pc:sldChg chg="del">
        <pc:chgData name="Wilson, Cole (clwilson47)" userId="b5b457a4-735a-4519-85b7-bab8b50fa581" providerId="ADAL" clId="{6E3AD9C6-9AFA-4D39-BE17-1720C7EB588D}" dt="2024-04-05T16:22:16.126" v="22" actId="47"/>
        <pc:sldMkLst>
          <pc:docMk/>
          <pc:sldMk cId="1619225800" sldId="681"/>
        </pc:sldMkLst>
      </pc:sldChg>
      <pc:sldChg chg="del">
        <pc:chgData name="Wilson, Cole (clwilson47)" userId="b5b457a4-735a-4519-85b7-bab8b50fa581" providerId="ADAL" clId="{6E3AD9C6-9AFA-4D39-BE17-1720C7EB588D}" dt="2024-04-05T16:22:16.516" v="23" actId="47"/>
        <pc:sldMkLst>
          <pc:docMk/>
          <pc:sldMk cId="4227027901" sldId="682"/>
        </pc:sldMkLst>
      </pc:sldChg>
      <pc:sldChg chg="del">
        <pc:chgData name="Wilson, Cole (clwilson47)" userId="b5b457a4-735a-4519-85b7-bab8b50fa581" providerId="ADAL" clId="{6E3AD9C6-9AFA-4D39-BE17-1720C7EB588D}" dt="2024-04-05T16:22:17.081" v="24" actId="47"/>
        <pc:sldMkLst>
          <pc:docMk/>
          <pc:sldMk cId="2798111592" sldId="6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/>
          <a:lstStyle>
            <a:lvl1pPr algn="r">
              <a:defRPr sz="1200"/>
            </a:lvl1pPr>
          </a:lstStyle>
          <a:p>
            <a:fld id="{C4D7F1F4-8A0E-4A45-82EE-59C3FBC7CCF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87265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87265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 anchor="b"/>
          <a:lstStyle>
            <a:lvl1pPr algn="r">
              <a:defRPr sz="1200"/>
            </a:lvl1pPr>
          </a:lstStyle>
          <a:p>
            <a:fld id="{7DE31115-90D3-48F9-B25E-A41BC240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4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/>
          <a:lstStyle>
            <a:lvl1pPr algn="r">
              <a:defRPr sz="1200"/>
            </a:lvl1pPr>
          </a:lstStyle>
          <a:p>
            <a:fld id="{90AF466C-DD3D-484E-A42B-8A01E3A7713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35700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04" tIns="47052" rIns="94104" bIns="470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44445"/>
            <a:ext cx="5642610" cy="4210527"/>
          </a:xfrm>
          <a:prstGeom prst="rect">
            <a:avLst/>
          </a:prstGeom>
        </p:spPr>
        <p:txBody>
          <a:bodyPr vert="horz" lIns="94104" tIns="47052" rIns="94104" bIns="470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7265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87265"/>
            <a:ext cx="3056414" cy="467837"/>
          </a:xfrm>
          <a:prstGeom prst="rect">
            <a:avLst/>
          </a:prstGeom>
        </p:spPr>
        <p:txBody>
          <a:bodyPr vert="horz" lIns="94104" tIns="47052" rIns="94104" bIns="47052" rtlCol="0" anchor="b"/>
          <a:lstStyle>
            <a:lvl1pPr algn="r">
              <a:defRPr sz="1200"/>
            </a:lvl1pPr>
          </a:lstStyle>
          <a:p>
            <a:fld id="{40B6C0B6-8DB3-4C8B-8605-AEAF53EB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02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rgbClr val="6010A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800">
              <a:solidFill>
                <a:srgbClr val="003366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14400" y="990600"/>
            <a:ext cx="69088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800">
              <a:solidFill>
                <a:srgbClr val="003366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3366"/>
                </a:solidFill>
                <a:cs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3366"/>
                </a:solidFill>
                <a:cs typeface="Arial" charset="0"/>
              </a:endParaRPr>
            </a:p>
          </p:txBody>
        </p:sp>
      </p:grp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31467" y="2927350"/>
            <a:ext cx="48768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5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48833" y="1425575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334780"/>
            <a:ext cx="6096000" cy="523220"/>
          </a:xfrm>
        </p:spPr>
        <p:txBody>
          <a:bodyPr/>
          <a:lstStyle>
            <a:lvl1pPr algn="ctr"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701" y="6359525"/>
            <a:ext cx="783167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847AAD2-2139-4DAC-B367-031CB8058E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6463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8780B-E630-46D9-B138-F1DD48BE2EA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7137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762000"/>
            <a:ext cx="2667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762000"/>
            <a:ext cx="77978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F66CC-05CC-4818-86B3-28756275D1F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3584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8DB15-5E6D-4B0D-B1D9-DE8388881A9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865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8BF13-85F3-4C1C-9BA3-ADE6ADF799D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238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32A-B2AB-43F9-BDAF-402AF934C9C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5120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35C64-E973-4BF6-9958-C4B913975C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911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80790-C305-40C3-9919-7D7065B9909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7754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6BD5E-7E68-46CC-8DC7-0DD04793A59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7513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D67E1-0A4D-4ED9-9ED1-21212E076BC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7551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TTU College of Engineering                                                                  Revolutionizing Engineering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2AE4-20CD-444B-8084-C2A19B84FB3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2280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4267200" cy="6858000"/>
            <a:chOff x="0" y="0"/>
            <a:chExt cx="2016" cy="4320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rgbClr val="6010A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3366"/>
                </a:solidFill>
                <a:cs typeface="Arial" charset="0"/>
              </a:endParaRPr>
            </a:p>
          </p:txBody>
        </p:sp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rgbClr val="6010A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3366"/>
                </a:solidFill>
                <a:cs typeface="Arial" charset="0"/>
              </a:endParaRPr>
            </a:p>
          </p:txBody>
        </p:sp>
      </p:grp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1016000" y="7620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800">
              <a:solidFill>
                <a:srgbClr val="003366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762000"/>
            <a:ext cx="1097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0"/>
            <a:ext cx="10668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60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77000"/>
            <a:ext cx="1066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72400" algn="r"/>
              </a:tabLst>
              <a:defRPr sz="1400" dirty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3366"/>
                </a:solidFill>
                <a:cs typeface="Arial" charset="0"/>
              </a:rPr>
              <a:t>TTU College of Engineering                                                                  Revolutionizing Engineering</a:t>
            </a:r>
          </a:p>
        </p:txBody>
      </p:sp>
      <p:sp>
        <p:nvSpPr>
          <p:cNvPr id="860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3436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592B9D-01B8-426D-8CCA-DFC8F65987A8}" type="slidenum">
              <a:rPr lang="en-US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0488" name="Group 11"/>
          <p:cNvGrpSpPr>
            <a:grpSpLocks/>
          </p:cNvGrpSpPr>
          <p:nvPr/>
        </p:nvGrpSpPr>
        <p:grpSpPr bwMode="auto">
          <a:xfrm>
            <a:off x="304800" y="1600200"/>
            <a:ext cx="9855200" cy="395288"/>
            <a:chOff x="144" y="1248"/>
            <a:chExt cx="4656" cy="201"/>
          </a:xfrm>
        </p:grpSpPr>
        <p:sp>
          <p:nvSpPr>
            <p:cNvPr id="86028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3366"/>
                </a:solidFill>
                <a:cs typeface="Arial" charset="0"/>
              </a:endParaRPr>
            </a:p>
          </p:txBody>
        </p:sp>
        <p:sp>
          <p:nvSpPr>
            <p:cNvPr id="86029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003366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50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0C200"/>
        </a:buClr>
        <a:buSzPct val="65000"/>
        <a:buFont typeface="Wingdings" pitchFamily="2" charset="2"/>
        <a:buBlip>
          <a:blip r:embed="rId13"/>
        </a:buBlip>
        <a:defRPr sz="2800">
          <a:solidFill>
            <a:srgbClr val="00001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0C200"/>
        </a:buClr>
        <a:buSzPct val="80000"/>
        <a:buBlip>
          <a:blip r:embed="rId14"/>
        </a:buBlip>
        <a:defRPr sz="2400">
          <a:solidFill>
            <a:srgbClr val="00001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0C200"/>
        </a:buClr>
        <a:buFont typeface="Wingdings" pitchFamily="2" charset="2"/>
        <a:buChar char="l"/>
        <a:defRPr sz="2000">
          <a:solidFill>
            <a:srgbClr val="00001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0C200"/>
        </a:buClr>
        <a:buChar char="–"/>
        <a:defRPr>
          <a:solidFill>
            <a:srgbClr val="00001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 Unicode MS" pitchFamily="34" charset="-128"/>
        <a:buChar char="*"/>
        <a:defRPr>
          <a:solidFill>
            <a:srgbClr val="00001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0C200"/>
        </a:buClr>
        <a:buFont typeface="Wingdings" pitchFamily="2" charset="2"/>
        <a:buChar char="l"/>
        <a:defRPr>
          <a:solidFill>
            <a:srgbClr val="00001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0C200"/>
        </a:buClr>
        <a:buFont typeface="Wingdings" pitchFamily="2" charset="2"/>
        <a:buChar char="l"/>
        <a:defRPr>
          <a:solidFill>
            <a:srgbClr val="00001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0C200"/>
        </a:buClr>
        <a:buFont typeface="Wingdings" pitchFamily="2" charset="2"/>
        <a:buChar char="l"/>
        <a:defRPr>
          <a:solidFill>
            <a:srgbClr val="00001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0C200"/>
        </a:buClr>
        <a:buFont typeface="Wingdings" pitchFamily="2" charset="2"/>
        <a:buChar char="l"/>
        <a:defRPr>
          <a:solidFill>
            <a:srgbClr val="00001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588104" y="2959815"/>
            <a:ext cx="4474587" cy="1505997"/>
          </a:xfrm>
        </p:spPr>
        <p:txBody>
          <a:bodyPr/>
          <a:lstStyle/>
          <a:p>
            <a:r>
              <a:rPr lang="en-US" sz="1600" b="1" dirty="0">
                <a:solidFill>
                  <a:srgbClr val="4F2984"/>
                </a:solidFill>
              </a:rPr>
              <a:t>ECE 1000: Explorations in ECE</a:t>
            </a:r>
            <a:endParaRPr lang="en-US" sz="1600" b="1" dirty="0">
              <a:solidFill>
                <a:srgbClr val="4F2984"/>
              </a:solidFill>
              <a:cs typeface="Arial"/>
            </a:endParaRPr>
          </a:p>
          <a:p>
            <a:r>
              <a:rPr lang="en-US" sz="1600" b="1" dirty="0">
                <a:solidFill>
                  <a:srgbClr val="4F2984"/>
                </a:solidFill>
              </a:rPr>
              <a:t>Electrical and Computer Engineering</a:t>
            </a:r>
          </a:p>
          <a:p>
            <a:r>
              <a:rPr lang="en-US" sz="1600" b="1" dirty="0">
                <a:solidFill>
                  <a:srgbClr val="4F2984"/>
                </a:solidFill>
              </a:rPr>
              <a:t>Tennessee Tech University</a:t>
            </a:r>
          </a:p>
          <a:p>
            <a:r>
              <a:rPr lang="en-US" sz="1600" b="1" dirty="0">
                <a:solidFill>
                  <a:srgbClr val="4F2984"/>
                </a:solidFill>
              </a:rPr>
              <a:t>March 18, 2024</a:t>
            </a:r>
            <a:endParaRPr lang="en-US" sz="1600" b="1" dirty="0">
              <a:solidFill>
                <a:srgbClr val="4F2984"/>
              </a:solidFill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>
          <a:xfrm>
            <a:off x="1603513" y="143568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4F2984"/>
                </a:solidFill>
                <a:cs typeface="Arial"/>
              </a:rPr>
              <a:t>Tennessee Tech ECE 1000</a:t>
            </a:r>
            <a:br>
              <a:rPr lang="en-US" sz="3600" dirty="0">
                <a:solidFill>
                  <a:srgbClr val="4F2984"/>
                </a:solidFill>
                <a:cs typeface="Arial"/>
              </a:rPr>
            </a:br>
            <a:r>
              <a:rPr lang="en-US" sz="3600" dirty="0">
                <a:solidFill>
                  <a:srgbClr val="4F2984"/>
                </a:solidFill>
                <a:cs typeface="Arial"/>
              </a:rPr>
              <a:t>Final Projects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D56660FA-87A9-47F1-8B69-510B5C6B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734" y="1003935"/>
            <a:ext cx="1835506" cy="183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2501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9A78-F5BF-4D0D-A051-228D966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4F2984"/>
                </a:solidFill>
              </a:rPr>
              <a:t>ECE 1000 Final Project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D9B9-BC3B-4956-BC58-B612C373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1800" dirty="0">
              <a:solidFill>
                <a:srgbClr val="2F2984"/>
              </a:solidFill>
            </a:endParaRPr>
          </a:p>
          <a:p>
            <a:pPr lvl="1"/>
            <a:r>
              <a:rPr lang="en-US" sz="1800" dirty="0">
                <a:solidFill>
                  <a:srgbClr val="2F2984"/>
                </a:solidFill>
              </a:rPr>
              <a:t>Learn How to Create a GitHub Project Page and a Resume to Communicate Experience</a:t>
            </a:r>
          </a:p>
          <a:p>
            <a:pPr lvl="1"/>
            <a:endParaRPr lang="en-US" sz="1600" dirty="0">
              <a:solidFill>
                <a:srgbClr val="2F2984"/>
              </a:solidFill>
            </a:endParaRPr>
          </a:p>
          <a:p>
            <a:endParaRPr lang="en-US" sz="2000" dirty="0">
              <a:solidFill>
                <a:srgbClr val="2F298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4FF0-DAE2-43D6-B402-DA5A00BEF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78DB15-5E6D-4B0D-B1D9-DE8388881A9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2183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9A78-F5BF-4D0D-A051-228D966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2984"/>
                </a:solidFill>
              </a:rPr>
              <a:t>Raspberry Pi Pico Microcontroller and Breakout 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D9B9-BC3B-4956-BC58-B612C373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2F2984"/>
              </a:solidFill>
            </a:endParaRPr>
          </a:p>
          <a:p>
            <a:r>
              <a:rPr lang="en-US" sz="1800" dirty="0">
                <a:solidFill>
                  <a:srgbClr val="2F2984"/>
                </a:solidFill>
              </a:rPr>
              <a:t>The Raspberry Pi Pico is a </a:t>
            </a:r>
            <a:r>
              <a:rPr lang="en-US" sz="1800" b="1" u="sng" dirty="0">
                <a:solidFill>
                  <a:srgbClr val="2F2984"/>
                </a:solidFill>
              </a:rPr>
              <a:t>Microcontroller</a:t>
            </a:r>
            <a:r>
              <a:rPr lang="en-US" sz="1800" b="1" dirty="0">
                <a:solidFill>
                  <a:srgbClr val="2F2984"/>
                </a:solidFill>
              </a:rPr>
              <a:t> </a:t>
            </a:r>
            <a:r>
              <a:rPr lang="en-US" sz="1800" dirty="0">
                <a:solidFill>
                  <a:srgbClr val="2F2984"/>
                </a:solidFill>
              </a:rPr>
              <a:t>(similar to the Arduino) which allows users to interact buttons, LEDs, and a buzzer that students can use for their projects and for learning how to program!</a:t>
            </a:r>
          </a:p>
          <a:p>
            <a:endParaRPr lang="en-US" sz="1800" dirty="0">
              <a:solidFill>
                <a:srgbClr val="2F2984"/>
              </a:solidFill>
            </a:endParaRPr>
          </a:p>
          <a:p>
            <a:pPr lvl="1"/>
            <a:endParaRPr lang="en-US" sz="1600" dirty="0">
              <a:solidFill>
                <a:srgbClr val="2F2984"/>
              </a:solidFill>
            </a:endParaRPr>
          </a:p>
          <a:p>
            <a:endParaRPr lang="en-US" sz="2000" dirty="0">
              <a:solidFill>
                <a:srgbClr val="2F298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4FF0-DAE2-43D6-B402-DA5A00BEF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78DB15-5E6D-4B0D-B1D9-DE8388881A9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6270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9A78-F5BF-4D0D-A051-228D966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2984"/>
                </a:solidFill>
              </a:rPr>
              <a:t>Raspberry Pi Pico Microcontroller and Breakout Boards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4FF0-DAE2-43D6-B402-DA5A00BEF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78DB15-5E6D-4B0D-B1D9-DE8388881A9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2769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CPE Presentation 2005">
  <a:themeElements>
    <a:clrScheme name="TCPE Presentation 2005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TCPE Presentation 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CPE Presentation 200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E Presentation 200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E Presentation 200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E Presentation 200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f0ceaf-de00-4276-a7f0-0b292cedf7b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DB77ECDCDB14F964B63537DC66166" ma:contentTypeVersion="16" ma:contentTypeDescription="Create a new document." ma:contentTypeScope="" ma:versionID="10eaabf1345beb808351b64159c68375">
  <xsd:schema xmlns:xsd="http://www.w3.org/2001/XMLSchema" xmlns:xs="http://www.w3.org/2001/XMLSchema" xmlns:p="http://schemas.microsoft.com/office/2006/metadata/properties" xmlns:ns3="fdf0ceaf-de00-4276-a7f0-0b292cedf7bb" xmlns:ns4="0ad01d69-7d30-4828-90a0-19390fb9960f" targetNamespace="http://schemas.microsoft.com/office/2006/metadata/properties" ma:root="true" ma:fieldsID="94727bf0ea3738cb5820245133848872" ns3:_="" ns4:_="">
    <xsd:import namespace="fdf0ceaf-de00-4276-a7f0-0b292cedf7bb"/>
    <xsd:import namespace="0ad01d69-7d30-4828-90a0-19390fb996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0ceaf-de00-4276-a7f0-0b292ced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1d69-7d30-4828-90a0-19390fb996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ABE76-5140-4311-876C-6EC8F19ABAE4}">
  <ds:schemaRefs>
    <ds:schemaRef ds:uri="0ad01d69-7d30-4828-90a0-19390fb9960f"/>
    <ds:schemaRef ds:uri="http://purl.org/dc/terms/"/>
    <ds:schemaRef ds:uri="fdf0ceaf-de00-4276-a7f0-0b292cedf7bb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F5641AA-700B-4537-B55A-391F39A976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0AC7C1-D653-496F-B113-62D595036E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f0ceaf-de00-4276-a7f0-0b292cedf7bb"/>
    <ds:schemaRef ds:uri="0ad01d69-7d30-4828-90a0-19390fb996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99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Calibri</vt:lpstr>
      <vt:lpstr>Times New Roman</vt:lpstr>
      <vt:lpstr>Wingdings</vt:lpstr>
      <vt:lpstr>TCPE Presentation 2005</vt:lpstr>
      <vt:lpstr>Tennessee Tech ECE 1000 Final Projects</vt:lpstr>
      <vt:lpstr>ECE 1000 Final Project Information</vt:lpstr>
      <vt:lpstr>Raspberry Pi Pico Microcontroller and Breakout Boards</vt:lpstr>
      <vt:lpstr>Raspberry Pi Pico Microcontroller and Breakout 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Dean’s Priorities for SRA</dc:title>
  <dc:creator>Vahid Motevalli</dc:creator>
  <cp:lastModifiedBy>Wilson, Cole (clwilson47)</cp:lastModifiedBy>
  <cp:revision>704</cp:revision>
  <cp:lastPrinted>2015-06-18T19:31:30Z</cp:lastPrinted>
  <dcterms:created xsi:type="dcterms:W3CDTF">2013-11-11T19:46:37Z</dcterms:created>
  <dcterms:modified xsi:type="dcterms:W3CDTF">2024-04-05T16:24:24Z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0x010100840DB77ECDCDB14F964B63537DC66166</vt:lpwstr>
  </property>
</Properties>
</file>