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mohittalniya/overview-of-docker-networking-lets-connect-the-containers-39b34249ad91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uanlan.zhihu.com/p/43673419" TargetMode="External"/><Relationship Id="rId3" Type="http://schemas.openxmlformats.org/officeDocument/2006/relationships/hyperlink" Target="https://blog.51cto.com/8493144/2044680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ker-k8s-lab.readthedocs.io/en/latest/docker/bridged-network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tread01.com/content/1547377024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de5624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de5624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https://medium.com/@mohittalniya/overview-of-docker-networking-lets-connect-the-containers-39b34249ad91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de5624f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de5624f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de5624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de5624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de5624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de5624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de5624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de5624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https://zhuanlan.zhihu.com/p/43673419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https://blog.51cto.com/8493144/2044680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de5624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de5624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de5624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de5624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de5624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de5624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de5624f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de5624f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https://docker-k8s-lab.readthedocs.io/en/latest/docker/bridged-network.html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de5624f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de5624f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de5624f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de5624f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https://www.itread01.com/content/1547377024.html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network namespce 與主機網路相連 =&gt; 創建vethpair=&gt; 與主機網路是打通的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8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Docker Networking Overview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075" y="1484800"/>
            <a:ext cx="3961275" cy="39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Multi-</a:t>
            </a:r>
            <a:r>
              <a:rPr lang="zh-TW"/>
              <a:t>host container networking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Solution: Tunnel &amp; Routing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100" y="1557625"/>
            <a:ext cx="5985800" cy="358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Address Translation(</a:t>
            </a:r>
            <a:r>
              <a:rPr lang="zh-TW"/>
              <a:t>NAT)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17050"/>
            <a:ext cx="76200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63" y="1316550"/>
            <a:ext cx="7802276" cy="25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Linux network namespace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namespace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routing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firewall rules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300" y="11524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/>
              <a:t>inux docker host namespace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9330" r="-9329" t="0"/>
          <a:stretch/>
        </p:blipFill>
        <p:spPr>
          <a:xfrm>
            <a:off x="212925" y="1017725"/>
            <a:ext cx="5165901" cy="38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11059" l="2430" r="-2429" t="-11060"/>
          <a:stretch/>
        </p:blipFill>
        <p:spPr>
          <a:xfrm>
            <a:off x="4076700" y="1688113"/>
            <a:ext cx="5067299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Container Network Module(CNM)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12" y="1220950"/>
            <a:ext cx="5300377" cy="38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CNM driver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99" y="1152475"/>
            <a:ext cx="6086400" cy="405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r>
              <a:rPr lang="zh-TW"/>
              <a:t>ingle host container networking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Solution: Linux Bridge &amp; IPtables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600200"/>
            <a:ext cx="58864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852" y="1152463"/>
            <a:ext cx="6182299" cy="386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Linux network namespace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79525"/>
            <a:ext cx="57150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1231900"/>
            <a:ext cx="59531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