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36" autoAdjust="0"/>
  </p:normalViewPr>
  <p:slideViewPr>
    <p:cSldViewPr snapToGrid="0">
      <p:cViewPr varScale="1">
        <p:scale>
          <a:sx n="68" d="100"/>
          <a:sy n="68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4420F12-0A03-4123-AD81-50FFE76569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7DC8F9-0FA3-434A-AD8F-3F3467C2A7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6C740-5ADB-48C8-BF82-92D8F41488CC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9EB5E4-4795-48C1-AEF4-3F8BDBF2F1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AD1729-0C1A-43AC-A3EB-23F40E6423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22A81-FA4C-4B11-8E64-A56DE790A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692ED-90C9-4594-9F9E-DD04E019D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9AF1F9-AFD5-49AF-B8A4-45EC92F5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A183C-8D22-4475-AE3A-80E5880B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C7C69-B41F-4444-A6BC-F8749AD4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E2019-EE7E-4EB5-BE09-84E61CE3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7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7E394-4CC7-46DF-84A8-3C0F05B9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8E506-A64F-4D7A-AE14-D2C4B4C35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0A180-C328-4EE7-9B4B-10994F34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BCE80-F2C6-4EFB-BE57-1E871A3C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32A72-1376-494F-B5FA-FBFB7A4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9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60A0E6-83A6-4BE1-8532-39C95F1F9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853B22-C989-4864-9820-7FA689CB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3AB7E-B9DA-4F3E-AE60-B16A71CD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778F4-E74F-49D3-8BF0-B06AF38D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3E8BE-2169-40E5-930A-3FE9B618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0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F4A55-AF97-4619-BD8E-4E70B627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3E806-0039-424C-BC33-7FCF3B75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460A6-BECD-44EB-A93D-E632290E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D59E7-F7E7-43D5-BF83-70B89CFD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109A-1D6B-4AAA-90E0-1334646D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7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6924C-60EA-44F4-9D96-9DA0D31C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FBE10-0C4D-40FE-A659-A8F0A6B5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77BAB-7753-49A3-8F13-988BED0E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F23B4-8A04-42B5-B8AC-844360E6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919A-ECCD-41DA-B333-4F1C2E71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8155-13B9-4BF0-BD7E-92F77766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55AF0-DD69-4DDC-A544-621DAD16B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0F4EF-F358-4F0F-A479-6AEE58F43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BDFBE9-C1A2-499A-AB55-BB3572F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98CA8-C829-470F-8202-CF719246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E2FC7-F346-4573-8B41-5FD272E1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6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7809B-87CD-40BE-8822-FA0CC3E8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5A7BB-A2D0-410F-9DAF-EC8CFD81D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23A34-E744-4EC1-B00F-CEC07AFCD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1106BE-5D4B-452F-B5FF-19430202A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9037E-F870-470F-A8C9-EBA237350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8870D-0FB3-4AEA-A319-75F20F22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4FC03B-947A-4388-A095-9FA1C640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EA824-BF65-477A-9C8E-ED554467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7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83275-7201-411B-87C5-7878DE4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841483-E412-4F5C-84E3-A4637F49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2CA059-ABBD-451C-AD28-4C166D31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4180B1-C160-4733-BB05-037CA12E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4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194A59-FA51-4EDC-861C-D3F73E09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505F55-2D6C-48AA-965C-A8789534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DF630B-E742-4F83-87A3-17746F3A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721A4-F108-4CA6-BCB7-2A40D3C7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0E512-563D-4F15-9ABE-8DE60E43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ED155-0543-4378-9191-FF21FB68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FE1E1-6FA4-435B-B568-247D5EA5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1A8B8-DDFF-4CD4-AE87-8F1EF118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718B7-19F3-4ED2-95C2-3EC56556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3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12877-A940-4F99-9D2F-048D3196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718ED-0E2D-4E73-88C6-34C83013B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A53FC-0E67-42FC-A043-794BD7BB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132B7-BE15-4620-9149-F012C97D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408F9-FA78-40C4-91E0-16714039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785A0-2F3C-485D-BC83-89635093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9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A27068-32BD-4233-ACF5-976B3274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A2D42-7D01-4A97-A188-51838278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8ECCF-FA0B-40A3-8A2E-E82A56F66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E466-52B3-4269-B846-66A3E38A99A2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CD4CA-A593-4990-9D67-649328D1E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D917A-02F4-431B-8C36-3A9621417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C467-8163-486B-9E4D-ACCC5A4A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2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056D8FE4-03D0-44FC-AF72-472611779E1C}"/>
              </a:ext>
            </a:extLst>
          </p:cNvPr>
          <p:cNvSpPr/>
          <p:nvPr/>
        </p:nvSpPr>
        <p:spPr>
          <a:xfrm>
            <a:off x="2084294" y="363071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주문</a:t>
            </a:r>
            <a:endParaRPr lang="zh-CN" altLang="en-US" dirty="0"/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AA70E705-1DC1-4CFE-939A-32D08A3817D1}"/>
              </a:ext>
            </a:extLst>
          </p:cNvPr>
          <p:cNvSpPr/>
          <p:nvPr/>
        </p:nvSpPr>
        <p:spPr>
          <a:xfrm>
            <a:off x="1479185" y="1419472"/>
            <a:ext cx="2138071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창고 상황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566D967A-1AC2-4088-BBB4-C9EE9F20C5E9}"/>
              </a:ext>
            </a:extLst>
          </p:cNvPr>
          <p:cNvSpPr/>
          <p:nvPr/>
        </p:nvSpPr>
        <p:spPr>
          <a:xfrm>
            <a:off x="2084294" y="2478563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스케줄링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CE59874-61BE-407A-8BF9-AACF26797F94}"/>
              </a:ext>
            </a:extLst>
          </p:cNvPr>
          <p:cNvSpPr/>
          <p:nvPr/>
        </p:nvSpPr>
        <p:spPr>
          <a:xfrm>
            <a:off x="1025711" y="3663950"/>
            <a:ext cx="3018118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아웃 바운드 및 배달 물품</a:t>
            </a:r>
            <a:endParaRPr lang="zh-CN" altLang="en-US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20F7FA36-7EE8-4C03-8E67-00C9DB1A0B34}"/>
              </a:ext>
            </a:extLst>
          </p:cNvPr>
          <p:cNvSpPr/>
          <p:nvPr/>
        </p:nvSpPr>
        <p:spPr>
          <a:xfrm>
            <a:off x="1721224" y="4622831"/>
            <a:ext cx="16002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배달 상황</a:t>
            </a:r>
            <a:endParaRPr lang="zh-CN" altLang="en-US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65F92C55-A5B0-4FF4-8B4B-F74D4FAB050D}"/>
              </a:ext>
            </a:extLst>
          </p:cNvPr>
          <p:cNvSpPr/>
          <p:nvPr/>
        </p:nvSpPr>
        <p:spPr>
          <a:xfrm>
            <a:off x="2061883" y="571204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C0CAD761-6B1B-43F6-ADA0-78DF8D023FE6}"/>
              </a:ext>
            </a:extLst>
          </p:cNvPr>
          <p:cNvSpPr/>
          <p:nvPr/>
        </p:nvSpPr>
        <p:spPr>
          <a:xfrm>
            <a:off x="4708693" y="145228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FC1E65B1-6390-4D1D-A42F-78E251DDE025}"/>
              </a:ext>
            </a:extLst>
          </p:cNvPr>
          <p:cNvSpPr/>
          <p:nvPr/>
        </p:nvSpPr>
        <p:spPr>
          <a:xfrm>
            <a:off x="6304416" y="145228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endParaRPr lang="zh-CN" altLang="en-US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5AFEEE4-96B0-4101-A52F-687747943018}"/>
              </a:ext>
            </a:extLst>
          </p:cNvPr>
          <p:cNvSpPr/>
          <p:nvPr/>
        </p:nvSpPr>
        <p:spPr>
          <a:xfrm>
            <a:off x="3881717" y="4622831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6941C2-1793-4AB8-B1F3-4949F1B945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617256" y="1725796"/>
            <a:ext cx="1091437" cy="3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4452024-EB31-4C97-B07C-82C0A5192A8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41494" y="975719"/>
            <a:ext cx="0" cy="44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05CEB3F-12C7-4B29-8CC4-B27F0EF858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548221" y="2032120"/>
            <a:ext cx="0" cy="3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574A5F8-E678-48D8-8C94-8FAC4501144A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2251951" y="3374406"/>
            <a:ext cx="572738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9A2B2F-1723-4AAE-A1DF-87912457CB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34770" y="4276598"/>
            <a:ext cx="13451" cy="3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FEAE4B-FEB8-48B9-A32D-C47EAA77DF7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21324" y="5235479"/>
            <a:ext cx="6719" cy="3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5208E6-4D97-40FE-84CF-9A92CFC69DC8}"/>
              </a:ext>
            </a:extLst>
          </p:cNvPr>
          <p:cNvCxnSpPr>
            <a:stCxn id="10" idx="3"/>
          </p:cNvCxnSpPr>
          <p:nvPr/>
        </p:nvCxnSpPr>
        <p:spPr>
          <a:xfrm>
            <a:off x="5623093" y="1758606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5E2851A-BD3A-40C1-9AF8-B22EC7A295C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321424" y="4929155"/>
            <a:ext cx="56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EB0767C-BFA2-438B-8291-990BF3CF4C63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flipV="1">
            <a:off x="4796117" y="2064930"/>
            <a:ext cx="1965499" cy="2864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375F394-B19F-4DB9-ADC5-D78CFCB7830A}"/>
              </a:ext>
            </a:extLst>
          </p:cNvPr>
          <p:cNvSpPr txBox="1"/>
          <p:nvPr/>
        </p:nvSpPr>
        <p:spPr>
          <a:xfrm>
            <a:off x="3404324" y="942271"/>
            <a:ext cx="184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구입할 필요가있다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F5F0A96-A82D-4867-9710-1065444CC273}"/>
              </a:ext>
            </a:extLst>
          </p:cNvPr>
          <p:cNvSpPr txBox="1"/>
          <p:nvPr/>
        </p:nvSpPr>
        <p:spPr>
          <a:xfrm>
            <a:off x="3287955" y="443816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0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A8ABDC-B048-45DF-81E6-84BB2CE9E57A}"/>
              </a:ext>
            </a:extLst>
          </p:cNvPr>
          <p:cNvCxnSpPr>
            <a:cxnSpLocks/>
          </p:cNvCxnSpPr>
          <p:nvPr/>
        </p:nvCxnSpPr>
        <p:spPr>
          <a:xfrm>
            <a:off x="1119942" y="758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1FD1501-7B00-459B-B964-377ED07BF5EF}"/>
              </a:ext>
            </a:extLst>
          </p:cNvPr>
          <p:cNvSpPr/>
          <p:nvPr/>
        </p:nvSpPr>
        <p:spPr>
          <a:xfrm>
            <a:off x="1266092" y="478302"/>
            <a:ext cx="1871003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관리자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8C925F-29BB-4F4C-B4EC-F850D5260C66}"/>
              </a:ext>
            </a:extLst>
          </p:cNvPr>
          <p:cNvSpPr/>
          <p:nvPr/>
        </p:nvSpPr>
        <p:spPr>
          <a:xfrm>
            <a:off x="4069079" y="453653"/>
            <a:ext cx="1783077" cy="50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물류 관리 시스템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05E719-BCA8-4AEC-851C-E61319720ECD}"/>
              </a:ext>
            </a:extLst>
          </p:cNvPr>
          <p:cNvSpPr/>
          <p:nvPr/>
        </p:nvSpPr>
        <p:spPr>
          <a:xfrm>
            <a:off x="7005711" y="478302"/>
            <a:ext cx="1955409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5734BA1-3E73-43AE-B6A5-43F373B5CFBF}"/>
              </a:ext>
            </a:extLst>
          </p:cNvPr>
          <p:cNvCxnSpPr/>
          <p:nvPr/>
        </p:nvCxnSpPr>
        <p:spPr>
          <a:xfrm flipH="1">
            <a:off x="1874519" y="4431323"/>
            <a:ext cx="116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4DCD73-D1B8-4A4C-A710-7B11DE86A9A7}"/>
              </a:ext>
            </a:extLst>
          </p:cNvPr>
          <p:cNvSpPr/>
          <p:nvPr/>
        </p:nvSpPr>
        <p:spPr>
          <a:xfrm>
            <a:off x="2096086" y="1223902"/>
            <a:ext cx="203980" cy="122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E93317-22A6-4665-A5EC-3EA48A6F724E}"/>
              </a:ext>
            </a:extLst>
          </p:cNvPr>
          <p:cNvSpPr/>
          <p:nvPr/>
        </p:nvSpPr>
        <p:spPr>
          <a:xfrm>
            <a:off x="2096086" y="2799520"/>
            <a:ext cx="203980" cy="105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29E857-A61E-4BA3-ABC5-22E5B2BC3FBA}"/>
              </a:ext>
            </a:extLst>
          </p:cNvPr>
          <p:cNvSpPr/>
          <p:nvPr/>
        </p:nvSpPr>
        <p:spPr>
          <a:xfrm>
            <a:off x="2099601" y="4209812"/>
            <a:ext cx="203980" cy="94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536194-4712-4D4D-935B-E475FB6874B8}"/>
              </a:ext>
            </a:extLst>
          </p:cNvPr>
          <p:cNvSpPr/>
          <p:nvPr/>
        </p:nvSpPr>
        <p:spPr>
          <a:xfrm>
            <a:off x="2096086" y="5635990"/>
            <a:ext cx="203980" cy="94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D8364B-BAA7-4687-A6AE-65EFF71B2E05}"/>
              </a:ext>
            </a:extLst>
          </p:cNvPr>
          <p:cNvSpPr/>
          <p:nvPr/>
        </p:nvSpPr>
        <p:spPr>
          <a:xfrm>
            <a:off x="4858046" y="1389228"/>
            <a:ext cx="203980" cy="105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ABF09D-0C60-4677-B5DF-4CC18D6A8FAC}"/>
              </a:ext>
            </a:extLst>
          </p:cNvPr>
          <p:cNvSpPr/>
          <p:nvPr/>
        </p:nvSpPr>
        <p:spPr>
          <a:xfrm>
            <a:off x="4861561" y="2799520"/>
            <a:ext cx="203980" cy="105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E02885-7E03-4802-A638-E9A0463DE46C}"/>
              </a:ext>
            </a:extLst>
          </p:cNvPr>
          <p:cNvSpPr/>
          <p:nvPr/>
        </p:nvSpPr>
        <p:spPr>
          <a:xfrm>
            <a:off x="4861561" y="4209812"/>
            <a:ext cx="203980" cy="105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DE3C5FC-1D10-4EF8-A841-45831559B124}"/>
              </a:ext>
            </a:extLst>
          </p:cNvPr>
          <p:cNvSpPr/>
          <p:nvPr/>
        </p:nvSpPr>
        <p:spPr>
          <a:xfrm>
            <a:off x="4861561" y="5620104"/>
            <a:ext cx="203980" cy="94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4E68405-EBC0-49ED-A221-3DB9FBFF950D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2198076" y="900332"/>
            <a:ext cx="3518" cy="3235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7AD26C5-4F5A-49BE-861C-7EB81026F42F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198076" y="2447778"/>
            <a:ext cx="0" cy="3517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6378F07-8138-4666-8C87-B53394F6EE95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198076" y="3858070"/>
            <a:ext cx="3515" cy="3517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8364686-D49F-42F2-BB64-0CEEEFA856DE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2198076" y="5155833"/>
            <a:ext cx="3515" cy="4801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D7C416D-51C5-45F8-9B0B-E64E3A1B4E51}"/>
              </a:ext>
            </a:extLst>
          </p:cNvPr>
          <p:cNvCxnSpPr>
            <a:stCxn id="28" idx="2"/>
          </p:cNvCxnSpPr>
          <p:nvPr/>
        </p:nvCxnSpPr>
        <p:spPr>
          <a:xfrm flipH="1">
            <a:off x="2198075" y="6582010"/>
            <a:ext cx="1" cy="2759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6EB8912-0EB2-4662-BF76-828EF2A861D6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4960036" y="960139"/>
            <a:ext cx="582" cy="4290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2D659CE-FA31-42D4-BFB4-E49C50FD3BB4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4960036" y="2447778"/>
            <a:ext cx="3515" cy="3517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37563D1-3503-4508-A84B-491CD27E01BF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4963551" y="3858070"/>
            <a:ext cx="0" cy="3517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029D506-6755-49D0-87A1-A603DC20AD78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4963551" y="5268362"/>
            <a:ext cx="0" cy="3517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7FAE6C9-E109-451E-A742-4FDE2A55A6BF}"/>
              </a:ext>
            </a:extLst>
          </p:cNvPr>
          <p:cNvCxnSpPr>
            <a:cxnSpLocks/>
          </p:cNvCxnSpPr>
          <p:nvPr/>
        </p:nvCxnSpPr>
        <p:spPr>
          <a:xfrm flipH="1">
            <a:off x="4960036" y="6404346"/>
            <a:ext cx="1" cy="4536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1961996-3FEC-4ABF-B4BD-B82B00CF4609}"/>
              </a:ext>
            </a:extLst>
          </p:cNvPr>
          <p:cNvCxnSpPr>
            <a:endCxn id="29" idx="0"/>
          </p:cNvCxnSpPr>
          <p:nvPr/>
        </p:nvCxnSpPr>
        <p:spPr>
          <a:xfrm>
            <a:off x="2296551" y="1389228"/>
            <a:ext cx="266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55E2DB0-23DD-4E13-A148-6799747FD31E}"/>
              </a:ext>
            </a:extLst>
          </p:cNvPr>
          <p:cNvCxnSpPr>
            <a:stCxn id="29" idx="2"/>
          </p:cNvCxnSpPr>
          <p:nvPr/>
        </p:nvCxnSpPr>
        <p:spPr>
          <a:xfrm flipH="1">
            <a:off x="2402060" y="2447778"/>
            <a:ext cx="255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A003790-EDB9-4D6F-8F9F-A6268BDABF30}"/>
              </a:ext>
            </a:extLst>
          </p:cNvPr>
          <p:cNvCxnSpPr/>
          <p:nvPr/>
        </p:nvCxnSpPr>
        <p:spPr>
          <a:xfrm flipH="1">
            <a:off x="2300066" y="2447778"/>
            <a:ext cx="105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0E5D9C8-3809-4D20-A4B4-FC629ABC81A4}"/>
              </a:ext>
            </a:extLst>
          </p:cNvPr>
          <p:cNvCxnSpPr>
            <a:stCxn id="26" idx="0"/>
          </p:cNvCxnSpPr>
          <p:nvPr/>
        </p:nvCxnSpPr>
        <p:spPr>
          <a:xfrm>
            <a:off x="2198076" y="2799520"/>
            <a:ext cx="266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2FBA5FF-8D0B-493D-8731-F01EF83E245B}"/>
              </a:ext>
            </a:extLst>
          </p:cNvPr>
          <p:cNvCxnSpPr>
            <a:stCxn id="30" idx="2"/>
          </p:cNvCxnSpPr>
          <p:nvPr/>
        </p:nvCxnSpPr>
        <p:spPr>
          <a:xfrm flipH="1">
            <a:off x="2405575" y="3858070"/>
            <a:ext cx="25579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292D01E-944A-444C-A849-582A86B96CB7}"/>
              </a:ext>
            </a:extLst>
          </p:cNvPr>
          <p:cNvCxnSpPr/>
          <p:nvPr/>
        </p:nvCxnSpPr>
        <p:spPr>
          <a:xfrm flipH="1">
            <a:off x="2352820" y="3858070"/>
            <a:ext cx="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844D321-35A1-44E6-BA6A-1BDAB9F83AD0}"/>
              </a:ext>
            </a:extLst>
          </p:cNvPr>
          <p:cNvCxnSpPr>
            <a:stCxn id="27" idx="0"/>
          </p:cNvCxnSpPr>
          <p:nvPr/>
        </p:nvCxnSpPr>
        <p:spPr>
          <a:xfrm>
            <a:off x="2201591" y="4209812"/>
            <a:ext cx="2659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F59DDCF-1239-432A-A3B5-630B77BB571E}"/>
              </a:ext>
            </a:extLst>
          </p:cNvPr>
          <p:cNvCxnSpPr/>
          <p:nvPr/>
        </p:nvCxnSpPr>
        <p:spPr>
          <a:xfrm flipH="1">
            <a:off x="2405575" y="5022166"/>
            <a:ext cx="24559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806FA16-4198-4E2B-91BC-8F077A197F7C}"/>
              </a:ext>
            </a:extLst>
          </p:cNvPr>
          <p:cNvCxnSpPr/>
          <p:nvPr/>
        </p:nvCxnSpPr>
        <p:spPr>
          <a:xfrm flipH="1">
            <a:off x="2352820" y="5022166"/>
            <a:ext cx="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6403BEE-61B2-4F3F-B581-8AD473FA30B5}"/>
              </a:ext>
            </a:extLst>
          </p:cNvPr>
          <p:cNvCxnSpPr>
            <a:stCxn id="28" idx="0"/>
          </p:cNvCxnSpPr>
          <p:nvPr/>
        </p:nvCxnSpPr>
        <p:spPr>
          <a:xfrm flipV="1">
            <a:off x="2198076" y="5620104"/>
            <a:ext cx="2663485" cy="1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D64AB1D-4B3C-42FF-B934-918187D716C4}"/>
              </a:ext>
            </a:extLst>
          </p:cNvPr>
          <p:cNvCxnSpPr/>
          <p:nvPr/>
        </p:nvCxnSpPr>
        <p:spPr>
          <a:xfrm flipH="1">
            <a:off x="2405575" y="6404346"/>
            <a:ext cx="24559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84399F6-6B66-4132-BCA3-93CF5452FBED}"/>
              </a:ext>
            </a:extLst>
          </p:cNvPr>
          <p:cNvCxnSpPr/>
          <p:nvPr/>
        </p:nvCxnSpPr>
        <p:spPr>
          <a:xfrm flipH="1">
            <a:off x="2352820" y="6404346"/>
            <a:ext cx="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70F5F763-77F0-4FFB-BCC9-2EC634E400D4}"/>
              </a:ext>
            </a:extLst>
          </p:cNvPr>
          <p:cNvSpPr/>
          <p:nvPr/>
        </p:nvSpPr>
        <p:spPr>
          <a:xfrm>
            <a:off x="7873218" y="1389228"/>
            <a:ext cx="203980" cy="94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018BD99-40C0-41DF-8E2B-6BA47934FD88}"/>
              </a:ext>
            </a:extLst>
          </p:cNvPr>
          <p:cNvSpPr/>
          <p:nvPr/>
        </p:nvSpPr>
        <p:spPr>
          <a:xfrm>
            <a:off x="7873218" y="5620104"/>
            <a:ext cx="203980" cy="94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3768116-B759-4995-9E00-90F8410E4D32}"/>
              </a:ext>
            </a:extLst>
          </p:cNvPr>
          <p:cNvSpPr/>
          <p:nvPr/>
        </p:nvSpPr>
        <p:spPr>
          <a:xfrm>
            <a:off x="7873218" y="4209812"/>
            <a:ext cx="203980" cy="94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2E63E11-A5FE-446F-BD0E-16CE86FBE7E0}"/>
              </a:ext>
            </a:extLst>
          </p:cNvPr>
          <p:cNvSpPr/>
          <p:nvPr/>
        </p:nvSpPr>
        <p:spPr>
          <a:xfrm>
            <a:off x="7873218" y="2782044"/>
            <a:ext cx="203980" cy="94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254671D-79E9-45EB-9E07-3A02CB604754}"/>
              </a:ext>
            </a:extLst>
          </p:cNvPr>
          <p:cNvCxnSpPr/>
          <p:nvPr/>
        </p:nvCxnSpPr>
        <p:spPr>
          <a:xfrm>
            <a:off x="5062026" y="1547446"/>
            <a:ext cx="281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9DCB722-819D-4A2D-A006-527ECB61816D}"/>
              </a:ext>
            </a:extLst>
          </p:cNvPr>
          <p:cNvCxnSpPr/>
          <p:nvPr/>
        </p:nvCxnSpPr>
        <p:spPr>
          <a:xfrm flipH="1">
            <a:off x="5289452" y="2152357"/>
            <a:ext cx="25837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14B3450-2300-423F-B5E7-C667F0271B04}"/>
              </a:ext>
            </a:extLst>
          </p:cNvPr>
          <p:cNvCxnSpPr/>
          <p:nvPr/>
        </p:nvCxnSpPr>
        <p:spPr>
          <a:xfrm flipH="1">
            <a:off x="5062026" y="2152357"/>
            <a:ext cx="227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AD12B34-1547-49D9-A7D9-83EA9A6903C6}"/>
              </a:ext>
            </a:extLst>
          </p:cNvPr>
          <p:cNvCxnSpPr/>
          <p:nvPr/>
        </p:nvCxnSpPr>
        <p:spPr>
          <a:xfrm>
            <a:off x="5062026" y="2982351"/>
            <a:ext cx="281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BEEEB7FA-8350-41D6-B8A2-975ACC8A6269}"/>
              </a:ext>
            </a:extLst>
          </p:cNvPr>
          <p:cNvCxnSpPr/>
          <p:nvPr/>
        </p:nvCxnSpPr>
        <p:spPr>
          <a:xfrm flipH="1">
            <a:off x="5289452" y="3545058"/>
            <a:ext cx="25837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8540040-8B74-4946-8252-4F0C0B8C3F3F}"/>
              </a:ext>
            </a:extLst>
          </p:cNvPr>
          <p:cNvCxnSpPr/>
          <p:nvPr/>
        </p:nvCxnSpPr>
        <p:spPr>
          <a:xfrm flipH="1">
            <a:off x="5062026" y="3545058"/>
            <a:ext cx="227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025B84E-37E3-459D-A52A-49B613BD071F}"/>
              </a:ext>
            </a:extLst>
          </p:cNvPr>
          <p:cNvCxnSpPr/>
          <p:nvPr/>
        </p:nvCxnSpPr>
        <p:spPr>
          <a:xfrm>
            <a:off x="5062026" y="4431323"/>
            <a:ext cx="281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477E6B8-D3AB-4B7F-9F28-406814BD84EF}"/>
              </a:ext>
            </a:extLst>
          </p:cNvPr>
          <p:cNvCxnSpPr/>
          <p:nvPr/>
        </p:nvCxnSpPr>
        <p:spPr>
          <a:xfrm flipH="1">
            <a:off x="5289452" y="4895557"/>
            <a:ext cx="25837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D1012E8-2F01-4633-907E-BEFC410F5A71}"/>
              </a:ext>
            </a:extLst>
          </p:cNvPr>
          <p:cNvCxnSpPr/>
          <p:nvPr/>
        </p:nvCxnSpPr>
        <p:spPr>
          <a:xfrm flipH="1">
            <a:off x="5062026" y="4895557"/>
            <a:ext cx="227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F46CD23-2F05-4BE7-9D91-79E13C7F0DB9}"/>
              </a:ext>
            </a:extLst>
          </p:cNvPr>
          <p:cNvCxnSpPr/>
          <p:nvPr/>
        </p:nvCxnSpPr>
        <p:spPr>
          <a:xfrm>
            <a:off x="5062026" y="5880295"/>
            <a:ext cx="281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7596AAC-DA0D-4801-BF6B-9D4C51D38997}"/>
              </a:ext>
            </a:extLst>
          </p:cNvPr>
          <p:cNvCxnSpPr/>
          <p:nvPr/>
        </p:nvCxnSpPr>
        <p:spPr>
          <a:xfrm flipH="1">
            <a:off x="5289452" y="6302326"/>
            <a:ext cx="25837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0EC2142-68F1-4190-BB6E-E1E31ACDDB67}"/>
              </a:ext>
            </a:extLst>
          </p:cNvPr>
          <p:cNvCxnSpPr/>
          <p:nvPr/>
        </p:nvCxnSpPr>
        <p:spPr>
          <a:xfrm flipH="1">
            <a:off x="5062026" y="6302326"/>
            <a:ext cx="227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D42E54FD-14D6-4FFF-8B37-F8B9FC00C922}"/>
              </a:ext>
            </a:extLst>
          </p:cNvPr>
          <p:cNvCxnSpPr>
            <a:cxnSpLocks/>
            <a:stCxn id="23" idx="2"/>
            <a:endCxn id="85" idx="0"/>
          </p:cNvCxnSpPr>
          <p:nvPr/>
        </p:nvCxnSpPr>
        <p:spPr>
          <a:xfrm flipH="1">
            <a:off x="7975208" y="900332"/>
            <a:ext cx="8208" cy="4888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F700F77-C85E-49D4-A854-42DB07B1042E}"/>
              </a:ext>
            </a:extLst>
          </p:cNvPr>
          <p:cNvCxnSpPr>
            <a:stCxn id="85" idx="2"/>
            <a:endCxn id="88" idx="0"/>
          </p:cNvCxnSpPr>
          <p:nvPr/>
        </p:nvCxnSpPr>
        <p:spPr>
          <a:xfrm>
            <a:off x="7975208" y="2335248"/>
            <a:ext cx="0" cy="4467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BFAAD98-111B-4529-B4D1-16B89AA44874}"/>
              </a:ext>
            </a:extLst>
          </p:cNvPr>
          <p:cNvCxnSpPr>
            <a:stCxn id="88" idx="2"/>
            <a:endCxn id="87" idx="0"/>
          </p:cNvCxnSpPr>
          <p:nvPr/>
        </p:nvCxnSpPr>
        <p:spPr>
          <a:xfrm>
            <a:off x="7975208" y="3728064"/>
            <a:ext cx="0" cy="4817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87C21C55-FC07-4D1E-9466-B294F3A437A8}"/>
              </a:ext>
            </a:extLst>
          </p:cNvPr>
          <p:cNvCxnSpPr>
            <a:stCxn id="87" idx="2"/>
          </p:cNvCxnSpPr>
          <p:nvPr/>
        </p:nvCxnSpPr>
        <p:spPr>
          <a:xfrm>
            <a:off x="7975208" y="5155832"/>
            <a:ext cx="0" cy="4642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3E94B4B-F727-4D4E-B1A1-84B76FF535C3}"/>
              </a:ext>
            </a:extLst>
          </p:cNvPr>
          <p:cNvCxnSpPr>
            <a:stCxn id="86" idx="2"/>
          </p:cNvCxnSpPr>
          <p:nvPr/>
        </p:nvCxnSpPr>
        <p:spPr>
          <a:xfrm>
            <a:off x="7975208" y="6566124"/>
            <a:ext cx="0" cy="2918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87FEE53D-0E4F-4EE3-8244-FD51E8DAE702}"/>
              </a:ext>
            </a:extLst>
          </p:cNvPr>
          <p:cNvSpPr/>
          <p:nvPr/>
        </p:nvSpPr>
        <p:spPr>
          <a:xfrm>
            <a:off x="2491844" y="2018688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사용자 로그인 성공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3B49381-7DC3-440E-9231-43F6BDE48CFC}"/>
              </a:ext>
            </a:extLst>
          </p:cNvPr>
          <p:cNvSpPr/>
          <p:nvPr/>
        </p:nvSpPr>
        <p:spPr>
          <a:xfrm>
            <a:off x="2560598" y="1037344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로그인 정보 입력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F3C13075-1702-4AA5-B768-D03B1E13F391}"/>
              </a:ext>
            </a:extLst>
          </p:cNvPr>
          <p:cNvSpPr/>
          <p:nvPr/>
        </p:nvSpPr>
        <p:spPr>
          <a:xfrm>
            <a:off x="2451638" y="2502322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기사</a:t>
            </a:r>
            <a:r>
              <a:rPr lang="zh-CN" altLang="en-US" dirty="0"/>
              <a:t> 정보 추가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46CD022-0D27-4312-8F02-AFFE95B974D9}"/>
              </a:ext>
            </a:extLst>
          </p:cNvPr>
          <p:cNvSpPr/>
          <p:nvPr/>
        </p:nvSpPr>
        <p:spPr>
          <a:xfrm>
            <a:off x="2491844" y="3427208"/>
            <a:ext cx="2449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새</a:t>
            </a:r>
            <a:r>
              <a:rPr lang="ko-KR" altLang="en-US" dirty="0"/>
              <a:t>로운 추가</a:t>
            </a:r>
            <a:r>
              <a:rPr lang="zh-CN" altLang="en-US" dirty="0"/>
              <a:t> </a:t>
            </a:r>
            <a:r>
              <a:rPr lang="ko-KR" altLang="en-US" dirty="0"/>
              <a:t>기사</a:t>
            </a:r>
            <a:r>
              <a:rPr lang="zh-CN" altLang="en-US" dirty="0"/>
              <a:t> 표시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DB5EB07-503D-4E64-8A29-7A9E93F79F74}"/>
              </a:ext>
            </a:extLst>
          </p:cNvPr>
          <p:cNvSpPr/>
          <p:nvPr/>
        </p:nvSpPr>
        <p:spPr>
          <a:xfrm>
            <a:off x="2647177" y="3891479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차량 정보 수정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01047D9-A2EA-4786-9D0E-CD39AEE0B155}"/>
              </a:ext>
            </a:extLst>
          </p:cNvPr>
          <p:cNvSpPr/>
          <p:nvPr/>
        </p:nvSpPr>
        <p:spPr>
          <a:xfrm>
            <a:off x="2744987" y="4623084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메시지 </a:t>
            </a:r>
            <a:r>
              <a:rPr lang="ko-KR" altLang="en-US" dirty="0"/>
              <a:t>알람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0BA4597-E938-4614-943F-76457AC92699}"/>
              </a:ext>
            </a:extLst>
          </p:cNvPr>
          <p:cNvSpPr/>
          <p:nvPr/>
        </p:nvSpPr>
        <p:spPr>
          <a:xfrm>
            <a:off x="2531760" y="5256189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시프트 정보 수정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5814B6D-8940-4673-B00C-8E9E846AE8E8}"/>
              </a:ext>
            </a:extLst>
          </p:cNvPr>
          <p:cNvSpPr/>
          <p:nvPr/>
        </p:nvSpPr>
        <p:spPr>
          <a:xfrm>
            <a:off x="2722581" y="6024545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메시지 </a:t>
            </a:r>
            <a:r>
              <a:rPr lang="ko-KR" altLang="en-US" dirty="0"/>
              <a:t>알람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6DC5A32-14A5-4FC9-8C4E-638A253DBB1A}"/>
              </a:ext>
            </a:extLst>
          </p:cNvPr>
          <p:cNvSpPr/>
          <p:nvPr/>
        </p:nvSpPr>
        <p:spPr>
          <a:xfrm>
            <a:off x="5331957" y="1204562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로그인 정보 확인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DB484D33-35DA-4306-8A68-C3C3C260CE73}"/>
              </a:ext>
            </a:extLst>
          </p:cNvPr>
          <p:cNvSpPr/>
          <p:nvPr/>
        </p:nvSpPr>
        <p:spPr>
          <a:xfrm>
            <a:off x="5433947" y="1825218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사용자 정보 반환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5C86F59-D0F6-4A10-A8D1-32A79124B156}"/>
              </a:ext>
            </a:extLst>
          </p:cNvPr>
          <p:cNvSpPr/>
          <p:nvPr/>
        </p:nvSpPr>
        <p:spPr>
          <a:xfrm>
            <a:off x="5288967" y="2597378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기사 </a:t>
            </a:r>
            <a:r>
              <a:rPr lang="zh-CN" altLang="en-US" dirty="0"/>
              <a:t>정보 업데이트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8F0C229-FAD1-42BB-BAC0-7C21464887C1}"/>
              </a:ext>
            </a:extLst>
          </p:cNvPr>
          <p:cNvSpPr/>
          <p:nvPr/>
        </p:nvSpPr>
        <p:spPr>
          <a:xfrm>
            <a:off x="5304751" y="3219716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업데이트 정보 반환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2980D0C-D41E-41AB-8F60-87EEB8944A5B}"/>
              </a:ext>
            </a:extLst>
          </p:cNvPr>
          <p:cNvSpPr/>
          <p:nvPr/>
        </p:nvSpPr>
        <p:spPr>
          <a:xfrm>
            <a:off x="5354044" y="4018002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차량 정보 업데이트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C72EA15-83AF-44D4-BFDC-42C04423B824}"/>
              </a:ext>
            </a:extLst>
          </p:cNvPr>
          <p:cNvSpPr/>
          <p:nvPr/>
        </p:nvSpPr>
        <p:spPr>
          <a:xfrm>
            <a:off x="5535583" y="4573785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차량 정보 반</a:t>
            </a:r>
            <a:r>
              <a:rPr lang="ko-KR" altLang="en-US" dirty="0"/>
              <a:t>환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8A41C16-9809-49DB-AD96-9F0CE4156B4D}"/>
              </a:ext>
            </a:extLst>
          </p:cNvPr>
          <p:cNvSpPr/>
          <p:nvPr/>
        </p:nvSpPr>
        <p:spPr>
          <a:xfrm>
            <a:off x="5311353" y="5468772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시프트 정보 업데이트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537E845-387F-4C76-AFF8-C4C38EB589EF}"/>
              </a:ext>
            </a:extLst>
          </p:cNvPr>
          <p:cNvSpPr/>
          <p:nvPr/>
        </p:nvSpPr>
        <p:spPr>
          <a:xfrm>
            <a:off x="5311353" y="5955821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시프트 정보 </a:t>
            </a:r>
            <a:r>
              <a:rPr lang="ko-KR" altLang="en-US" dirty="0"/>
              <a:t>반환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05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90BD78-8556-40AF-ACDB-ADD4762344C7}"/>
              </a:ext>
            </a:extLst>
          </p:cNvPr>
          <p:cNvSpPr/>
          <p:nvPr/>
        </p:nvSpPr>
        <p:spPr>
          <a:xfrm>
            <a:off x="5148776" y="154745"/>
            <a:ext cx="1378634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6D71B2-B4C2-4A6B-85E1-24249BE3C0BB}"/>
              </a:ext>
            </a:extLst>
          </p:cNvPr>
          <p:cNvSpPr/>
          <p:nvPr/>
        </p:nvSpPr>
        <p:spPr>
          <a:xfrm>
            <a:off x="5072576" y="855200"/>
            <a:ext cx="1531034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 그룹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D8B493-1EB2-4665-B217-BF0417F0E925}"/>
              </a:ext>
            </a:extLst>
          </p:cNvPr>
          <p:cNvSpPr/>
          <p:nvPr/>
        </p:nvSpPr>
        <p:spPr>
          <a:xfrm>
            <a:off x="5060853" y="1542172"/>
            <a:ext cx="1531034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적응 값 계산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821D66-5A82-42CD-BF16-9BD4C70A2A1B}"/>
              </a:ext>
            </a:extLst>
          </p:cNvPr>
          <p:cNvSpPr/>
          <p:nvPr/>
        </p:nvSpPr>
        <p:spPr>
          <a:xfrm>
            <a:off x="4555589" y="5502813"/>
            <a:ext cx="2518116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최적의 피트니스 그룹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4672F39-DA05-4CD7-9AFC-95E92C6E4F0A}"/>
              </a:ext>
            </a:extLst>
          </p:cNvPr>
          <p:cNvSpPr/>
          <p:nvPr/>
        </p:nvSpPr>
        <p:spPr>
          <a:xfrm>
            <a:off x="4996376" y="3681047"/>
            <a:ext cx="1683434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돌연변이 조작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411244-13CD-4476-9007-11470E36F342}"/>
              </a:ext>
            </a:extLst>
          </p:cNvPr>
          <p:cNvSpPr/>
          <p:nvPr/>
        </p:nvSpPr>
        <p:spPr>
          <a:xfrm>
            <a:off x="5125330" y="2962422"/>
            <a:ext cx="1378634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교차 조작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12B017A-9DD3-4854-A0DD-5E76B5086DCC}"/>
              </a:ext>
            </a:extLst>
          </p:cNvPr>
          <p:cNvSpPr/>
          <p:nvPr/>
        </p:nvSpPr>
        <p:spPr>
          <a:xfrm>
            <a:off x="5148776" y="2275450"/>
            <a:ext cx="1378634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선택</a:t>
            </a:r>
            <a:endParaRPr lang="zh-CN" altLang="en-US" dirty="0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CBA2B3CC-4154-4545-8E73-6C620A0EA2C7}"/>
              </a:ext>
            </a:extLst>
          </p:cNvPr>
          <p:cNvSpPr/>
          <p:nvPr/>
        </p:nvSpPr>
        <p:spPr>
          <a:xfrm>
            <a:off x="4555589" y="4324644"/>
            <a:ext cx="2518116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종료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4B677D2-BFBD-4314-B7CD-DCE57A1EC195}"/>
              </a:ext>
            </a:extLst>
          </p:cNvPr>
          <p:cNvSpPr/>
          <p:nvPr/>
        </p:nvSpPr>
        <p:spPr>
          <a:xfrm>
            <a:off x="4996376" y="6445349"/>
            <a:ext cx="1683434" cy="471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EE03D0-9E8A-496F-83EA-5A8B79EEFA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38093" y="534573"/>
            <a:ext cx="0" cy="32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87C0D46-F2FE-4868-8196-D0C71E91288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26370" y="1235028"/>
            <a:ext cx="11723" cy="30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9D0D432-F51B-4B06-A3F9-8841212022C7}"/>
              </a:ext>
            </a:extLst>
          </p:cNvPr>
          <p:cNvCxnSpPr>
            <a:stCxn id="10" idx="2"/>
          </p:cNvCxnSpPr>
          <p:nvPr/>
        </p:nvCxnSpPr>
        <p:spPr>
          <a:xfrm>
            <a:off x="5838093" y="2655278"/>
            <a:ext cx="0" cy="30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3BCDE9-0428-48E8-A3F7-779D5561CBA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826370" y="1922000"/>
            <a:ext cx="11723" cy="3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C742B8F-C71E-4B21-9132-A4BD1522A89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814647" y="3342250"/>
            <a:ext cx="23446" cy="33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F29ED17-DEF7-4586-A7DB-12B69FE085D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814647" y="4060875"/>
            <a:ext cx="23446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DCC4039-C9F6-4C73-A5B8-AC5F83FA7DDE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5814647" y="5239044"/>
            <a:ext cx="0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65816D-194B-4D98-B7B1-9AB4FE2DE6C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5814647" y="5882641"/>
            <a:ext cx="23446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3619007-ABCE-43AD-ABEE-E101C8365DB0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4555589" y="855200"/>
            <a:ext cx="1282504" cy="3926644"/>
          </a:xfrm>
          <a:prstGeom prst="bentConnector4">
            <a:avLst>
              <a:gd name="adj1" fmla="val -17825"/>
              <a:gd name="adj2" fmla="val 105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4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5E46E7-445C-4D2A-980E-CBEEA2AED6F8}"/>
              </a:ext>
            </a:extLst>
          </p:cNvPr>
          <p:cNvSpPr/>
          <p:nvPr/>
        </p:nvSpPr>
        <p:spPr>
          <a:xfrm>
            <a:off x="5535924" y="489697"/>
            <a:ext cx="2433710" cy="39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Rand</a:t>
            </a:r>
            <a:r>
              <a:rPr lang="ko-KR" altLang="en-US" dirty="0"/>
              <a:t>배포</a:t>
            </a:r>
            <a:r>
              <a:rPr lang="en-US" altLang="ko-KR" dirty="0"/>
              <a:t>0 </a:t>
            </a:r>
            <a:r>
              <a:rPr lang="ko-KR" altLang="en-US" dirty="0"/>
              <a:t>비트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1C41B8-1440-4434-B217-52819E04189C}"/>
              </a:ext>
            </a:extLst>
          </p:cNvPr>
          <p:cNvSpPr/>
          <p:nvPr/>
        </p:nvSpPr>
        <p:spPr>
          <a:xfrm>
            <a:off x="4223305" y="1645361"/>
            <a:ext cx="5416062" cy="39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C8ADE4-303D-4EA2-BE25-C119C68D88FC}"/>
              </a:ext>
            </a:extLst>
          </p:cNvPr>
          <p:cNvSpPr/>
          <p:nvPr/>
        </p:nvSpPr>
        <p:spPr>
          <a:xfrm>
            <a:off x="4107766" y="3753729"/>
            <a:ext cx="5416062" cy="39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2AE2A1-F6E7-4ADD-B849-63A25E049FE5}"/>
              </a:ext>
            </a:extLst>
          </p:cNvPr>
          <p:cNvSpPr/>
          <p:nvPr/>
        </p:nvSpPr>
        <p:spPr>
          <a:xfrm>
            <a:off x="4529799" y="2668171"/>
            <a:ext cx="3636496" cy="28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9D6EDA-1D1D-4762-A167-059B56E23C7A}"/>
              </a:ext>
            </a:extLst>
          </p:cNvPr>
          <p:cNvCxnSpPr/>
          <p:nvPr/>
        </p:nvCxnSpPr>
        <p:spPr>
          <a:xfrm>
            <a:off x="4541520" y="1645920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69494C-26D5-4E1E-A005-394ED660B1B5}"/>
              </a:ext>
            </a:extLst>
          </p:cNvPr>
          <p:cNvCxnSpPr/>
          <p:nvPr/>
        </p:nvCxnSpPr>
        <p:spPr>
          <a:xfrm>
            <a:off x="5003410" y="1657643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64CE529-BA92-4523-947F-5604017A6EA1}"/>
              </a:ext>
            </a:extLst>
          </p:cNvPr>
          <p:cNvCxnSpPr/>
          <p:nvPr/>
        </p:nvCxnSpPr>
        <p:spPr>
          <a:xfrm>
            <a:off x="5542672" y="1645920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9A02D76-B766-4ECA-A535-62CAD9480893}"/>
              </a:ext>
            </a:extLst>
          </p:cNvPr>
          <p:cNvCxnSpPr/>
          <p:nvPr/>
        </p:nvCxnSpPr>
        <p:spPr>
          <a:xfrm>
            <a:off x="6030351" y="1645920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EC182F1-71B4-4591-983E-223EB41E5A28}"/>
              </a:ext>
            </a:extLst>
          </p:cNvPr>
          <p:cNvCxnSpPr/>
          <p:nvPr/>
        </p:nvCxnSpPr>
        <p:spPr>
          <a:xfrm>
            <a:off x="6424247" y="1629508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1A58A25-619A-4971-B1DC-38EF6D990649}"/>
              </a:ext>
            </a:extLst>
          </p:cNvPr>
          <p:cNvCxnSpPr/>
          <p:nvPr/>
        </p:nvCxnSpPr>
        <p:spPr>
          <a:xfrm>
            <a:off x="6815797" y="1645920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C11D11-3DAA-4619-BBBD-7C1A840DFF08}"/>
              </a:ext>
            </a:extLst>
          </p:cNvPr>
          <p:cNvCxnSpPr/>
          <p:nvPr/>
        </p:nvCxnSpPr>
        <p:spPr>
          <a:xfrm>
            <a:off x="7212037" y="1645920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3DF1AA8-1D56-4629-8163-B53F4D913AE8}"/>
              </a:ext>
            </a:extLst>
          </p:cNvPr>
          <p:cNvCxnSpPr/>
          <p:nvPr/>
        </p:nvCxnSpPr>
        <p:spPr>
          <a:xfrm>
            <a:off x="7648135" y="1629508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ED5B7FE-6FEF-4C32-ABF4-A9C1061CFC99}"/>
              </a:ext>
            </a:extLst>
          </p:cNvPr>
          <p:cNvCxnSpPr/>
          <p:nvPr/>
        </p:nvCxnSpPr>
        <p:spPr>
          <a:xfrm>
            <a:off x="8173329" y="1645361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422BA7-9AF0-43C4-9BCF-DDDD596BA4BC}"/>
              </a:ext>
            </a:extLst>
          </p:cNvPr>
          <p:cNvCxnSpPr/>
          <p:nvPr/>
        </p:nvCxnSpPr>
        <p:spPr>
          <a:xfrm>
            <a:off x="8764174" y="1645361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DD1661-2446-43AE-B2CD-3B434AAC253F}"/>
              </a:ext>
            </a:extLst>
          </p:cNvPr>
          <p:cNvCxnSpPr/>
          <p:nvPr/>
        </p:nvCxnSpPr>
        <p:spPr>
          <a:xfrm>
            <a:off x="9223718" y="1657643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AAEC01C-667F-4AAB-8610-228B54C6831D}"/>
              </a:ext>
            </a:extLst>
          </p:cNvPr>
          <p:cNvSpPr txBox="1"/>
          <p:nvPr/>
        </p:nvSpPr>
        <p:spPr>
          <a:xfrm>
            <a:off x="4223305" y="168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5F54DC-81DA-429F-9564-2EB093B6A0DD}"/>
              </a:ext>
            </a:extLst>
          </p:cNvPr>
          <p:cNvSpPr txBox="1"/>
          <p:nvPr/>
        </p:nvSpPr>
        <p:spPr>
          <a:xfrm>
            <a:off x="5669609" y="1669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61EAE04-3636-4B72-A7EF-487D7CF19E7F}"/>
              </a:ext>
            </a:extLst>
          </p:cNvPr>
          <p:cNvSpPr txBox="1"/>
          <p:nvPr/>
        </p:nvSpPr>
        <p:spPr>
          <a:xfrm>
            <a:off x="7308165" y="168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C55462-317F-4349-926D-C2AC2D5B178B}"/>
              </a:ext>
            </a:extLst>
          </p:cNvPr>
          <p:cNvSpPr txBox="1"/>
          <p:nvPr/>
        </p:nvSpPr>
        <p:spPr>
          <a:xfrm>
            <a:off x="9278298" y="17079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005B577-0FE9-4914-B081-A6972E356204}"/>
              </a:ext>
            </a:extLst>
          </p:cNvPr>
          <p:cNvCxnSpPr/>
          <p:nvPr/>
        </p:nvCxnSpPr>
        <p:spPr>
          <a:xfrm>
            <a:off x="5003410" y="2668171"/>
            <a:ext cx="0" cy="28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5BD4E89-E79C-4C23-961B-B7EB4435CD38}"/>
              </a:ext>
            </a:extLst>
          </p:cNvPr>
          <p:cNvCxnSpPr/>
          <p:nvPr/>
        </p:nvCxnSpPr>
        <p:spPr>
          <a:xfrm>
            <a:off x="5380893" y="2690438"/>
            <a:ext cx="0" cy="28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7D62C4E-AA3C-450A-9DD5-876457333D80}"/>
              </a:ext>
            </a:extLst>
          </p:cNvPr>
          <p:cNvCxnSpPr/>
          <p:nvPr/>
        </p:nvCxnSpPr>
        <p:spPr>
          <a:xfrm>
            <a:off x="5809117" y="2690438"/>
            <a:ext cx="0" cy="28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C10CEA2-4CB5-4834-B47A-5F75BDD3C1D2}"/>
              </a:ext>
            </a:extLst>
          </p:cNvPr>
          <p:cNvCxnSpPr/>
          <p:nvPr/>
        </p:nvCxnSpPr>
        <p:spPr>
          <a:xfrm>
            <a:off x="6250744" y="2690438"/>
            <a:ext cx="0" cy="28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0C73402-EE0D-4ECD-B925-F2FA2DE581E3}"/>
              </a:ext>
            </a:extLst>
          </p:cNvPr>
          <p:cNvCxnSpPr/>
          <p:nvPr/>
        </p:nvCxnSpPr>
        <p:spPr>
          <a:xfrm>
            <a:off x="7648135" y="2692778"/>
            <a:ext cx="0" cy="28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08647B5-BC98-479C-A9C0-D74CC2003423}"/>
              </a:ext>
            </a:extLst>
          </p:cNvPr>
          <p:cNvCxnSpPr/>
          <p:nvPr/>
        </p:nvCxnSpPr>
        <p:spPr>
          <a:xfrm>
            <a:off x="7212037" y="2682234"/>
            <a:ext cx="0" cy="28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2ECD45B-BE1C-4E1E-B80C-C45635A5AFDF}"/>
              </a:ext>
            </a:extLst>
          </p:cNvPr>
          <p:cNvCxnSpPr/>
          <p:nvPr/>
        </p:nvCxnSpPr>
        <p:spPr>
          <a:xfrm>
            <a:off x="6688017" y="2690438"/>
            <a:ext cx="0" cy="28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35B9754-56E3-495F-82DA-AB922F219BF7}"/>
              </a:ext>
            </a:extLst>
          </p:cNvPr>
          <p:cNvCxnSpPr/>
          <p:nvPr/>
        </p:nvCxnSpPr>
        <p:spPr>
          <a:xfrm>
            <a:off x="8166295" y="2668171"/>
            <a:ext cx="0" cy="28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6C36790-C111-4C2E-9053-BE38D8E3D367}"/>
              </a:ext>
            </a:extLst>
          </p:cNvPr>
          <p:cNvSpPr txBox="1"/>
          <p:nvPr/>
        </p:nvSpPr>
        <p:spPr>
          <a:xfrm>
            <a:off x="4611860" y="2646465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51E868-D9DD-463B-BCF4-8925E7A0FFBB}"/>
              </a:ext>
            </a:extLst>
          </p:cNvPr>
          <p:cNvSpPr/>
          <p:nvPr/>
        </p:nvSpPr>
        <p:spPr>
          <a:xfrm>
            <a:off x="5033184" y="2630659"/>
            <a:ext cx="378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256E2C4-1761-4D9B-A117-0E1530F9A950}"/>
              </a:ext>
            </a:extLst>
          </p:cNvPr>
          <p:cNvSpPr/>
          <p:nvPr/>
        </p:nvSpPr>
        <p:spPr>
          <a:xfrm>
            <a:off x="5410719" y="2625354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94A380-FA4F-40BB-958E-4BE517D4672D}"/>
              </a:ext>
            </a:extLst>
          </p:cNvPr>
          <p:cNvSpPr/>
          <p:nvPr/>
        </p:nvSpPr>
        <p:spPr>
          <a:xfrm>
            <a:off x="5853831" y="2645891"/>
            <a:ext cx="426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i7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029F903-13FE-4BAF-AE95-8367B9FEAD0A}"/>
              </a:ext>
            </a:extLst>
          </p:cNvPr>
          <p:cNvSpPr/>
          <p:nvPr/>
        </p:nvSpPr>
        <p:spPr>
          <a:xfrm>
            <a:off x="6321791" y="263941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i8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E7AB558-EE9E-4054-B731-ACF764590576}"/>
              </a:ext>
            </a:extLst>
          </p:cNvPr>
          <p:cNvSpPr/>
          <p:nvPr/>
        </p:nvSpPr>
        <p:spPr>
          <a:xfrm>
            <a:off x="6814389" y="263941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4CFC12E-A877-46DC-AB31-DEBDCF328F43}"/>
              </a:ext>
            </a:extLst>
          </p:cNvPr>
          <p:cNvSpPr/>
          <p:nvPr/>
        </p:nvSpPr>
        <p:spPr>
          <a:xfrm>
            <a:off x="7282634" y="263941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i6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E1B4B76-52EC-40A3-BEAD-C560AF58C68E}"/>
              </a:ext>
            </a:extLst>
          </p:cNvPr>
          <p:cNvSpPr/>
          <p:nvPr/>
        </p:nvSpPr>
        <p:spPr>
          <a:xfrm>
            <a:off x="7790739" y="265466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CD1E687-535C-49BF-B578-ACF5B1C3D130}"/>
              </a:ext>
            </a:extLst>
          </p:cNvPr>
          <p:cNvCxnSpPr/>
          <p:nvPr/>
        </p:nvCxnSpPr>
        <p:spPr>
          <a:xfrm>
            <a:off x="4529799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1AD4BCA-7E5A-445E-A333-BB630A7165D2}"/>
              </a:ext>
            </a:extLst>
          </p:cNvPr>
          <p:cNvCxnSpPr/>
          <p:nvPr/>
        </p:nvCxnSpPr>
        <p:spPr>
          <a:xfrm>
            <a:off x="5003410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420A75-416E-4D06-B7B9-C58DB122FCF1}"/>
              </a:ext>
            </a:extLst>
          </p:cNvPr>
          <p:cNvCxnSpPr/>
          <p:nvPr/>
        </p:nvCxnSpPr>
        <p:spPr>
          <a:xfrm>
            <a:off x="5422444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AA5A7F1-65F5-4110-BEA8-DF7EBD5B818A}"/>
              </a:ext>
            </a:extLst>
          </p:cNvPr>
          <p:cNvCxnSpPr/>
          <p:nvPr/>
        </p:nvCxnSpPr>
        <p:spPr>
          <a:xfrm>
            <a:off x="5853831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FC5701F-2458-4F8E-BF11-D364C681BCB0}"/>
              </a:ext>
            </a:extLst>
          </p:cNvPr>
          <p:cNvCxnSpPr/>
          <p:nvPr/>
        </p:nvCxnSpPr>
        <p:spPr>
          <a:xfrm>
            <a:off x="6321791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ED14AF6-B2B9-4ED1-9EA5-30A35B3ADD10}"/>
              </a:ext>
            </a:extLst>
          </p:cNvPr>
          <p:cNvCxnSpPr/>
          <p:nvPr/>
        </p:nvCxnSpPr>
        <p:spPr>
          <a:xfrm>
            <a:off x="6814389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117670E-C94A-4A70-8389-A81060B845CF}"/>
              </a:ext>
            </a:extLst>
          </p:cNvPr>
          <p:cNvCxnSpPr/>
          <p:nvPr/>
        </p:nvCxnSpPr>
        <p:spPr>
          <a:xfrm>
            <a:off x="7308165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F12BE4B-6039-4EEB-A2C6-8C565BD4AF1F}"/>
              </a:ext>
            </a:extLst>
          </p:cNvPr>
          <p:cNvCxnSpPr/>
          <p:nvPr/>
        </p:nvCxnSpPr>
        <p:spPr>
          <a:xfrm>
            <a:off x="7790739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E4ED6E4-EE87-4153-8C82-B5D1828F9764}"/>
              </a:ext>
            </a:extLst>
          </p:cNvPr>
          <p:cNvCxnSpPr/>
          <p:nvPr/>
        </p:nvCxnSpPr>
        <p:spPr>
          <a:xfrm>
            <a:off x="8621153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D9CB5F-9D64-45FD-8297-6A607C1E277F}"/>
              </a:ext>
            </a:extLst>
          </p:cNvPr>
          <p:cNvCxnSpPr/>
          <p:nvPr/>
        </p:nvCxnSpPr>
        <p:spPr>
          <a:xfrm>
            <a:off x="8182710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FF273AB-F66E-436F-B2F4-D2066BF734D2}"/>
              </a:ext>
            </a:extLst>
          </p:cNvPr>
          <p:cNvCxnSpPr/>
          <p:nvPr/>
        </p:nvCxnSpPr>
        <p:spPr>
          <a:xfrm>
            <a:off x="9071319" y="3753729"/>
            <a:ext cx="0" cy="39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DA3E160-7A28-43C3-99DC-C0F5EFB27495}"/>
              </a:ext>
            </a:extLst>
          </p:cNvPr>
          <p:cNvSpPr txBox="1"/>
          <p:nvPr/>
        </p:nvSpPr>
        <p:spPr>
          <a:xfrm>
            <a:off x="4173834" y="3753729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47B36B4-24EC-47CC-A5CB-E3852ABDCCDB}"/>
              </a:ext>
            </a:extLst>
          </p:cNvPr>
          <p:cNvSpPr txBox="1"/>
          <p:nvPr/>
        </p:nvSpPr>
        <p:spPr>
          <a:xfrm>
            <a:off x="7845356" y="3782147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i5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5DE2BDA-8011-4EEF-901B-F85A9E615D6D}"/>
              </a:ext>
            </a:extLst>
          </p:cNvPr>
          <p:cNvSpPr txBox="1"/>
          <p:nvPr/>
        </p:nvSpPr>
        <p:spPr>
          <a:xfrm>
            <a:off x="7378778" y="3766011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20D28F-54C3-4920-AB31-6B2D75C9E318}"/>
              </a:ext>
            </a:extLst>
          </p:cNvPr>
          <p:cNvSpPr txBox="1"/>
          <p:nvPr/>
        </p:nvSpPr>
        <p:spPr>
          <a:xfrm>
            <a:off x="6912702" y="3750818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i8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EC87809-3463-4B26-8923-DBEE1672888F}"/>
              </a:ext>
            </a:extLst>
          </p:cNvPr>
          <p:cNvSpPr txBox="1"/>
          <p:nvPr/>
        </p:nvSpPr>
        <p:spPr>
          <a:xfrm>
            <a:off x="5968682" y="3732681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i4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856152D-0C4A-4445-AF58-C1D7A074E25F}"/>
              </a:ext>
            </a:extLst>
          </p:cNvPr>
          <p:cNvSpPr txBox="1"/>
          <p:nvPr/>
        </p:nvSpPr>
        <p:spPr>
          <a:xfrm>
            <a:off x="6431349" y="3756004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DC3CCC-8224-48C2-9DC4-1544835AC4DC}"/>
              </a:ext>
            </a:extLst>
          </p:cNvPr>
          <p:cNvSpPr txBox="1"/>
          <p:nvPr/>
        </p:nvSpPr>
        <p:spPr>
          <a:xfrm>
            <a:off x="5513077" y="3732681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1B2E961-713F-412A-973D-07C8D3F1B7B3}"/>
              </a:ext>
            </a:extLst>
          </p:cNvPr>
          <p:cNvSpPr txBox="1"/>
          <p:nvPr/>
        </p:nvSpPr>
        <p:spPr>
          <a:xfrm>
            <a:off x="5086578" y="3742624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i2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EF5236D-8E06-4A48-A014-5EE4CC5D4086}"/>
              </a:ext>
            </a:extLst>
          </p:cNvPr>
          <p:cNvSpPr txBox="1"/>
          <p:nvPr/>
        </p:nvSpPr>
        <p:spPr>
          <a:xfrm>
            <a:off x="4636413" y="3744971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5558CC9-F06C-4772-8120-43CA8D4054F3}"/>
              </a:ext>
            </a:extLst>
          </p:cNvPr>
          <p:cNvSpPr txBox="1"/>
          <p:nvPr/>
        </p:nvSpPr>
        <p:spPr>
          <a:xfrm>
            <a:off x="9142949" y="3766011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7F739FC-8F06-45F3-BE6C-B29AD80AA5C7}"/>
              </a:ext>
            </a:extLst>
          </p:cNvPr>
          <p:cNvSpPr txBox="1"/>
          <p:nvPr/>
        </p:nvSpPr>
        <p:spPr>
          <a:xfrm>
            <a:off x="8234292" y="3766011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i6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68DDA49-BB20-460F-8A60-FED55D515349}"/>
              </a:ext>
            </a:extLst>
          </p:cNvPr>
          <p:cNvSpPr txBox="1"/>
          <p:nvPr/>
        </p:nvSpPr>
        <p:spPr>
          <a:xfrm>
            <a:off x="8695506" y="377773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i1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1DF0851-3FC0-4ECE-AF4B-FE8B0B42061D}"/>
              </a:ext>
            </a:extLst>
          </p:cNvPr>
          <p:cNvCxnSpPr/>
          <p:nvPr/>
        </p:nvCxnSpPr>
        <p:spPr>
          <a:xfrm flipH="1">
            <a:off x="4376552" y="844062"/>
            <a:ext cx="1874192" cy="78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C05818B-A6E0-430A-ADE7-C0A2A728E1CD}"/>
              </a:ext>
            </a:extLst>
          </p:cNvPr>
          <p:cNvCxnSpPr/>
          <p:nvPr/>
        </p:nvCxnSpPr>
        <p:spPr>
          <a:xfrm flipH="1">
            <a:off x="5822856" y="844062"/>
            <a:ext cx="677830" cy="78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41909D7-3565-4E3F-B528-A246893E340E}"/>
              </a:ext>
            </a:extLst>
          </p:cNvPr>
          <p:cNvCxnSpPr/>
          <p:nvPr/>
        </p:nvCxnSpPr>
        <p:spPr>
          <a:xfrm>
            <a:off x="7116683" y="844062"/>
            <a:ext cx="262095" cy="78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D36CFE2-59BE-4E38-B9A2-460FFA399319}"/>
              </a:ext>
            </a:extLst>
          </p:cNvPr>
          <p:cNvCxnSpPr/>
          <p:nvPr/>
        </p:nvCxnSpPr>
        <p:spPr>
          <a:xfrm>
            <a:off x="7461412" y="844062"/>
            <a:ext cx="1970133" cy="78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024B0B0-D01F-4F25-866A-7DEDB337A5ED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4636413" y="2077331"/>
            <a:ext cx="179429" cy="56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C024B70-E710-4DEF-A2F4-E5A1CD6D13E8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5222277" y="2077331"/>
            <a:ext cx="1" cy="55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D39D552-0C95-4433-8FF4-FF77653B74F5}"/>
              </a:ext>
            </a:extLst>
          </p:cNvPr>
          <p:cNvCxnSpPr>
            <a:stCxn id="38" idx="0"/>
          </p:cNvCxnSpPr>
          <p:nvPr/>
        </p:nvCxnSpPr>
        <p:spPr>
          <a:xfrm flipV="1">
            <a:off x="5589614" y="2077331"/>
            <a:ext cx="661130" cy="54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7014538-5C56-422B-B1DC-F905E86B865C}"/>
              </a:ext>
            </a:extLst>
          </p:cNvPr>
          <p:cNvCxnSpPr>
            <a:stCxn id="39" idx="0"/>
          </p:cNvCxnSpPr>
          <p:nvPr/>
        </p:nvCxnSpPr>
        <p:spPr>
          <a:xfrm flipV="1">
            <a:off x="6067027" y="2123974"/>
            <a:ext cx="568303" cy="52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613EDE-7F90-4BD0-9A54-C2DFB5AEB64B}"/>
              </a:ext>
            </a:extLst>
          </p:cNvPr>
          <p:cNvCxnSpPr/>
          <p:nvPr/>
        </p:nvCxnSpPr>
        <p:spPr>
          <a:xfrm flipV="1">
            <a:off x="6635330" y="2123974"/>
            <a:ext cx="357954" cy="52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AC2B941-817C-4672-9966-F49730D2A7C1}"/>
              </a:ext>
            </a:extLst>
          </p:cNvPr>
          <p:cNvCxnSpPr/>
          <p:nvPr/>
        </p:nvCxnSpPr>
        <p:spPr>
          <a:xfrm flipV="1">
            <a:off x="6993284" y="2077331"/>
            <a:ext cx="852072" cy="59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CB4C14B-C6D3-4489-B134-96A5F7CD5E45}"/>
              </a:ext>
            </a:extLst>
          </p:cNvPr>
          <p:cNvCxnSpPr/>
          <p:nvPr/>
        </p:nvCxnSpPr>
        <p:spPr>
          <a:xfrm flipV="1">
            <a:off x="7461412" y="2077331"/>
            <a:ext cx="985066" cy="59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B97FF8F-C9AA-4B75-902E-446E35B2A0C4}"/>
              </a:ext>
            </a:extLst>
          </p:cNvPr>
          <p:cNvCxnSpPr>
            <a:stCxn id="43" idx="0"/>
          </p:cNvCxnSpPr>
          <p:nvPr/>
        </p:nvCxnSpPr>
        <p:spPr>
          <a:xfrm flipV="1">
            <a:off x="7969634" y="2077331"/>
            <a:ext cx="1030669" cy="57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BB143F99-C104-4D56-9D97-266E69D5760D}"/>
              </a:ext>
            </a:extLst>
          </p:cNvPr>
          <p:cNvCxnSpPr/>
          <p:nvPr/>
        </p:nvCxnSpPr>
        <p:spPr>
          <a:xfrm>
            <a:off x="4107766" y="2839335"/>
            <a:ext cx="0" cy="58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E5329D85-C4E2-497D-BF7C-1B75B54BC948}"/>
              </a:ext>
            </a:extLst>
          </p:cNvPr>
          <p:cNvSpPr txBox="1"/>
          <p:nvPr/>
        </p:nvSpPr>
        <p:spPr>
          <a:xfrm>
            <a:off x="1405359" y="173940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</a:t>
            </a:r>
            <a:r>
              <a:rPr lang="ko-KR" altLang="en-US" dirty="0"/>
              <a:t>비트 초기화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4A4ABA1-F1D0-4B44-B818-53DFD428B442}"/>
              </a:ext>
            </a:extLst>
          </p:cNvPr>
          <p:cNvSpPr txBox="1"/>
          <p:nvPr/>
        </p:nvSpPr>
        <p:spPr>
          <a:xfrm>
            <a:off x="1268632" y="269394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임의로 정렬 된 고객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A091105-9E0A-4B15-A0D0-8E4340D38504}"/>
              </a:ext>
            </a:extLst>
          </p:cNvPr>
          <p:cNvSpPr/>
          <p:nvPr/>
        </p:nvSpPr>
        <p:spPr>
          <a:xfrm>
            <a:off x="1502536" y="3793540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초기 염색체 생산</a:t>
            </a:r>
          </a:p>
        </p:txBody>
      </p:sp>
    </p:spTree>
    <p:extLst>
      <p:ext uri="{BB962C8B-B14F-4D97-AF65-F5344CB8AC3E}">
        <p14:creationId xmlns:p14="http://schemas.microsoft.com/office/powerpoint/2010/main" val="12969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E08935-EC3C-4443-9A37-579D7342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921"/>
              </p:ext>
            </p:extLst>
          </p:nvPr>
        </p:nvGraphicFramePr>
        <p:xfrm>
          <a:off x="1899138" y="719666"/>
          <a:ext cx="33172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8">
                  <a:extLst>
                    <a:ext uri="{9D8B030D-6E8A-4147-A177-3AD203B41FA5}">
                      <a16:colId xmlns:a16="http://schemas.microsoft.com/office/drawing/2014/main" val="4077336521"/>
                    </a:ext>
                  </a:extLst>
                </a:gridCol>
                <a:gridCol w="281436">
                  <a:extLst>
                    <a:ext uri="{9D8B030D-6E8A-4147-A177-3AD203B41FA5}">
                      <a16:colId xmlns:a16="http://schemas.microsoft.com/office/drawing/2014/main" val="342537090"/>
                    </a:ext>
                  </a:extLst>
                </a:gridCol>
                <a:gridCol w="281436">
                  <a:extLst>
                    <a:ext uri="{9D8B030D-6E8A-4147-A177-3AD203B41FA5}">
                      <a16:colId xmlns:a16="http://schemas.microsoft.com/office/drawing/2014/main" val="1074613627"/>
                    </a:ext>
                  </a:extLst>
                </a:gridCol>
                <a:gridCol w="281436">
                  <a:extLst>
                    <a:ext uri="{9D8B030D-6E8A-4147-A177-3AD203B41FA5}">
                      <a16:colId xmlns:a16="http://schemas.microsoft.com/office/drawing/2014/main" val="2591902812"/>
                    </a:ext>
                  </a:extLst>
                </a:gridCol>
                <a:gridCol w="281436">
                  <a:extLst>
                    <a:ext uri="{9D8B030D-6E8A-4147-A177-3AD203B41FA5}">
                      <a16:colId xmlns:a16="http://schemas.microsoft.com/office/drawing/2014/main" val="1003408052"/>
                    </a:ext>
                  </a:extLst>
                </a:gridCol>
                <a:gridCol w="281436">
                  <a:extLst>
                    <a:ext uri="{9D8B030D-6E8A-4147-A177-3AD203B41FA5}">
                      <a16:colId xmlns:a16="http://schemas.microsoft.com/office/drawing/2014/main" val="1620862230"/>
                    </a:ext>
                  </a:extLst>
                </a:gridCol>
                <a:gridCol w="246380">
                  <a:extLst>
                    <a:ext uri="{9D8B030D-6E8A-4147-A177-3AD203B41FA5}">
                      <a16:colId xmlns:a16="http://schemas.microsoft.com/office/drawing/2014/main" val="2434884592"/>
                    </a:ext>
                  </a:extLst>
                </a:gridCol>
                <a:gridCol w="281436">
                  <a:extLst>
                    <a:ext uri="{9D8B030D-6E8A-4147-A177-3AD203B41FA5}">
                      <a16:colId xmlns:a16="http://schemas.microsoft.com/office/drawing/2014/main" val="327380109"/>
                    </a:ext>
                  </a:extLst>
                </a:gridCol>
                <a:gridCol w="281436">
                  <a:extLst>
                    <a:ext uri="{9D8B030D-6E8A-4147-A177-3AD203B41FA5}">
                      <a16:colId xmlns:a16="http://schemas.microsoft.com/office/drawing/2014/main" val="3096889612"/>
                    </a:ext>
                  </a:extLst>
                </a:gridCol>
                <a:gridCol w="281436">
                  <a:extLst>
                    <a:ext uri="{9D8B030D-6E8A-4147-A177-3AD203B41FA5}">
                      <a16:colId xmlns:a16="http://schemas.microsoft.com/office/drawing/2014/main" val="3378858619"/>
                    </a:ext>
                  </a:extLst>
                </a:gridCol>
                <a:gridCol w="281436">
                  <a:extLst>
                    <a:ext uri="{9D8B030D-6E8A-4147-A177-3AD203B41FA5}">
                      <a16:colId xmlns:a16="http://schemas.microsoft.com/office/drawing/2014/main" val="3177989470"/>
                    </a:ext>
                  </a:extLst>
                </a:gridCol>
                <a:gridCol w="281436">
                  <a:extLst>
                    <a:ext uri="{9D8B030D-6E8A-4147-A177-3AD203B41FA5}">
                      <a16:colId xmlns:a16="http://schemas.microsoft.com/office/drawing/2014/main" val="1728273616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8375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CBB8DC7-C00F-4E22-AD52-EB1B924B9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79424"/>
              </p:ext>
            </p:extLst>
          </p:nvPr>
        </p:nvGraphicFramePr>
        <p:xfrm>
          <a:off x="6207759" y="719535"/>
          <a:ext cx="324338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82">
                  <a:extLst>
                    <a:ext uri="{9D8B030D-6E8A-4147-A177-3AD203B41FA5}">
                      <a16:colId xmlns:a16="http://schemas.microsoft.com/office/drawing/2014/main" val="4077336521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342537090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1074613627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2591902812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1003408052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1620862230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2434884592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327380109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3096889612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3378858619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3177989470"/>
                    </a:ext>
                  </a:extLst>
                </a:gridCol>
                <a:gridCol w="270282">
                  <a:extLst>
                    <a:ext uri="{9D8B030D-6E8A-4147-A177-3AD203B41FA5}">
                      <a16:colId xmlns:a16="http://schemas.microsoft.com/office/drawing/2014/main" val="1728273616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837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AA63E6-2014-4DFC-A291-7E65C94C2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4009"/>
              </p:ext>
            </p:extLst>
          </p:nvPr>
        </p:nvGraphicFramePr>
        <p:xfrm>
          <a:off x="1899134" y="1859149"/>
          <a:ext cx="33172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41">
                  <a:extLst>
                    <a:ext uri="{9D8B030D-6E8A-4147-A177-3AD203B41FA5}">
                      <a16:colId xmlns:a16="http://schemas.microsoft.com/office/drawing/2014/main" val="877665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939933096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7451944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5375568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02579232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61515956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4326488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23310220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54653958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40893803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2672634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66178187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717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490AD69-FD2B-4EA4-AD05-FAD828C72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77282"/>
              </p:ext>
            </p:extLst>
          </p:nvPr>
        </p:nvGraphicFramePr>
        <p:xfrm>
          <a:off x="6207759" y="1881357"/>
          <a:ext cx="32872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877665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939933096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7451944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5375568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02579232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61515956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4326488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23310220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54653958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40893803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2672634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66178187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7171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4FDEA95-B42C-49DD-92C4-F09B3F3DF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50705"/>
              </p:ext>
            </p:extLst>
          </p:nvPr>
        </p:nvGraphicFramePr>
        <p:xfrm>
          <a:off x="1899134" y="2937672"/>
          <a:ext cx="32872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41">
                  <a:extLst>
                    <a:ext uri="{9D8B030D-6E8A-4147-A177-3AD203B41FA5}">
                      <a16:colId xmlns:a16="http://schemas.microsoft.com/office/drawing/2014/main" val="877665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939933096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7451944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5375568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02579232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61515956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4326488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23310220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54653958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408938035"/>
                    </a:ext>
                  </a:extLst>
                </a:gridCol>
                <a:gridCol w="246380">
                  <a:extLst>
                    <a:ext uri="{9D8B030D-6E8A-4147-A177-3AD203B41FA5}">
                      <a16:colId xmlns:a16="http://schemas.microsoft.com/office/drawing/2014/main" val="32672634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66178187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717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C8C7CAD-81CF-4E62-B6B1-8B6E9B0C0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15923"/>
              </p:ext>
            </p:extLst>
          </p:nvPr>
        </p:nvGraphicFramePr>
        <p:xfrm>
          <a:off x="6207759" y="2937672"/>
          <a:ext cx="32872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877665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939933096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7451944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5375568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02579232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61515956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4326488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23310220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54653958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40893803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2672634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66178187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7171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D0E8F36-5BC6-472D-844C-F3947C740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74357"/>
              </p:ext>
            </p:extLst>
          </p:nvPr>
        </p:nvGraphicFramePr>
        <p:xfrm>
          <a:off x="1899134" y="4010268"/>
          <a:ext cx="33172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41">
                  <a:extLst>
                    <a:ext uri="{9D8B030D-6E8A-4147-A177-3AD203B41FA5}">
                      <a16:colId xmlns:a16="http://schemas.microsoft.com/office/drawing/2014/main" val="877665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939933096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7451944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5375568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02579232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61515956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4326488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23310220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54653958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40893803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2672634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66178187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7171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BC591C8-2B7F-4695-816F-3ACD5187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34485"/>
              </p:ext>
            </p:extLst>
          </p:nvPr>
        </p:nvGraphicFramePr>
        <p:xfrm>
          <a:off x="6207759" y="3993987"/>
          <a:ext cx="32872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41">
                  <a:extLst>
                    <a:ext uri="{9D8B030D-6E8A-4147-A177-3AD203B41FA5}">
                      <a16:colId xmlns:a16="http://schemas.microsoft.com/office/drawing/2014/main" val="877665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939933096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7451944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5375568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025792323"/>
                    </a:ext>
                  </a:extLst>
                </a:gridCol>
                <a:gridCol w="231673">
                  <a:extLst>
                    <a:ext uri="{9D8B030D-6E8A-4147-A177-3AD203B41FA5}">
                      <a16:colId xmlns:a16="http://schemas.microsoft.com/office/drawing/2014/main" val="615159561"/>
                    </a:ext>
                  </a:extLst>
                </a:gridCol>
                <a:gridCol w="321209">
                  <a:extLst>
                    <a:ext uri="{9D8B030D-6E8A-4147-A177-3AD203B41FA5}">
                      <a16:colId xmlns:a16="http://schemas.microsoft.com/office/drawing/2014/main" val="4326488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23310220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54653958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408938035"/>
                    </a:ext>
                  </a:extLst>
                </a:gridCol>
                <a:gridCol w="246380">
                  <a:extLst>
                    <a:ext uri="{9D8B030D-6E8A-4147-A177-3AD203B41FA5}">
                      <a16:colId xmlns:a16="http://schemas.microsoft.com/office/drawing/2014/main" val="32672634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66178187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7171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D93A397-3D3E-4241-8994-C8D32535E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26197"/>
              </p:ext>
            </p:extLst>
          </p:nvPr>
        </p:nvGraphicFramePr>
        <p:xfrm>
          <a:off x="1899134" y="5105072"/>
          <a:ext cx="32872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877665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939933096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7451944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5375568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02579232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61515956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4326488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23310220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54653958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40893803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2672634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66178187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7171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712556E-9D3F-494A-996E-4E8E39162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54924"/>
              </p:ext>
            </p:extLst>
          </p:nvPr>
        </p:nvGraphicFramePr>
        <p:xfrm>
          <a:off x="6207759" y="5105917"/>
          <a:ext cx="33172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41">
                  <a:extLst>
                    <a:ext uri="{9D8B030D-6E8A-4147-A177-3AD203B41FA5}">
                      <a16:colId xmlns:a16="http://schemas.microsoft.com/office/drawing/2014/main" val="877665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939933096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7451944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5375568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025792323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615159561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4326488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23310220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354653958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1408938035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3267263437"/>
                    </a:ext>
                  </a:extLst>
                </a:gridCol>
                <a:gridCol w="276441">
                  <a:extLst>
                    <a:ext uri="{9D8B030D-6E8A-4147-A177-3AD203B41FA5}">
                      <a16:colId xmlns:a16="http://schemas.microsoft.com/office/drawing/2014/main" val="266178187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71718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7631077-7B02-4749-AFFC-B7F921206A08}"/>
              </a:ext>
            </a:extLst>
          </p:cNvPr>
          <p:cNvCxnSpPr>
            <a:cxnSpLocks/>
          </p:cNvCxnSpPr>
          <p:nvPr/>
        </p:nvCxnSpPr>
        <p:spPr>
          <a:xfrm flipH="1">
            <a:off x="2475914" y="1359615"/>
            <a:ext cx="6330462" cy="4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F5D81DF-5F41-498A-B418-9F2860F360F4}"/>
              </a:ext>
            </a:extLst>
          </p:cNvPr>
          <p:cNvCxnSpPr/>
          <p:nvPr/>
        </p:nvCxnSpPr>
        <p:spPr>
          <a:xfrm>
            <a:off x="3557780" y="1359615"/>
            <a:ext cx="3180645" cy="49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F617CBF-0D6C-4FF4-8D4E-105D59F62967}"/>
              </a:ext>
            </a:extLst>
          </p:cNvPr>
          <p:cNvCxnSpPr/>
          <p:nvPr/>
        </p:nvCxnSpPr>
        <p:spPr>
          <a:xfrm flipV="1">
            <a:off x="2475914" y="3577752"/>
            <a:ext cx="647114" cy="4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B3B35D4-A0D5-4FF4-9EC8-F1B7FCEA9CCE}"/>
              </a:ext>
            </a:extLst>
          </p:cNvPr>
          <p:cNvCxnSpPr/>
          <p:nvPr/>
        </p:nvCxnSpPr>
        <p:spPr>
          <a:xfrm flipV="1">
            <a:off x="2897945" y="3577752"/>
            <a:ext cx="492369" cy="4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8D2C249-39F7-4291-8DBF-96A5F3987342}"/>
              </a:ext>
            </a:extLst>
          </p:cNvPr>
          <p:cNvCxnSpPr/>
          <p:nvPr/>
        </p:nvCxnSpPr>
        <p:spPr>
          <a:xfrm flipV="1">
            <a:off x="3390314" y="3577752"/>
            <a:ext cx="548640" cy="41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660EB2B-6130-4D14-91D3-B29C307AA4D2}"/>
              </a:ext>
            </a:extLst>
          </p:cNvPr>
          <p:cNvCxnSpPr/>
          <p:nvPr/>
        </p:nvCxnSpPr>
        <p:spPr>
          <a:xfrm flipV="1">
            <a:off x="3664634" y="3577752"/>
            <a:ext cx="555674" cy="4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0411ABE-4930-4A47-B080-964889EB8B29}"/>
              </a:ext>
            </a:extLst>
          </p:cNvPr>
          <p:cNvCxnSpPr/>
          <p:nvPr/>
        </p:nvCxnSpPr>
        <p:spPr>
          <a:xfrm flipV="1">
            <a:off x="4501662" y="3577752"/>
            <a:ext cx="0" cy="41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C81A695-70D7-4F8F-A75B-8AFB5B622BA5}"/>
              </a:ext>
            </a:extLst>
          </p:cNvPr>
          <p:cNvCxnSpPr/>
          <p:nvPr/>
        </p:nvCxnSpPr>
        <p:spPr>
          <a:xfrm flipV="1">
            <a:off x="4797083" y="3577752"/>
            <a:ext cx="0" cy="41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C89ED74-39A5-456E-A056-35D37DCAE570}"/>
              </a:ext>
            </a:extLst>
          </p:cNvPr>
          <p:cNvCxnSpPr/>
          <p:nvPr/>
        </p:nvCxnSpPr>
        <p:spPr>
          <a:xfrm flipV="1">
            <a:off x="6597748" y="3577752"/>
            <a:ext cx="829994" cy="4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D4EBB38-5403-4DF0-B02F-D3112C2D11F1}"/>
              </a:ext>
            </a:extLst>
          </p:cNvPr>
          <p:cNvCxnSpPr/>
          <p:nvPr/>
        </p:nvCxnSpPr>
        <p:spPr>
          <a:xfrm flipV="1">
            <a:off x="6922522" y="3569612"/>
            <a:ext cx="772506" cy="4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0677388-43A1-44FB-AEF5-ACDED7F9F818}"/>
              </a:ext>
            </a:extLst>
          </p:cNvPr>
          <p:cNvCxnSpPr/>
          <p:nvPr/>
        </p:nvCxnSpPr>
        <p:spPr>
          <a:xfrm flipV="1">
            <a:off x="7709095" y="3593349"/>
            <a:ext cx="366018" cy="4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920BEE0-7920-4A8B-A87D-D5EA053C1102}"/>
              </a:ext>
            </a:extLst>
          </p:cNvPr>
          <p:cNvCxnSpPr/>
          <p:nvPr/>
        </p:nvCxnSpPr>
        <p:spPr>
          <a:xfrm flipV="1">
            <a:off x="8075113" y="3593349"/>
            <a:ext cx="421773" cy="4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722ED67-6A2A-448C-A274-28C10972AFDC}"/>
              </a:ext>
            </a:extLst>
          </p:cNvPr>
          <p:cNvCxnSpPr/>
          <p:nvPr/>
        </p:nvCxnSpPr>
        <p:spPr>
          <a:xfrm flipV="1">
            <a:off x="8838417" y="3605217"/>
            <a:ext cx="0" cy="37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F2899ED-635B-4ECA-96C7-D7A477696D2C}"/>
              </a:ext>
            </a:extLst>
          </p:cNvPr>
          <p:cNvCxnSpPr/>
          <p:nvPr/>
        </p:nvCxnSpPr>
        <p:spPr>
          <a:xfrm flipV="1">
            <a:off x="9101797" y="3785869"/>
            <a:ext cx="0" cy="19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474D3D7-D380-497D-B429-01E7F46D9CDC}"/>
              </a:ext>
            </a:extLst>
          </p:cNvPr>
          <p:cNvCxnSpPr/>
          <p:nvPr/>
        </p:nvCxnSpPr>
        <p:spPr>
          <a:xfrm>
            <a:off x="1617785" y="4330308"/>
            <a:ext cx="0" cy="77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0D6ADD1-D4C7-4949-A8FA-77021D49CC15}"/>
              </a:ext>
            </a:extLst>
          </p:cNvPr>
          <p:cNvSpPr/>
          <p:nvPr/>
        </p:nvSpPr>
        <p:spPr>
          <a:xfrm>
            <a:off x="216439" y="854909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부모 염색체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79FA10-A246-4F58-907D-8477698DC272}"/>
              </a:ext>
            </a:extLst>
          </p:cNvPr>
          <p:cNvSpPr/>
          <p:nvPr/>
        </p:nvSpPr>
        <p:spPr>
          <a:xfrm>
            <a:off x="-192327" y="1994523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교차 선택 하위 경로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B679380-539B-462A-8CA6-7E0124565C5E}"/>
              </a:ext>
            </a:extLst>
          </p:cNvPr>
          <p:cNvSpPr/>
          <p:nvPr/>
        </p:nvSpPr>
        <p:spPr>
          <a:xfrm>
            <a:off x="-544988" y="3180465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나머지 위치에 0을 삽입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35B6FE8-EF21-46AD-B6CB-ED02DFEB051F}"/>
              </a:ext>
            </a:extLst>
          </p:cNvPr>
          <p:cNvSpPr/>
          <p:nvPr/>
        </p:nvSpPr>
        <p:spPr>
          <a:xfrm>
            <a:off x="-223288" y="4129867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중복 코딩 제거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5DA999B-FD6C-4BDC-AD12-E54464499C2C}"/>
              </a:ext>
            </a:extLst>
          </p:cNvPr>
          <p:cNvSpPr/>
          <p:nvPr/>
        </p:nvSpPr>
        <p:spPr>
          <a:xfrm>
            <a:off x="-1526987" y="5230418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나머지 하위 경로를 차례로 삽입</a:t>
            </a:r>
          </a:p>
        </p:txBody>
      </p:sp>
    </p:spTree>
    <p:extLst>
      <p:ext uri="{BB962C8B-B14F-4D97-AF65-F5344CB8AC3E}">
        <p14:creationId xmlns:p14="http://schemas.microsoft.com/office/powerpoint/2010/main" val="180578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EFCB171-2079-4801-B737-F3A3E9A10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46945"/>
              </p:ext>
            </p:extLst>
          </p:nvPr>
        </p:nvGraphicFramePr>
        <p:xfrm>
          <a:off x="3718979" y="2649351"/>
          <a:ext cx="812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599749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220341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25841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48843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231002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403397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259654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64706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35308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616849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752589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3057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75504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9A71014-02CA-44CC-8CAB-BA0FB467E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79860"/>
              </p:ext>
            </p:extLst>
          </p:nvPr>
        </p:nvGraphicFramePr>
        <p:xfrm>
          <a:off x="3610708" y="4066809"/>
          <a:ext cx="812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599749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220341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25841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48843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231002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403397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259654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64706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35308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616849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752589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3057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75504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23EABEAE-DB36-4A70-97FB-9B1E81BC00BE}"/>
              </a:ext>
            </a:extLst>
          </p:cNvPr>
          <p:cNvSpPr/>
          <p:nvPr/>
        </p:nvSpPr>
        <p:spPr>
          <a:xfrm>
            <a:off x="5059680" y="9564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염색체 코딩을 가리키는 2 개의 자연수를 </a:t>
            </a:r>
            <a:r>
              <a:rPr lang="en-US" altLang="zh-CN" dirty="0"/>
              <a:t>rand</a:t>
            </a:r>
            <a:r>
              <a:rPr lang="zh-CN" altLang="en-US" dirty="0"/>
              <a:t>로 생성합니다.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D09194-2BAE-4DC7-B6BE-69D6C6BCAD9F}"/>
              </a:ext>
            </a:extLst>
          </p:cNvPr>
          <p:cNvSpPr/>
          <p:nvPr/>
        </p:nvSpPr>
        <p:spPr>
          <a:xfrm>
            <a:off x="345025" y="2649351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부모 염색체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150DE4-D9F4-4E25-A99F-8304E3E5BFF9}"/>
              </a:ext>
            </a:extLst>
          </p:cNvPr>
          <p:cNvSpPr/>
          <p:nvPr/>
        </p:nvSpPr>
        <p:spPr>
          <a:xfrm>
            <a:off x="345025" y="3244334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유전자 교환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D81730-4CC4-4337-BDEB-2D28A74D7A5B}"/>
              </a:ext>
            </a:extLst>
          </p:cNvPr>
          <p:cNvSpPr/>
          <p:nvPr/>
        </p:nvSpPr>
        <p:spPr>
          <a:xfrm>
            <a:off x="166786" y="4125834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돌연변이 후 새로운 염색체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325EF7-56C5-4061-AB1A-9E942D29BF61}"/>
              </a:ext>
            </a:extLst>
          </p:cNvPr>
          <p:cNvCxnSpPr/>
          <p:nvPr/>
        </p:nvCxnSpPr>
        <p:spPr>
          <a:xfrm>
            <a:off x="3078160" y="3018683"/>
            <a:ext cx="0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0D9BD0-0D80-4D8F-A487-7CCCB58249F7}"/>
              </a:ext>
            </a:extLst>
          </p:cNvPr>
          <p:cNvCxnSpPr/>
          <p:nvPr/>
        </p:nvCxnSpPr>
        <p:spPr>
          <a:xfrm>
            <a:off x="6096000" y="1279567"/>
            <a:ext cx="0" cy="13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B48D016-7D43-4C5A-B767-8C870E4C8DB4}"/>
              </a:ext>
            </a:extLst>
          </p:cNvPr>
          <p:cNvCxnSpPr/>
          <p:nvPr/>
        </p:nvCxnSpPr>
        <p:spPr>
          <a:xfrm>
            <a:off x="10030265" y="1279567"/>
            <a:ext cx="0" cy="13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6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4B9522-133C-4C65-989D-5027F58A5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20860"/>
              </p:ext>
            </p:extLst>
          </p:nvPr>
        </p:nvGraphicFramePr>
        <p:xfrm>
          <a:off x="2032000" y="84405"/>
          <a:ext cx="8128000" cy="668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59474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28773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08602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29963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76372478"/>
                    </a:ext>
                  </a:extLst>
                </a:gridCol>
              </a:tblGrid>
              <a:tr h="549919">
                <a:tc>
                  <a:txBody>
                    <a:bodyPr/>
                    <a:lstStyle/>
                    <a:p>
                      <a:r>
                        <a:rPr lang="ko-KR" altLang="en-US" dirty="0"/>
                        <a:t>  번호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좌표 </a:t>
                      </a:r>
                      <a:r>
                        <a:rPr lang="en-US" altLang="ko-KR" dirty="0"/>
                        <a:t>/ </a:t>
                      </a:r>
                      <a:r>
                        <a:rPr lang="en-US" altLang="zh-CN" dirty="0"/>
                        <a:t>km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좌표 </a:t>
                      </a:r>
                      <a:r>
                        <a:rPr lang="en-US" altLang="ko-KR" dirty="0"/>
                        <a:t>/ </a:t>
                      </a:r>
                      <a:r>
                        <a:rPr lang="en-US" altLang="zh-CN" dirty="0"/>
                        <a:t>km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수요량 </a:t>
                      </a:r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시간 창 </a:t>
                      </a:r>
                      <a:r>
                        <a:rPr lang="en-US" altLang="ko-KR" dirty="0"/>
                        <a:t>/ 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03123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577157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9:20-9:55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640835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8:50-9:20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359098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15:10-13:50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27337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14:20-14:50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36650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13:30-14:00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29150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10:00-11:00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08506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10:30-10:55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71809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8:30-9:00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48829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35-10:15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81527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13:30-14:00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7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84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09B8FF-89E1-481A-A246-63D8FFB59C8B}"/>
              </a:ext>
            </a:extLst>
          </p:cNvPr>
          <p:cNvSpPr/>
          <p:nvPr/>
        </p:nvSpPr>
        <p:spPr>
          <a:xfrm>
            <a:off x="4909625" y="2472397"/>
            <a:ext cx="1448972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999D91-5BCF-4CD2-BECD-44FCE1567228}"/>
              </a:ext>
            </a:extLst>
          </p:cNvPr>
          <p:cNvSpPr/>
          <p:nvPr/>
        </p:nvSpPr>
        <p:spPr>
          <a:xfrm>
            <a:off x="2053883" y="801858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 이름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7EE035-925C-4E36-B928-AA4DA118AC68}"/>
              </a:ext>
            </a:extLst>
          </p:cNvPr>
          <p:cNvSpPr/>
          <p:nvPr/>
        </p:nvSpPr>
        <p:spPr>
          <a:xfrm>
            <a:off x="3922541" y="525193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743FAB-1586-4662-AE62-AE6AC66B5652}"/>
              </a:ext>
            </a:extLst>
          </p:cNvPr>
          <p:cNvSpPr/>
          <p:nvPr/>
        </p:nvSpPr>
        <p:spPr>
          <a:xfrm>
            <a:off x="5920154" y="372793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 번호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03359F2-4302-4322-A2CB-F45594D93896}"/>
              </a:ext>
            </a:extLst>
          </p:cNvPr>
          <p:cNvSpPr/>
          <p:nvPr/>
        </p:nvSpPr>
        <p:spPr>
          <a:xfrm>
            <a:off x="7605935" y="1165274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 전화 번호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35B617-07EF-4509-A149-B133F0C8A2D9}"/>
              </a:ext>
            </a:extLst>
          </p:cNvPr>
          <p:cNvSpPr/>
          <p:nvPr/>
        </p:nvSpPr>
        <p:spPr>
          <a:xfrm>
            <a:off x="1995266" y="2570870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감사 상태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4D4A39-C47D-423D-85E4-79618CA7208C}"/>
              </a:ext>
            </a:extLst>
          </p:cNvPr>
          <p:cNvSpPr/>
          <p:nvPr/>
        </p:nvSpPr>
        <p:spPr>
          <a:xfrm>
            <a:off x="8006864" y="2645898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 주소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D7E40A8-B2F9-417D-82A0-F2239D4C44C5}"/>
              </a:ext>
            </a:extLst>
          </p:cNvPr>
          <p:cNvSpPr/>
          <p:nvPr/>
        </p:nvSpPr>
        <p:spPr>
          <a:xfrm>
            <a:off x="2867464" y="3976467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1D8D1C-80B8-4B82-AE01-CDD8958E6D0F}"/>
              </a:ext>
            </a:extLst>
          </p:cNvPr>
          <p:cNvSpPr/>
          <p:nvPr/>
        </p:nvSpPr>
        <p:spPr>
          <a:xfrm>
            <a:off x="4119489" y="4879144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7ABAFCC-19A0-4767-A9F9-9601E32DC5C8}"/>
              </a:ext>
            </a:extLst>
          </p:cNvPr>
          <p:cNvSpPr/>
          <p:nvPr/>
        </p:nvSpPr>
        <p:spPr>
          <a:xfrm>
            <a:off x="5634111" y="4879144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편집자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1F1996-3405-492B-A5D5-3D02637949A0}"/>
              </a:ext>
            </a:extLst>
          </p:cNvPr>
          <p:cNvSpPr/>
          <p:nvPr/>
        </p:nvSpPr>
        <p:spPr>
          <a:xfrm>
            <a:off x="7305826" y="3529818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리뷰어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33BE6FC-7218-45B7-8AB5-ABB06861C81D}"/>
              </a:ext>
            </a:extLst>
          </p:cNvPr>
          <p:cNvSpPr/>
          <p:nvPr/>
        </p:nvSpPr>
        <p:spPr>
          <a:xfrm>
            <a:off x="7230801" y="4527451"/>
            <a:ext cx="1266092" cy="85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편집시간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AEDFA23-801C-4893-AFE3-48ABECDF9E6F}"/>
              </a:ext>
            </a:extLst>
          </p:cNvPr>
          <p:cNvCxnSpPr>
            <a:stCxn id="7" idx="4"/>
          </p:cNvCxnSpPr>
          <p:nvPr/>
        </p:nvCxnSpPr>
        <p:spPr>
          <a:xfrm flipH="1">
            <a:off x="5920154" y="1230923"/>
            <a:ext cx="633046" cy="124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B29B803-D0E2-4287-8981-762AE4D37402}"/>
              </a:ext>
            </a:extLst>
          </p:cNvPr>
          <p:cNvCxnSpPr>
            <a:stCxn id="6" idx="5"/>
          </p:cNvCxnSpPr>
          <p:nvPr/>
        </p:nvCxnSpPr>
        <p:spPr>
          <a:xfrm>
            <a:off x="5003218" y="1257653"/>
            <a:ext cx="787981" cy="121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F19E78A-BCE6-40DA-BDA7-DF70EB4503DC}"/>
              </a:ext>
            </a:extLst>
          </p:cNvPr>
          <p:cNvCxnSpPr/>
          <p:nvPr/>
        </p:nvCxnSpPr>
        <p:spPr>
          <a:xfrm>
            <a:off x="3162790" y="1320488"/>
            <a:ext cx="1729154" cy="1325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5C61B3D-6B31-496F-B60A-6EC6E14C5783}"/>
              </a:ext>
            </a:extLst>
          </p:cNvPr>
          <p:cNvCxnSpPr>
            <a:stCxn id="9" idx="6"/>
            <a:endCxn id="4" idx="1"/>
          </p:cNvCxnSpPr>
          <p:nvPr/>
        </p:nvCxnSpPr>
        <p:spPr>
          <a:xfrm flipV="1">
            <a:off x="3261358" y="2950699"/>
            <a:ext cx="1648267" cy="4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455421-C081-4866-9E00-9D6F26628F45}"/>
              </a:ext>
            </a:extLst>
          </p:cNvPr>
          <p:cNvCxnSpPr/>
          <p:nvPr/>
        </p:nvCxnSpPr>
        <p:spPr>
          <a:xfrm flipV="1">
            <a:off x="4133556" y="3426656"/>
            <a:ext cx="1252025" cy="78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404B0F1-ED58-4D6C-B757-EC489AEEF41F}"/>
              </a:ext>
            </a:extLst>
          </p:cNvPr>
          <p:cNvCxnSpPr/>
          <p:nvPr/>
        </p:nvCxnSpPr>
        <p:spPr>
          <a:xfrm flipV="1">
            <a:off x="4909625" y="3429000"/>
            <a:ext cx="475956" cy="145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A5418A-1467-462B-AD47-18697CC374FF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757207" y="3426656"/>
            <a:ext cx="509950" cy="145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A66FCAB-4083-47C8-AED2-90892DAE1B84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6267157" y="3504028"/>
            <a:ext cx="1149059" cy="114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1942694-480F-4180-9DE4-5B49CB9BACA3}"/>
              </a:ext>
            </a:extLst>
          </p:cNvPr>
          <p:cNvCxnSpPr>
            <a:stCxn id="10" idx="2"/>
            <a:endCxn id="4" idx="3"/>
          </p:cNvCxnSpPr>
          <p:nvPr/>
        </p:nvCxnSpPr>
        <p:spPr>
          <a:xfrm flipH="1" flipV="1">
            <a:off x="6358597" y="2950699"/>
            <a:ext cx="1648267" cy="12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E128A15-B181-4EB1-AD44-8E770EC0CE47}"/>
              </a:ext>
            </a:extLst>
          </p:cNvPr>
          <p:cNvCxnSpPr>
            <a:stCxn id="8" idx="3"/>
          </p:cNvCxnSpPr>
          <p:nvPr/>
        </p:nvCxnSpPr>
        <p:spPr>
          <a:xfrm flipH="1">
            <a:off x="6376278" y="1897734"/>
            <a:ext cx="1415072" cy="78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B22434F-751B-4AAF-B6CB-F1A31BC9B81E}"/>
              </a:ext>
            </a:extLst>
          </p:cNvPr>
          <p:cNvCxnSpPr/>
          <p:nvPr/>
        </p:nvCxnSpPr>
        <p:spPr>
          <a:xfrm>
            <a:off x="6358597" y="3214466"/>
            <a:ext cx="947229" cy="56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5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3EC3768-EA47-4D31-AAB6-0443B6521B0F}"/>
              </a:ext>
            </a:extLst>
          </p:cNvPr>
          <p:cNvSpPr/>
          <p:nvPr/>
        </p:nvSpPr>
        <p:spPr>
          <a:xfrm>
            <a:off x="3981157" y="232116"/>
            <a:ext cx="1017564" cy="679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8EE6E6-235C-4A95-A06F-34892976483D}"/>
              </a:ext>
            </a:extLst>
          </p:cNvPr>
          <p:cNvSpPr/>
          <p:nvPr/>
        </p:nvSpPr>
        <p:spPr>
          <a:xfrm>
            <a:off x="7794675" y="404383"/>
            <a:ext cx="1320016" cy="45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금액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DAEB8C6-139A-4F03-8D25-B63E5077D85F}"/>
              </a:ext>
            </a:extLst>
          </p:cNvPr>
          <p:cNvSpPr/>
          <p:nvPr/>
        </p:nvSpPr>
        <p:spPr>
          <a:xfrm>
            <a:off x="2989382" y="461887"/>
            <a:ext cx="961293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 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C0B9599-19F7-4F9E-A6D5-86056430F04F}"/>
              </a:ext>
            </a:extLst>
          </p:cNvPr>
          <p:cNvSpPr/>
          <p:nvPr/>
        </p:nvSpPr>
        <p:spPr>
          <a:xfrm>
            <a:off x="1698670" y="1897964"/>
            <a:ext cx="1057420" cy="53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브랜드 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DBADB6-28E4-4811-BAE2-2C35B583F763}"/>
              </a:ext>
            </a:extLst>
          </p:cNvPr>
          <p:cNvSpPr/>
          <p:nvPr/>
        </p:nvSpPr>
        <p:spPr>
          <a:xfrm>
            <a:off x="2173456" y="1226230"/>
            <a:ext cx="961293" cy="541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 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5ADA33-4DF3-4390-B2F3-56CA24D98B00}"/>
              </a:ext>
            </a:extLst>
          </p:cNvPr>
          <p:cNvSpPr/>
          <p:nvPr/>
        </p:nvSpPr>
        <p:spPr>
          <a:xfrm>
            <a:off x="8911887" y="867450"/>
            <a:ext cx="1683430" cy="45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24010F4-051C-451A-9459-83836C627828}"/>
              </a:ext>
            </a:extLst>
          </p:cNvPr>
          <p:cNvSpPr/>
          <p:nvPr/>
        </p:nvSpPr>
        <p:spPr>
          <a:xfrm>
            <a:off x="6372667" y="253217"/>
            <a:ext cx="1165274" cy="45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89839BA-EDFF-40E0-815F-968C1ED48F13}"/>
              </a:ext>
            </a:extLst>
          </p:cNvPr>
          <p:cNvSpPr/>
          <p:nvPr/>
        </p:nvSpPr>
        <p:spPr>
          <a:xfrm>
            <a:off x="196948" y="3143535"/>
            <a:ext cx="1983540" cy="561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유효하지 않은지 여부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146E79-3556-4787-9D77-CB080C149552}"/>
              </a:ext>
            </a:extLst>
          </p:cNvPr>
          <p:cNvSpPr/>
          <p:nvPr/>
        </p:nvSpPr>
        <p:spPr>
          <a:xfrm>
            <a:off x="1209822" y="2529834"/>
            <a:ext cx="1219197" cy="561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번호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79E7E2-1488-4FFC-91D6-770716497CDE}"/>
              </a:ext>
            </a:extLst>
          </p:cNvPr>
          <p:cNvSpPr/>
          <p:nvPr/>
        </p:nvSpPr>
        <p:spPr>
          <a:xfrm>
            <a:off x="8649289" y="3798882"/>
            <a:ext cx="956601" cy="45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비고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C7A5F3-2222-4B5D-B710-3FF5BE860513}"/>
              </a:ext>
            </a:extLst>
          </p:cNvPr>
          <p:cNvSpPr/>
          <p:nvPr/>
        </p:nvSpPr>
        <p:spPr>
          <a:xfrm>
            <a:off x="7974038" y="2204496"/>
            <a:ext cx="1631852" cy="55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감사 상태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2B74D38-7007-4764-8FE5-5488488C1419}"/>
              </a:ext>
            </a:extLst>
          </p:cNvPr>
          <p:cNvSpPr/>
          <p:nvPr/>
        </p:nvSpPr>
        <p:spPr>
          <a:xfrm>
            <a:off x="8410136" y="1625984"/>
            <a:ext cx="2185181" cy="45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차량 번호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681C601-E3A8-4254-A02E-56350C42E5A3}"/>
              </a:ext>
            </a:extLst>
          </p:cNvPr>
          <p:cNvSpPr/>
          <p:nvPr/>
        </p:nvSpPr>
        <p:spPr>
          <a:xfrm>
            <a:off x="708070" y="3934257"/>
            <a:ext cx="1540410" cy="708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유형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F32C59C-6248-4049-A84D-AAA849900F86}"/>
              </a:ext>
            </a:extLst>
          </p:cNvPr>
          <p:cNvSpPr/>
          <p:nvPr/>
        </p:nvSpPr>
        <p:spPr>
          <a:xfrm>
            <a:off x="2429019" y="5781837"/>
            <a:ext cx="1165275" cy="541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편집자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7276F7E-9B57-4407-B6F4-A464F1C83249}"/>
              </a:ext>
            </a:extLst>
          </p:cNvPr>
          <p:cNvSpPr/>
          <p:nvPr/>
        </p:nvSpPr>
        <p:spPr>
          <a:xfrm>
            <a:off x="5452402" y="6003389"/>
            <a:ext cx="1165274" cy="622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출고여부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9DCF747-933B-4B0E-9D0C-9C852B6E69F0}"/>
              </a:ext>
            </a:extLst>
          </p:cNvPr>
          <p:cNvSpPr/>
          <p:nvPr/>
        </p:nvSpPr>
        <p:spPr>
          <a:xfrm>
            <a:off x="6822831" y="5895544"/>
            <a:ext cx="1369259" cy="70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반품여부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BE28F37-68BE-4AA8-8E2A-FCBED49FE577}"/>
              </a:ext>
            </a:extLst>
          </p:cNvPr>
          <p:cNvSpPr/>
          <p:nvPr/>
        </p:nvSpPr>
        <p:spPr>
          <a:xfrm>
            <a:off x="8454683" y="4480581"/>
            <a:ext cx="1359880" cy="54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리뷰어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641D091-2024-4D4C-8798-83B7AA2DBB36}"/>
              </a:ext>
            </a:extLst>
          </p:cNvPr>
          <p:cNvSpPr/>
          <p:nvPr/>
        </p:nvSpPr>
        <p:spPr>
          <a:xfrm>
            <a:off x="3805306" y="5852162"/>
            <a:ext cx="1165275" cy="75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 시간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D80671A-2150-4064-9B95-6F729E93B233}"/>
              </a:ext>
            </a:extLst>
          </p:cNvPr>
          <p:cNvSpPr/>
          <p:nvPr/>
        </p:nvSpPr>
        <p:spPr>
          <a:xfrm>
            <a:off x="1416146" y="5334002"/>
            <a:ext cx="1219197" cy="561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 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AE3DBB6-7F22-443C-BCE2-1CEF75E4A87C}"/>
              </a:ext>
            </a:extLst>
          </p:cNvPr>
          <p:cNvSpPr/>
          <p:nvPr/>
        </p:nvSpPr>
        <p:spPr>
          <a:xfrm>
            <a:off x="888609" y="4807637"/>
            <a:ext cx="1540410" cy="45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창고 번호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13745D1-F6C8-4801-819B-197DB169C9F2}"/>
              </a:ext>
            </a:extLst>
          </p:cNvPr>
          <p:cNvSpPr/>
          <p:nvPr/>
        </p:nvSpPr>
        <p:spPr>
          <a:xfrm>
            <a:off x="7899009" y="5042107"/>
            <a:ext cx="1165275" cy="75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검사 시간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00519AB-F28C-42C5-B07C-DA2F61A91F1C}"/>
              </a:ext>
            </a:extLst>
          </p:cNvPr>
          <p:cNvSpPr/>
          <p:nvPr/>
        </p:nvSpPr>
        <p:spPr>
          <a:xfrm>
            <a:off x="7974038" y="3091376"/>
            <a:ext cx="1561514" cy="502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배달 시간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CB14B6-BD62-4409-AA0F-9284F49A029A}"/>
              </a:ext>
            </a:extLst>
          </p:cNvPr>
          <p:cNvSpPr/>
          <p:nvPr/>
        </p:nvSpPr>
        <p:spPr>
          <a:xfrm>
            <a:off x="4797083" y="2529834"/>
            <a:ext cx="815926" cy="862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4B0855-EEDD-49D5-BA45-91A6769EBCEB}"/>
              </a:ext>
            </a:extLst>
          </p:cNvPr>
          <p:cNvSpPr/>
          <p:nvPr/>
        </p:nvSpPr>
        <p:spPr>
          <a:xfrm>
            <a:off x="5255455" y="207504"/>
            <a:ext cx="914400" cy="541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회사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4CFE581-5E3C-47EE-9CEC-8D21A4BC38BD}"/>
              </a:ext>
            </a:extLst>
          </p:cNvPr>
          <p:cNvCxnSpPr>
            <a:stCxn id="4" idx="4"/>
          </p:cNvCxnSpPr>
          <p:nvPr/>
        </p:nvCxnSpPr>
        <p:spPr>
          <a:xfrm>
            <a:off x="4489939" y="912053"/>
            <a:ext cx="480642" cy="156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3B1CC0-7BBC-4C31-9411-C2AC9838B16B}"/>
              </a:ext>
            </a:extLst>
          </p:cNvPr>
          <p:cNvCxnSpPr>
            <a:stCxn id="27" idx="4"/>
          </p:cNvCxnSpPr>
          <p:nvPr/>
        </p:nvCxnSpPr>
        <p:spPr>
          <a:xfrm flipH="1">
            <a:off x="5096024" y="749095"/>
            <a:ext cx="616631" cy="17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8C0C8-01A5-4F04-8E6E-96DA8FE5609A}"/>
              </a:ext>
            </a:extLst>
          </p:cNvPr>
          <p:cNvCxnSpPr>
            <a:stCxn id="10" idx="4"/>
          </p:cNvCxnSpPr>
          <p:nvPr/>
        </p:nvCxnSpPr>
        <p:spPr>
          <a:xfrm flipH="1">
            <a:off x="5205046" y="703383"/>
            <a:ext cx="1750258" cy="1733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6217DA4-17D4-4DE6-9525-D7D1C1B23166}"/>
              </a:ext>
            </a:extLst>
          </p:cNvPr>
          <p:cNvCxnSpPr>
            <a:stCxn id="5" idx="4"/>
          </p:cNvCxnSpPr>
          <p:nvPr/>
        </p:nvCxnSpPr>
        <p:spPr>
          <a:xfrm flipH="1">
            <a:off x="5444192" y="854549"/>
            <a:ext cx="3010491" cy="16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46B5DD7-641F-40F1-9771-7B9515CA8A55}"/>
              </a:ext>
            </a:extLst>
          </p:cNvPr>
          <p:cNvCxnSpPr>
            <a:stCxn id="9" idx="3"/>
          </p:cNvCxnSpPr>
          <p:nvPr/>
        </p:nvCxnSpPr>
        <p:spPr>
          <a:xfrm flipH="1">
            <a:off x="5684524" y="1251691"/>
            <a:ext cx="3473896" cy="1389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523B04A-9B50-42E7-834D-61B4360AEAF3}"/>
              </a:ext>
            </a:extLst>
          </p:cNvPr>
          <p:cNvCxnSpPr>
            <a:stCxn id="15" idx="2"/>
            <a:endCxn id="26" idx="3"/>
          </p:cNvCxnSpPr>
          <p:nvPr/>
        </p:nvCxnSpPr>
        <p:spPr>
          <a:xfrm flipH="1">
            <a:off x="5613009" y="1851067"/>
            <a:ext cx="2797127" cy="111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9E09D36-4830-463F-960D-20D3AFF4F891}"/>
              </a:ext>
            </a:extLst>
          </p:cNvPr>
          <p:cNvCxnSpPr>
            <a:stCxn id="14" idx="2"/>
          </p:cNvCxnSpPr>
          <p:nvPr/>
        </p:nvCxnSpPr>
        <p:spPr>
          <a:xfrm flipH="1">
            <a:off x="5613009" y="2479707"/>
            <a:ext cx="2361029" cy="72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E964368-A18C-4990-99E4-4C24D44CB02E}"/>
              </a:ext>
            </a:extLst>
          </p:cNvPr>
          <p:cNvCxnSpPr>
            <a:endCxn id="25" idx="2"/>
          </p:cNvCxnSpPr>
          <p:nvPr/>
        </p:nvCxnSpPr>
        <p:spPr>
          <a:xfrm>
            <a:off x="5684524" y="3323061"/>
            <a:ext cx="2289514" cy="19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440F07-8939-418C-804B-5AA6BE4B8326}"/>
              </a:ext>
            </a:extLst>
          </p:cNvPr>
          <p:cNvCxnSpPr>
            <a:endCxn id="20" idx="2"/>
          </p:cNvCxnSpPr>
          <p:nvPr/>
        </p:nvCxnSpPr>
        <p:spPr>
          <a:xfrm>
            <a:off x="5712655" y="3424306"/>
            <a:ext cx="2742028" cy="13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06F8C39-04CC-4276-9BC8-E6ECCB46BB1A}"/>
              </a:ext>
            </a:extLst>
          </p:cNvPr>
          <p:cNvCxnSpPr>
            <a:endCxn id="24" idx="1"/>
          </p:cNvCxnSpPr>
          <p:nvPr/>
        </p:nvCxnSpPr>
        <p:spPr>
          <a:xfrm>
            <a:off x="5404339" y="3433742"/>
            <a:ext cx="2665321" cy="1719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1F21636-9061-4818-BDCC-B7843F05CE4D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255455" y="3474433"/>
            <a:ext cx="2252006" cy="242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27EB09C-72F8-4A8E-BF76-DA1E85470D45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278897" y="3511237"/>
            <a:ext cx="756142" cy="249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21B3B73-B23D-4F81-B914-754D68A72702}"/>
              </a:ext>
            </a:extLst>
          </p:cNvPr>
          <p:cNvCxnSpPr>
            <a:stCxn id="21" idx="0"/>
            <a:endCxn id="26" idx="2"/>
          </p:cNvCxnSpPr>
          <p:nvPr/>
        </p:nvCxnSpPr>
        <p:spPr>
          <a:xfrm flipV="1">
            <a:off x="4387944" y="3392666"/>
            <a:ext cx="817102" cy="245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2D18908-87DE-481E-930E-F68F3F247A99}"/>
              </a:ext>
            </a:extLst>
          </p:cNvPr>
          <p:cNvCxnSpPr>
            <a:stCxn id="17" idx="7"/>
            <a:endCxn id="26" idx="2"/>
          </p:cNvCxnSpPr>
          <p:nvPr/>
        </p:nvCxnSpPr>
        <p:spPr>
          <a:xfrm flipV="1">
            <a:off x="3423643" y="3392666"/>
            <a:ext cx="1781403" cy="246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6780D15-1071-45D2-AE6D-F31505A87852}"/>
              </a:ext>
            </a:extLst>
          </p:cNvPr>
          <p:cNvCxnSpPr>
            <a:stCxn id="22" idx="7"/>
            <a:endCxn id="26" idx="2"/>
          </p:cNvCxnSpPr>
          <p:nvPr/>
        </p:nvCxnSpPr>
        <p:spPr>
          <a:xfrm flipV="1">
            <a:off x="2456796" y="3392666"/>
            <a:ext cx="2748250" cy="202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7E1EBAF-E115-4EFF-B8FE-1ECA3707FE86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2429019" y="3392666"/>
            <a:ext cx="2776027" cy="164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6747081-8624-40B6-9689-4B89B13C8D6E}"/>
              </a:ext>
            </a:extLst>
          </p:cNvPr>
          <p:cNvCxnSpPr>
            <a:stCxn id="16" idx="6"/>
            <a:endCxn id="26" idx="2"/>
          </p:cNvCxnSpPr>
          <p:nvPr/>
        </p:nvCxnSpPr>
        <p:spPr>
          <a:xfrm flipV="1">
            <a:off x="2248480" y="3392666"/>
            <a:ext cx="2956566" cy="89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CCBB460-9983-4F52-A1CF-9D367E54E04A}"/>
              </a:ext>
            </a:extLst>
          </p:cNvPr>
          <p:cNvCxnSpPr>
            <a:stCxn id="6" idx="5"/>
          </p:cNvCxnSpPr>
          <p:nvPr/>
        </p:nvCxnSpPr>
        <p:spPr>
          <a:xfrm>
            <a:off x="3809897" y="1038248"/>
            <a:ext cx="1139583" cy="152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88DA7C7-74DF-4E75-96D6-49DC80E34DD4}"/>
              </a:ext>
            </a:extLst>
          </p:cNvPr>
          <p:cNvCxnSpPr>
            <a:stCxn id="8" idx="6"/>
          </p:cNvCxnSpPr>
          <p:nvPr/>
        </p:nvCxnSpPr>
        <p:spPr>
          <a:xfrm>
            <a:off x="3134749" y="1497026"/>
            <a:ext cx="1824060" cy="113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7F1FA46-938D-4EFC-BE77-038F6B125FE7}"/>
              </a:ext>
            </a:extLst>
          </p:cNvPr>
          <p:cNvCxnSpPr>
            <a:stCxn id="7" idx="6"/>
          </p:cNvCxnSpPr>
          <p:nvPr/>
        </p:nvCxnSpPr>
        <p:spPr>
          <a:xfrm>
            <a:off x="2756090" y="2167594"/>
            <a:ext cx="2052151" cy="39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799745F-2715-40FC-82DA-11F4E9132D7B}"/>
              </a:ext>
            </a:extLst>
          </p:cNvPr>
          <p:cNvCxnSpPr>
            <a:stCxn id="12" idx="6"/>
          </p:cNvCxnSpPr>
          <p:nvPr/>
        </p:nvCxnSpPr>
        <p:spPr>
          <a:xfrm flipV="1">
            <a:off x="2429019" y="2641478"/>
            <a:ext cx="2375964" cy="16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7EBEB5D-546E-4760-8CC8-E71A6B1CE3A7}"/>
              </a:ext>
            </a:extLst>
          </p:cNvPr>
          <p:cNvCxnSpPr>
            <a:stCxn id="11" idx="6"/>
            <a:endCxn id="26" idx="1"/>
          </p:cNvCxnSpPr>
          <p:nvPr/>
        </p:nvCxnSpPr>
        <p:spPr>
          <a:xfrm flipV="1">
            <a:off x="2180488" y="2961250"/>
            <a:ext cx="2616595" cy="463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13FE57CA-09A1-4CE3-B0A4-1AE7561EDA92}"/>
              </a:ext>
            </a:extLst>
          </p:cNvPr>
          <p:cNvSpPr/>
          <p:nvPr/>
        </p:nvSpPr>
        <p:spPr>
          <a:xfrm>
            <a:off x="3125370" y="5042369"/>
            <a:ext cx="1209822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노선 명칭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A84782-AA9C-49CB-AE28-99F1A0689ECE}"/>
              </a:ext>
            </a:extLst>
          </p:cNvPr>
          <p:cNvSpPr/>
          <p:nvPr/>
        </p:nvSpPr>
        <p:spPr>
          <a:xfrm>
            <a:off x="8789965" y="2825261"/>
            <a:ext cx="1209822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편집 시간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0F0110C-ED38-4930-B0D7-3F901CBCA9A5}"/>
              </a:ext>
            </a:extLst>
          </p:cNvPr>
          <p:cNvSpPr/>
          <p:nvPr/>
        </p:nvSpPr>
        <p:spPr>
          <a:xfrm>
            <a:off x="6023320" y="5342481"/>
            <a:ext cx="1209822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노선번호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B491FF6-F88B-46AE-AB42-46B29F3AFF46}"/>
              </a:ext>
            </a:extLst>
          </p:cNvPr>
          <p:cNvSpPr/>
          <p:nvPr/>
        </p:nvSpPr>
        <p:spPr>
          <a:xfrm>
            <a:off x="8206155" y="4214583"/>
            <a:ext cx="1209822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 안내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616151-2595-4868-AC15-0A4B67CF3745}"/>
              </a:ext>
            </a:extLst>
          </p:cNvPr>
          <p:cNvSpPr/>
          <p:nvPr/>
        </p:nvSpPr>
        <p:spPr>
          <a:xfrm>
            <a:off x="5331655" y="2757269"/>
            <a:ext cx="1069145" cy="111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3DDCEE-5F35-4A5C-B6D4-FE78ACE4B561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6400800" y="3135561"/>
            <a:ext cx="2389165" cy="5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6AEDD48-7BB8-4F0C-BAE2-D554F6CFB964}"/>
              </a:ext>
            </a:extLst>
          </p:cNvPr>
          <p:cNvCxnSpPr>
            <a:endCxn id="13" idx="2"/>
          </p:cNvCxnSpPr>
          <p:nvPr/>
        </p:nvCxnSpPr>
        <p:spPr>
          <a:xfrm>
            <a:off x="6400800" y="3486580"/>
            <a:ext cx="1805355" cy="109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00E65ED-F6DD-45CE-93AB-36E553E1F7DC}"/>
              </a:ext>
            </a:extLst>
          </p:cNvPr>
          <p:cNvCxnSpPr>
            <a:endCxn id="12" idx="0"/>
          </p:cNvCxnSpPr>
          <p:nvPr/>
        </p:nvCxnSpPr>
        <p:spPr>
          <a:xfrm>
            <a:off x="5526259" y="3895130"/>
            <a:ext cx="1101972" cy="1447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0D46B44-5116-4B17-8B08-4A125DD8D511}"/>
              </a:ext>
            </a:extLst>
          </p:cNvPr>
          <p:cNvCxnSpPr>
            <a:stCxn id="7" idx="7"/>
          </p:cNvCxnSpPr>
          <p:nvPr/>
        </p:nvCxnSpPr>
        <p:spPr>
          <a:xfrm flipV="1">
            <a:off x="4158018" y="3895130"/>
            <a:ext cx="1272112" cy="125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06B18A19-29EC-4E0C-B462-251CE05772ED}"/>
              </a:ext>
            </a:extLst>
          </p:cNvPr>
          <p:cNvSpPr/>
          <p:nvPr/>
        </p:nvSpPr>
        <p:spPr>
          <a:xfrm>
            <a:off x="2520459" y="2947182"/>
            <a:ext cx="1209822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편집자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7929357-F596-4A34-B127-FDB92257DA65}"/>
              </a:ext>
            </a:extLst>
          </p:cNvPr>
          <p:cNvCxnSpPr>
            <a:stCxn id="43" idx="6"/>
            <a:endCxn id="16" idx="1"/>
          </p:cNvCxnSpPr>
          <p:nvPr/>
        </p:nvCxnSpPr>
        <p:spPr>
          <a:xfrm>
            <a:off x="3730281" y="3312942"/>
            <a:ext cx="160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0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317E5D-2291-490A-8063-B3AFE0B308DC}"/>
              </a:ext>
            </a:extLst>
          </p:cNvPr>
          <p:cNvSpPr/>
          <p:nvPr/>
        </p:nvSpPr>
        <p:spPr>
          <a:xfrm>
            <a:off x="2152356" y="604910"/>
            <a:ext cx="12520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5AA9BA-B3A4-4FAA-98BE-23FBECCE0314}"/>
              </a:ext>
            </a:extLst>
          </p:cNvPr>
          <p:cNvSpPr/>
          <p:nvPr/>
        </p:nvSpPr>
        <p:spPr>
          <a:xfrm>
            <a:off x="6593051" y="604910"/>
            <a:ext cx="12520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9B7A6F-4EA9-4951-9717-7ADEA4F36BBF}"/>
              </a:ext>
            </a:extLst>
          </p:cNvPr>
          <p:cNvSpPr/>
          <p:nvPr/>
        </p:nvSpPr>
        <p:spPr>
          <a:xfrm>
            <a:off x="6593050" y="2365693"/>
            <a:ext cx="12520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화물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6A8A6-8531-4650-A182-C8F9D0D225FD}"/>
              </a:ext>
            </a:extLst>
          </p:cNvPr>
          <p:cNvSpPr/>
          <p:nvPr/>
        </p:nvSpPr>
        <p:spPr>
          <a:xfrm>
            <a:off x="2124216" y="2308850"/>
            <a:ext cx="12520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창고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64A79E-F8C0-46DD-B2BE-FAB2C6E47139}"/>
              </a:ext>
            </a:extLst>
          </p:cNvPr>
          <p:cNvSpPr/>
          <p:nvPr/>
        </p:nvSpPr>
        <p:spPr>
          <a:xfrm>
            <a:off x="2152355" y="4053230"/>
            <a:ext cx="1252023" cy="73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차량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43B30-51FB-436D-BD74-AD1E9E2FFDEA}"/>
              </a:ext>
            </a:extLst>
          </p:cNvPr>
          <p:cNvSpPr/>
          <p:nvPr/>
        </p:nvSpPr>
        <p:spPr>
          <a:xfrm>
            <a:off x="6593050" y="4123000"/>
            <a:ext cx="12520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8BE716-120A-4803-A40D-DD54BE335F1D}"/>
              </a:ext>
            </a:extLst>
          </p:cNvPr>
          <p:cNvSpPr/>
          <p:nvPr/>
        </p:nvSpPr>
        <p:spPr>
          <a:xfrm>
            <a:off x="2152355" y="6380869"/>
            <a:ext cx="12520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기사</a:t>
            </a:r>
            <a:endParaRPr lang="zh-CN" altLang="en-US" dirty="0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A88ADD08-E8A5-4786-961D-6DB9A136A2F6}"/>
              </a:ext>
            </a:extLst>
          </p:cNvPr>
          <p:cNvSpPr/>
          <p:nvPr/>
        </p:nvSpPr>
        <p:spPr>
          <a:xfrm>
            <a:off x="4541515" y="464233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</a:t>
            </a:r>
            <a:endParaRPr lang="zh-CN" altLang="en-US" dirty="0"/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1735DA67-B67A-4390-AA22-052AC15C4D53}"/>
              </a:ext>
            </a:extLst>
          </p:cNvPr>
          <p:cNvSpPr/>
          <p:nvPr/>
        </p:nvSpPr>
        <p:spPr>
          <a:xfrm>
            <a:off x="4541515" y="2168173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endParaRPr lang="zh-CN" altLang="en-US" dirty="0"/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916F983D-28C5-410C-B8FB-01D95F1ECC01}"/>
              </a:ext>
            </a:extLst>
          </p:cNvPr>
          <p:cNvSpPr/>
          <p:nvPr/>
        </p:nvSpPr>
        <p:spPr>
          <a:xfrm>
            <a:off x="4541514" y="3982323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09ED67BB-C9EE-48D5-9D65-B6B22377B354}"/>
              </a:ext>
            </a:extLst>
          </p:cNvPr>
          <p:cNvSpPr/>
          <p:nvPr/>
        </p:nvSpPr>
        <p:spPr>
          <a:xfrm>
            <a:off x="2321166" y="3019858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택배</a:t>
            </a:r>
            <a:endParaRPr lang="zh-CN" altLang="en-US" dirty="0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8C99719C-BBD7-432D-BB71-96EEB2A85E0E}"/>
              </a:ext>
            </a:extLst>
          </p:cNvPr>
          <p:cNvSpPr/>
          <p:nvPr/>
        </p:nvSpPr>
        <p:spPr>
          <a:xfrm>
            <a:off x="2321166" y="522029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운전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F25F086-6565-4F92-B8B3-3547A4DDEDB0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404379" y="921433"/>
            <a:ext cx="113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5753A3A-FCE2-4410-B1B6-82E3BC0D4DBA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5455915" y="921433"/>
            <a:ext cx="113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>
            <a:extLst>
              <a:ext uri="{FF2B5EF4-FFF2-40B4-BE49-F238E27FC236}">
                <a16:creationId xmlns:a16="http://schemas.microsoft.com/office/drawing/2014/main" id="{F7BB909B-66E4-4490-9B11-4734EF11F91A}"/>
              </a:ext>
            </a:extLst>
          </p:cNvPr>
          <p:cNvSpPr/>
          <p:nvPr/>
        </p:nvSpPr>
        <p:spPr>
          <a:xfrm>
            <a:off x="6736087" y="1371308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포함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E9663F6-E87D-454E-BA97-43A37707DA0F}"/>
              </a:ext>
            </a:extLst>
          </p:cNvPr>
          <p:cNvCxnSpPr>
            <a:stCxn id="6" idx="2"/>
          </p:cNvCxnSpPr>
          <p:nvPr/>
        </p:nvCxnSpPr>
        <p:spPr>
          <a:xfrm flipH="1">
            <a:off x="7219061" y="1237956"/>
            <a:ext cx="2" cy="28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8B85EB5-B8EB-4C8D-B637-BEC7DCAFD194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7193287" y="2285708"/>
            <a:ext cx="25775" cy="79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86C42E2-059D-483D-98DE-414A45D9B61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376239" y="2625373"/>
            <a:ext cx="1165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927B6B8-8EB8-4281-8F1D-1E18A9059552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5455915" y="2625373"/>
            <a:ext cx="1137135" cy="56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E08FA50-BAF6-43BB-9096-843CE23C02C1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5455914" y="4439523"/>
            <a:ext cx="113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A53B98-2A3B-4702-9F6E-BB36C4283384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3404378" y="4420163"/>
            <a:ext cx="1137136" cy="1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B83D36E-2176-42F1-83BE-9091F77B492B}"/>
              </a:ext>
            </a:extLst>
          </p:cNvPr>
          <p:cNvCxnSpPr>
            <a:stCxn id="15" idx="0"/>
            <a:endCxn id="15" idx="0"/>
          </p:cNvCxnSpPr>
          <p:nvPr/>
        </p:nvCxnSpPr>
        <p:spPr>
          <a:xfrm>
            <a:off x="2778366" y="30198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33F422-CA0B-4EBE-A532-5F8926B05847}"/>
              </a:ext>
            </a:extLst>
          </p:cNvPr>
          <p:cNvCxnSpPr>
            <a:stCxn id="15" idx="2"/>
          </p:cNvCxnSpPr>
          <p:nvPr/>
        </p:nvCxnSpPr>
        <p:spPr>
          <a:xfrm>
            <a:off x="2778366" y="3934258"/>
            <a:ext cx="0" cy="18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EA9DE8-5DD4-49F8-BE8D-1238ADC4900A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flipH="1">
            <a:off x="2778366" y="4787095"/>
            <a:ext cx="1" cy="43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3FBF847-15CF-4810-9151-3E572850DBF4}"/>
              </a:ext>
            </a:extLst>
          </p:cNvPr>
          <p:cNvCxnSpPr>
            <a:stCxn id="16" idx="2"/>
            <a:endCxn id="11" idx="0"/>
          </p:cNvCxnSpPr>
          <p:nvPr/>
        </p:nvCxnSpPr>
        <p:spPr>
          <a:xfrm>
            <a:off x="2778366" y="6134690"/>
            <a:ext cx="1" cy="24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1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F9C892E-48AB-4A2C-939B-A746AD4A1DDE}"/>
              </a:ext>
            </a:extLst>
          </p:cNvPr>
          <p:cNvSpPr/>
          <p:nvPr/>
        </p:nvSpPr>
        <p:spPr>
          <a:xfrm>
            <a:off x="2003612" y="1569713"/>
            <a:ext cx="510988" cy="51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A41EB7-20D0-4E8E-985F-F76C09F6304B}"/>
              </a:ext>
            </a:extLst>
          </p:cNvPr>
          <p:cNvCxnSpPr>
            <a:cxnSpLocks/>
          </p:cNvCxnSpPr>
          <p:nvPr/>
        </p:nvCxnSpPr>
        <p:spPr>
          <a:xfrm>
            <a:off x="1506071" y="2803250"/>
            <a:ext cx="135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BE30B5-B618-48BC-AD5B-18C52775EE3C}"/>
              </a:ext>
            </a:extLst>
          </p:cNvPr>
          <p:cNvCxnSpPr>
            <a:stCxn id="4" idx="4"/>
          </p:cNvCxnSpPr>
          <p:nvPr/>
        </p:nvCxnSpPr>
        <p:spPr>
          <a:xfrm>
            <a:off x="2259106" y="2080702"/>
            <a:ext cx="0" cy="119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CCC69A8-1CB5-47BC-A66F-17CC90F06060}"/>
              </a:ext>
            </a:extLst>
          </p:cNvPr>
          <p:cNvCxnSpPr/>
          <p:nvPr/>
        </p:nvCxnSpPr>
        <p:spPr>
          <a:xfrm flipH="1">
            <a:off x="1882589" y="3260449"/>
            <a:ext cx="376517" cy="67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094E93-0059-4410-91E5-7301DEBA5B1C}"/>
              </a:ext>
            </a:extLst>
          </p:cNvPr>
          <p:cNvCxnSpPr/>
          <p:nvPr/>
        </p:nvCxnSpPr>
        <p:spPr>
          <a:xfrm>
            <a:off x="2245658" y="3260450"/>
            <a:ext cx="389965" cy="67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A6A95A0-2D68-480D-A979-5C1B57FE4C3F}"/>
              </a:ext>
            </a:extLst>
          </p:cNvPr>
          <p:cNvSpPr txBox="1"/>
          <p:nvPr/>
        </p:nvSpPr>
        <p:spPr>
          <a:xfrm>
            <a:off x="1398494" y="4205334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관리자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31BF7E-8A64-4A28-AC2A-213D39FB931E}"/>
              </a:ext>
            </a:extLst>
          </p:cNvPr>
          <p:cNvSpPr/>
          <p:nvPr/>
        </p:nvSpPr>
        <p:spPr>
          <a:xfrm>
            <a:off x="3400410" y="697099"/>
            <a:ext cx="19094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 설정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0B0FB0E-15C6-4C96-B453-A5ABCC2BC25B}"/>
              </a:ext>
            </a:extLst>
          </p:cNvPr>
          <p:cNvCxnSpPr>
            <a:cxnSpLocks/>
          </p:cNvCxnSpPr>
          <p:nvPr/>
        </p:nvCxnSpPr>
        <p:spPr>
          <a:xfrm flipV="1">
            <a:off x="5309887" y="1043940"/>
            <a:ext cx="1161749" cy="865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EBE876C-7658-44FE-BDA3-26F56D4DD66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493676" y="4787703"/>
            <a:ext cx="1274677" cy="2327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95D7AC-8AD3-4FC1-801E-4AFA685F0D56}"/>
              </a:ext>
            </a:extLst>
          </p:cNvPr>
          <p:cNvCxnSpPr>
            <a:cxnSpLocks/>
          </p:cNvCxnSpPr>
          <p:nvPr/>
        </p:nvCxnSpPr>
        <p:spPr>
          <a:xfrm flipV="1">
            <a:off x="5537941" y="4132728"/>
            <a:ext cx="1323191" cy="2510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73DE66-3062-4F96-B4EC-5608FF35B065}"/>
              </a:ext>
            </a:extLst>
          </p:cNvPr>
          <p:cNvCxnSpPr/>
          <p:nvPr/>
        </p:nvCxnSpPr>
        <p:spPr>
          <a:xfrm flipV="1">
            <a:off x="8189259" y="914400"/>
            <a:ext cx="121023" cy="9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4BB1E0-4875-49CD-9DE4-E272960D99CC}"/>
              </a:ext>
            </a:extLst>
          </p:cNvPr>
          <p:cNvCxnSpPr/>
          <p:nvPr/>
        </p:nvCxnSpPr>
        <p:spPr>
          <a:xfrm>
            <a:off x="8404412" y="2245659"/>
            <a:ext cx="94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92BF2DA-DC95-4A0C-96D8-51101727A03C}"/>
              </a:ext>
            </a:extLst>
          </p:cNvPr>
          <p:cNvCxnSpPr/>
          <p:nvPr/>
        </p:nvCxnSpPr>
        <p:spPr>
          <a:xfrm>
            <a:off x="8310282" y="3913094"/>
            <a:ext cx="18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D30D83A6-9EDE-41B7-932B-13351BBF61C0}"/>
              </a:ext>
            </a:extLst>
          </p:cNvPr>
          <p:cNvSpPr/>
          <p:nvPr/>
        </p:nvSpPr>
        <p:spPr>
          <a:xfrm>
            <a:off x="6488203" y="36590"/>
            <a:ext cx="1909475" cy="542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추가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33A5F4F-A708-4A99-BD9C-ECEB0FF831A2}"/>
              </a:ext>
            </a:extLst>
          </p:cNvPr>
          <p:cNvSpPr/>
          <p:nvPr/>
        </p:nvSpPr>
        <p:spPr>
          <a:xfrm>
            <a:off x="6589065" y="776360"/>
            <a:ext cx="1909476" cy="56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수정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52DFCCF-DD73-497F-81D5-821D7D95465E}"/>
              </a:ext>
            </a:extLst>
          </p:cNvPr>
          <p:cNvSpPr/>
          <p:nvPr/>
        </p:nvSpPr>
        <p:spPr>
          <a:xfrm>
            <a:off x="6585692" y="1660776"/>
            <a:ext cx="2020825" cy="528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삭제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0664B74-1D0D-4120-81D4-7EAEA391FE92}"/>
              </a:ext>
            </a:extLst>
          </p:cNvPr>
          <p:cNvCxnSpPr>
            <a:cxnSpLocks/>
          </p:cNvCxnSpPr>
          <p:nvPr/>
        </p:nvCxnSpPr>
        <p:spPr>
          <a:xfrm>
            <a:off x="5247280" y="1354949"/>
            <a:ext cx="1240923" cy="5286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7CF3E21-0883-401C-B647-2370F260CDC6}"/>
              </a:ext>
            </a:extLst>
          </p:cNvPr>
          <p:cNvCxnSpPr>
            <a:cxnSpLocks/>
          </p:cNvCxnSpPr>
          <p:nvPr/>
        </p:nvCxnSpPr>
        <p:spPr>
          <a:xfrm flipV="1">
            <a:off x="5247280" y="516592"/>
            <a:ext cx="1081465" cy="3978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D29482B-D3C2-445F-BE80-9892328CB45E}"/>
              </a:ext>
            </a:extLst>
          </p:cNvPr>
          <p:cNvCxnSpPr>
            <a:cxnSpLocks/>
          </p:cNvCxnSpPr>
          <p:nvPr/>
        </p:nvCxnSpPr>
        <p:spPr>
          <a:xfrm>
            <a:off x="4500273" y="4337565"/>
            <a:ext cx="2085420" cy="1823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1BCC93C3-A624-47A2-9BAE-0C2DDAA10A73}"/>
              </a:ext>
            </a:extLst>
          </p:cNvPr>
          <p:cNvSpPr/>
          <p:nvPr/>
        </p:nvSpPr>
        <p:spPr>
          <a:xfrm>
            <a:off x="6876330" y="3594364"/>
            <a:ext cx="173018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조회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BFE77AE-7175-4151-918E-7271CFADC07A}"/>
              </a:ext>
            </a:extLst>
          </p:cNvPr>
          <p:cNvSpPr/>
          <p:nvPr/>
        </p:nvSpPr>
        <p:spPr>
          <a:xfrm>
            <a:off x="6768353" y="4563208"/>
            <a:ext cx="173018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D1271B3-2FC6-46FB-9014-658F454C0A02}"/>
              </a:ext>
            </a:extLst>
          </p:cNvPr>
          <p:cNvSpPr/>
          <p:nvPr/>
        </p:nvSpPr>
        <p:spPr>
          <a:xfrm>
            <a:off x="6721288" y="5781305"/>
            <a:ext cx="173018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사제</a:t>
            </a:r>
            <a:endParaRPr lang="en-US" altLang="ko-KR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89743D5-26B6-46FC-A74F-60BCBDA21EED}"/>
              </a:ext>
            </a:extLst>
          </p:cNvPr>
          <p:cNvSpPr/>
          <p:nvPr/>
        </p:nvSpPr>
        <p:spPr>
          <a:xfrm>
            <a:off x="4616477" y="184343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37EF0A9-8E18-47FE-B748-C7C9817EAF07}"/>
              </a:ext>
            </a:extLst>
          </p:cNvPr>
          <p:cNvCxnSpPr/>
          <p:nvPr/>
        </p:nvCxnSpPr>
        <p:spPr>
          <a:xfrm>
            <a:off x="2891118" y="28238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D1C23C8-DCCD-42D0-B0D7-DB749D203FCA}"/>
              </a:ext>
            </a:extLst>
          </p:cNvPr>
          <p:cNvCxnSpPr>
            <a:endCxn id="16" idx="2"/>
          </p:cNvCxnSpPr>
          <p:nvPr/>
        </p:nvCxnSpPr>
        <p:spPr>
          <a:xfrm flipV="1">
            <a:off x="2864224" y="1154299"/>
            <a:ext cx="536186" cy="16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BDDC05D-0450-4551-9423-EA8B2BF79EE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2838190" y="2812922"/>
            <a:ext cx="750792" cy="179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9D4C770-BEB0-47C6-8C86-1C1A0320BAB8}"/>
              </a:ext>
            </a:extLst>
          </p:cNvPr>
          <p:cNvSpPr/>
          <p:nvPr/>
        </p:nvSpPr>
        <p:spPr>
          <a:xfrm>
            <a:off x="3588982" y="4152507"/>
            <a:ext cx="19094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직업 관리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871140D-8709-4246-89E9-DF131F0814C5}"/>
              </a:ext>
            </a:extLst>
          </p:cNvPr>
          <p:cNvCxnSpPr>
            <a:cxnSpLocks/>
            <a:stCxn id="16" idx="5"/>
            <a:endCxn id="78" idx="2"/>
          </p:cNvCxnSpPr>
          <p:nvPr/>
        </p:nvCxnSpPr>
        <p:spPr>
          <a:xfrm>
            <a:off x="5030251" y="1477588"/>
            <a:ext cx="1592783" cy="13519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F78738D-506D-451D-8714-602735470DFB}"/>
              </a:ext>
            </a:extLst>
          </p:cNvPr>
          <p:cNvSpPr/>
          <p:nvPr/>
        </p:nvSpPr>
        <p:spPr>
          <a:xfrm>
            <a:off x="6623034" y="2506859"/>
            <a:ext cx="2020825" cy="645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심사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5AE6615-E657-4C73-91FF-8FC25E7AE34A}"/>
              </a:ext>
            </a:extLst>
          </p:cNvPr>
          <p:cNvSpPr/>
          <p:nvPr/>
        </p:nvSpPr>
        <p:spPr>
          <a:xfrm>
            <a:off x="5018399" y="730857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2BC893A-6CAC-45C8-8A85-2A0457C831A8}"/>
              </a:ext>
            </a:extLst>
          </p:cNvPr>
          <p:cNvSpPr/>
          <p:nvPr/>
        </p:nvSpPr>
        <p:spPr>
          <a:xfrm>
            <a:off x="5219087" y="1218527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7C53995-71C0-4FCE-9E2B-ED476824171E}"/>
              </a:ext>
            </a:extLst>
          </p:cNvPr>
          <p:cNvSpPr/>
          <p:nvPr/>
        </p:nvSpPr>
        <p:spPr>
          <a:xfrm>
            <a:off x="5115771" y="1921361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AC03CB1-9F21-4E57-86F2-64BE14FC440C}"/>
              </a:ext>
            </a:extLst>
          </p:cNvPr>
          <p:cNvSpPr/>
          <p:nvPr/>
        </p:nvSpPr>
        <p:spPr>
          <a:xfrm>
            <a:off x="5142109" y="3810059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39BF955-7316-4A05-B4A3-69EA371E0557}"/>
              </a:ext>
            </a:extLst>
          </p:cNvPr>
          <p:cNvSpPr/>
          <p:nvPr/>
        </p:nvSpPr>
        <p:spPr>
          <a:xfrm>
            <a:off x="5441110" y="4456789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F76B507-3D83-4313-91D7-82E2551DBF6A}"/>
              </a:ext>
            </a:extLst>
          </p:cNvPr>
          <p:cNvSpPr/>
          <p:nvPr/>
        </p:nvSpPr>
        <p:spPr>
          <a:xfrm>
            <a:off x="5340024" y="4991793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2589893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6AE93E-59A3-494D-8F11-A7922201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52951"/>
              </p:ext>
            </p:extLst>
          </p:nvPr>
        </p:nvGraphicFramePr>
        <p:xfrm>
          <a:off x="900332" y="0"/>
          <a:ext cx="9608236" cy="7212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1268435618"/>
                    </a:ext>
                  </a:extLst>
                </a:gridCol>
                <a:gridCol w="1426969">
                  <a:extLst>
                    <a:ext uri="{9D8B030D-6E8A-4147-A177-3AD203B41FA5}">
                      <a16:colId xmlns:a16="http://schemas.microsoft.com/office/drawing/2014/main" val="299384475"/>
                    </a:ext>
                  </a:extLst>
                </a:gridCol>
                <a:gridCol w="1836135">
                  <a:extLst>
                    <a:ext uri="{9D8B030D-6E8A-4147-A177-3AD203B41FA5}">
                      <a16:colId xmlns:a16="http://schemas.microsoft.com/office/drawing/2014/main" val="3671230601"/>
                    </a:ext>
                  </a:extLst>
                </a:gridCol>
                <a:gridCol w="1196354">
                  <a:extLst>
                    <a:ext uri="{9D8B030D-6E8A-4147-A177-3AD203B41FA5}">
                      <a16:colId xmlns:a16="http://schemas.microsoft.com/office/drawing/2014/main" val="1908195018"/>
                    </a:ext>
                  </a:extLst>
                </a:gridCol>
                <a:gridCol w="2475916">
                  <a:extLst>
                    <a:ext uri="{9D8B030D-6E8A-4147-A177-3AD203B41FA5}">
                      <a16:colId xmlns:a16="http://schemas.microsoft.com/office/drawing/2014/main" val="2344688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열 이름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 유형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길이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비고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bigint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기본 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상품명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52946"/>
                  </a:ext>
                </a:extLst>
              </a:tr>
              <a:tr h="44000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ReturnMan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환불자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89211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ReturnContent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비고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4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ReturnDate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환불 시간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45215"/>
                  </a:ext>
                </a:extLst>
              </a:tr>
              <a:tr h="3747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OutDate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출고 시간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비고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4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완성 여부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8883"/>
                  </a:ext>
                </a:extLst>
              </a:tr>
              <a:tr h="39545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GuestMan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고객 이름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36330"/>
                  </a:ext>
                </a:extLst>
              </a:tr>
              <a:tr h="407312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전화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ComidSpe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모델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6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BespeakDate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예약 시간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39406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maintmen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정비사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71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AuditState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감사 상태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1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EditUserName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편집자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2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EditDate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편집 시간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3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SuppliId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공급 업체 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59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AuditState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감사 상태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5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AuditUserName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감사자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5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2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AC45A9-C592-493A-AC0A-4F41D88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75061"/>
              </p:ext>
            </p:extLst>
          </p:nvPr>
        </p:nvGraphicFramePr>
        <p:xfrm>
          <a:off x="1463040" y="-93980"/>
          <a:ext cx="829994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35">
                  <a:extLst>
                    <a:ext uri="{9D8B030D-6E8A-4147-A177-3AD203B41FA5}">
                      <a16:colId xmlns:a16="http://schemas.microsoft.com/office/drawing/2014/main" val="220373487"/>
                    </a:ext>
                  </a:extLst>
                </a:gridCol>
                <a:gridCol w="1095928">
                  <a:extLst>
                    <a:ext uri="{9D8B030D-6E8A-4147-A177-3AD203B41FA5}">
                      <a16:colId xmlns:a16="http://schemas.microsoft.com/office/drawing/2014/main" val="464664196"/>
                    </a:ext>
                  </a:extLst>
                </a:gridCol>
                <a:gridCol w="1126768">
                  <a:extLst>
                    <a:ext uri="{9D8B030D-6E8A-4147-A177-3AD203B41FA5}">
                      <a16:colId xmlns:a16="http://schemas.microsoft.com/office/drawing/2014/main" val="914058851"/>
                    </a:ext>
                  </a:extLst>
                </a:gridCol>
                <a:gridCol w="1716258">
                  <a:extLst>
                    <a:ext uri="{9D8B030D-6E8A-4147-A177-3AD203B41FA5}">
                      <a16:colId xmlns:a16="http://schemas.microsoft.com/office/drawing/2014/main" val="1787962011"/>
                    </a:ext>
                  </a:extLst>
                </a:gridCol>
                <a:gridCol w="2504051">
                  <a:extLst>
                    <a:ext uri="{9D8B030D-6E8A-4147-A177-3AD203B41FA5}">
                      <a16:colId xmlns:a16="http://schemas.microsoft.com/office/drawing/2014/main" val="4017707469"/>
                    </a:ext>
                  </a:extLst>
                </a:gridCol>
              </a:tblGrid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AuditState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감사 상태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5022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AuditUserName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감사자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43218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AuditDate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감사 시간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07217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DitUserName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편집자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92793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EditDate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편집 시간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38445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GuestId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외래 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고객 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1786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외래 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판매 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94059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WarehouseId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외래 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창고 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1762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SalesContent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판매 메모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20839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/>
                        <a:t>Warehouse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창고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839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TypeSale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입고 유형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62354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영업 사원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97416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/>
                        <a:t>Gifts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선물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63268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ProcMoney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decimal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구매 가격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86383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출고 여부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72440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유효하지 않은지 여부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74052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Deptid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부서 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80775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TypeStock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판매 유형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97620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Isreturn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환불 여부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16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85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8DBD99-37A3-4257-90DC-D4B05595FD81}"/>
              </a:ext>
            </a:extLst>
          </p:cNvPr>
          <p:cNvSpPr/>
          <p:nvPr/>
        </p:nvSpPr>
        <p:spPr>
          <a:xfrm>
            <a:off x="1411941" y="2568388"/>
            <a:ext cx="268941" cy="255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6FD7A9-D744-4CB5-8286-D4A1BE542A57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232233" y="3179409"/>
            <a:ext cx="1200145" cy="1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7DA89AB-0D10-4458-B0D0-99BBC4F83928}"/>
              </a:ext>
            </a:extLst>
          </p:cNvPr>
          <p:cNvCxnSpPr>
            <a:stCxn id="4" idx="4"/>
          </p:cNvCxnSpPr>
          <p:nvPr/>
        </p:nvCxnSpPr>
        <p:spPr>
          <a:xfrm flipH="1">
            <a:off x="1546411" y="2823882"/>
            <a:ext cx="1" cy="60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7A92E2-8FCA-4E02-9624-7543C5E7B8CF}"/>
              </a:ext>
            </a:extLst>
          </p:cNvPr>
          <p:cNvCxnSpPr/>
          <p:nvPr/>
        </p:nvCxnSpPr>
        <p:spPr>
          <a:xfrm flipH="1">
            <a:off x="1411941" y="3429000"/>
            <a:ext cx="134470" cy="38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12AF82-9234-435E-8BCA-19400E7886FC}"/>
              </a:ext>
            </a:extLst>
          </p:cNvPr>
          <p:cNvCxnSpPr/>
          <p:nvPr/>
        </p:nvCxnSpPr>
        <p:spPr>
          <a:xfrm>
            <a:off x="1546411" y="3429000"/>
            <a:ext cx="228601" cy="38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BFD8E45A-280E-4C0E-95D0-98534D498C9B}"/>
              </a:ext>
            </a:extLst>
          </p:cNvPr>
          <p:cNvSpPr/>
          <p:nvPr/>
        </p:nvSpPr>
        <p:spPr>
          <a:xfrm>
            <a:off x="2432378" y="2784777"/>
            <a:ext cx="1596839" cy="81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관리</a:t>
            </a:r>
            <a:endParaRPr lang="en-US" altLang="ko-KR" dirty="0"/>
          </a:p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7C08CBC-B66E-4386-9212-61DE28BEA309}"/>
              </a:ext>
            </a:extLst>
          </p:cNvPr>
          <p:cNvCxnSpPr>
            <a:cxnSpLocks/>
          </p:cNvCxnSpPr>
          <p:nvPr/>
        </p:nvCxnSpPr>
        <p:spPr>
          <a:xfrm flipV="1">
            <a:off x="3590360" y="914400"/>
            <a:ext cx="1371595" cy="19094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4CC38C3-BE0E-4D22-B8E3-A28950567D23}"/>
              </a:ext>
            </a:extLst>
          </p:cNvPr>
          <p:cNvCxnSpPr>
            <a:cxnSpLocks/>
          </p:cNvCxnSpPr>
          <p:nvPr/>
        </p:nvCxnSpPr>
        <p:spPr>
          <a:xfrm>
            <a:off x="3590359" y="3307977"/>
            <a:ext cx="1500603" cy="18548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160C671-98D3-4D95-8ECE-39763A272E2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071953" y="3342396"/>
            <a:ext cx="662158" cy="130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A9DA820-1E53-4C18-99C1-9AB53779C9FA}"/>
              </a:ext>
            </a:extLst>
          </p:cNvPr>
          <p:cNvSpPr/>
          <p:nvPr/>
        </p:nvSpPr>
        <p:spPr>
          <a:xfrm>
            <a:off x="4961954" y="713607"/>
            <a:ext cx="1371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관리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675ED06-51A2-4023-AD64-D6C620FFD419}"/>
              </a:ext>
            </a:extLst>
          </p:cNvPr>
          <p:cNvSpPr/>
          <p:nvPr/>
        </p:nvSpPr>
        <p:spPr>
          <a:xfrm>
            <a:off x="5056739" y="4961317"/>
            <a:ext cx="169433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 변경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5168411-BBEC-4C09-87F0-9316A824CBDD}"/>
              </a:ext>
            </a:extLst>
          </p:cNvPr>
          <p:cNvCxnSpPr>
            <a:stCxn id="26" idx="7"/>
          </p:cNvCxnSpPr>
          <p:nvPr/>
        </p:nvCxnSpPr>
        <p:spPr>
          <a:xfrm flipV="1">
            <a:off x="6132684" y="430306"/>
            <a:ext cx="846340" cy="3502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6B40454-67C1-4D9E-81CF-953B7D7BB22C}"/>
              </a:ext>
            </a:extLst>
          </p:cNvPr>
          <p:cNvCxnSpPr>
            <a:stCxn id="26" idx="6"/>
          </p:cNvCxnSpPr>
          <p:nvPr/>
        </p:nvCxnSpPr>
        <p:spPr>
          <a:xfrm flipV="1">
            <a:off x="6333549" y="914400"/>
            <a:ext cx="847180" cy="27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1A3CD30-B3B8-4F20-A020-12EF32D036F3}"/>
              </a:ext>
            </a:extLst>
          </p:cNvPr>
          <p:cNvCxnSpPr>
            <a:stCxn id="26" idx="5"/>
          </p:cNvCxnSpPr>
          <p:nvPr/>
        </p:nvCxnSpPr>
        <p:spPr>
          <a:xfrm>
            <a:off x="6132684" y="1103852"/>
            <a:ext cx="1097363" cy="1724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01CD6BC-1477-47A6-B7D4-6E4A209F0D19}"/>
              </a:ext>
            </a:extLst>
          </p:cNvPr>
          <p:cNvCxnSpPr/>
          <p:nvPr/>
        </p:nvCxnSpPr>
        <p:spPr>
          <a:xfrm>
            <a:off x="5957047" y="1198895"/>
            <a:ext cx="1479177" cy="5866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B531C7A-B734-487F-944D-86A80250206A}"/>
              </a:ext>
            </a:extLst>
          </p:cNvPr>
          <p:cNvSpPr/>
          <p:nvPr/>
        </p:nvSpPr>
        <p:spPr>
          <a:xfrm>
            <a:off x="7019363" y="240854"/>
            <a:ext cx="1504642" cy="305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B1E3399-77E4-4607-8EF2-AF1F250531AA}"/>
              </a:ext>
            </a:extLst>
          </p:cNvPr>
          <p:cNvSpPr/>
          <p:nvPr/>
        </p:nvSpPr>
        <p:spPr>
          <a:xfrm>
            <a:off x="7180729" y="765137"/>
            <a:ext cx="1268494" cy="338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B8DD7FD-7746-4B12-878E-18790937D9A9}"/>
              </a:ext>
            </a:extLst>
          </p:cNvPr>
          <p:cNvSpPr/>
          <p:nvPr/>
        </p:nvSpPr>
        <p:spPr>
          <a:xfrm>
            <a:off x="7274735" y="1209303"/>
            <a:ext cx="1268494" cy="367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65C1055-B63C-4E10-885D-D0AFFE0665F4}"/>
              </a:ext>
            </a:extLst>
          </p:cNvPr>
          <p:cNvSpPr/>
          <p:nvPr/>
        </p:nvSpPr>
        <p:spPr>
          <a:xfrm>
            <a:off x="7390573" y="1752554"/>
            <a:ext cx="1229461" cy="471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조회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E38AC5E-EA46-4759-987F-677D10DC6D2E}"/>
              </a:ext>
            </a:extLst>
          </p:cNvPr>
          <p:cNvSpPr/>
          <p:nvPr/>
        </p:nvSpPr>
        <p:spPr>
          <a:xfrm>
            <a:off x="6024150" y="1162741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77792AB-8CC8-4B00-B8E9-53FBE0E84864}"/>
              </a:ext>
            </a:extLst>
          </p:cNvPr>
          <p:cNvSpPr/>
          <p:nvPr/>
        </p:nvSpPr>
        <p:spPr>
          <a:xfrm>
            <a:off x="5945312" y="872840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BA79016-96F4-4F38-84B5-4ABDCE5FCE65}"/>
              </a:ext>
            </a:extLst>
          </p:cNvPr>
          <p:cNvSpPr/>
          <p:nvPr/>
        </p:nvSpPr>
        <p:spPr>
          <a:xfrm>
            <a:off x="5966834" y="526038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7232F7E-6EB8-4B50-A75F-7080E5235145}"/>
              </a:ext>
            </a:extLst>
          </p:cNvPr>
          <p:cNvSpPr/>
          <p:nvPr/>
        </p:nvSpPr>
        <p:spPr>
          <a:xfrm>
            <a:off x="5340024" y="154913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B012C67-7E10-4670-AB7E-33E614DB67C4}"/>
              </a:ext>
            </a:extLst>
          </p:cNvPr>
          <p:cNvSpPr/>
          <p:nvPr/>
        </p:nvSpPr>
        <p:spPr>
          <a:xfrm>
            <a:off x="4034694" y="3933321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6C7C5EE-2859-4BD3-B8DF-7E52BE5B3D58}"/>
              </a:ext>
            </a:extLst>
          </p:cNvPr>
          <p:cNvSpPr/>
          <p:nvPr/>
        </p:nvSpPr>
        <p:spPr>
          <a:xfrm>
            <a:off x="2989259" y="1588110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0959529-BDC7-407C-BBFE-FB0B0ED64B6F}"/>
              </a:ext>
            </a:extLst>
          </p:cNvPr>
          <p:cNvSpPr/>
          <p:nvPr/>
        </p:nvSpPr>
        <p:spPr>
          <a:xfrm>
            <a:off x="3587413" y="2643443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3B8859-3072-4C14-A65F-0FAC0FF3ECDD}"/>
              </a:ext>
            </a:extLst>
          </p:cNvPr>
          <p:cNvSpPr/>
          <p:nvPr/>
        </p:nvSpPr>
        <p:spPr>
          <a:xfrm>
            <a:off x="748343" y="397047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시스템 관리자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B1FFEC1F-AAF8-4716-A711-09242E3891E8}"/>
              </a:ext>
            </a:extLst>
          </p:cNvPr>
          <p:cNvSpPr/>
          <p:nvPr/>
        </p:nvSpPr>
        <p:spPr>
          <a:xfrm>
            <a:off x="4734111" y="3080486"/>
            <a:ext cx="1694330" cy="549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 관리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42888C6-11D8-4965-8A1C-53BE3126BAED}"/>
              </a:ext>
            </a:extLst>
          </p:cNvPr>
          <p:cNvCxnSpPr>
            <a:cxnSpLocks/>
            <a:stCxn id="97" idx="7"/>
          </p:cNvCxnSpPr>
          <p:nvPr/>
        </p:nvCxnSpPr>
        <p:spPr>
          <a:xfrm flipV="1">
            <a:off x="6180312" y="2665611"/>
            <a:ext cx="1141514" cy="4954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6D01CA6-A92C-4E24-9794-FF82557013CF}"/>
              </a:ext>
            </a:extLst>
          </p:cNvPr>
          <p:cNvCxnSpPr>
            <a:cxnSpLocks/>
            <a:stCxn id="97" idx="5"/>
            <a:endCxn id="110" idx="2"/>
          </p:cNvCxnSpPr>
          <p:nvPr/>
        </p:nvCxnSpPr>
        <p:spPr>
          <a:xfrm>
            <a:off x="6180312" y="3549934"/>
            <a:ext cx="839051" cy="7779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37E3AF85-7654-414B-B379-23F79737154B}"/>
              </a:ext>
            </a:extLst>
          </p:cNvPr>
          <p:cNvSpPr/>
          <p:nvPr/>
        </p:nvSpPr>
        <p:spPr>
          <a:xfrm>
            <a:off x="7393434" y="2519361"/>
            <a:ext cx="1229461" cy="411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  <a:endParaRPr lang="zh-CN" altLang="en-US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F17827AA-426F-4151-9D7F-152DE77F6365}"/>
              </a:ext>
            </a:extLst>
          </p:cNvPr>
          <p:cNvSpPr/>
          <p:nvPr/>
        </p:nvSpPr>
        <p:spPr>
          <a:xfrm>
            <a:off x="7019363" y="4122251"/>
            <a:ext cx="1229461" cy="411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DE91FB2-FD93-4B9D-9C7F-BC772EB9A2CA}"/>
              </a:ext>
            </a:extLst>
          </p:cNvPr>
          <p:cNvSpPr/>
          <p:nvPr/>
        </p:nvSpPr>
        <p:spPr>
          <a:xfrm>
            <a:off x="6168005" y="3639486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C3DBCF6-64A0-4F5F-B9A4-D225986564F3}"/>
              </a:ext>
            </a:extLst>
          </p:cNvPr>
          <p:cNvSpPr/>
          <p:nvPr/>
        </p:nvSpPr>
        <p:spPr>
          <a:xfrm>
            <a:off x="5926948" y="2575145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E021B88-A0AB-459A-B152-57DBB1267518}"/>
              </a:ext>
            </a:extLst>
          </p:cNvPr>
          <p:cNvCxnSpPr>
            <a:stCxn id="97" idx="6"/>
          </p:cNvCxnSpPr>
          <p:nvPr/>
        </p:nvCxnSpPr>
        <p:spPr>
          <a:xfrm>
            <a:off x="6428441" y="3355482"/>
            <a:ext cx="119495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600E928C-7E88-4069-9B9A-F857A9D16522}"/>
              </a:ext>
            </a:extLst>
          </p:cNvPr>
          <p:cNvSpPr/>
          <p:nvPr/>
        </p:nvSpPr>
        <p:spPr>
          <a:xfrm>
            <a:off x="7623398" y="3159132"/>
            <a:ext cx="1229461" cy="495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DF15919-2819-440C-BD03-3BCBFE4CD16B}"/>
              </a:ext>
            </a:extLst>
          </p:cNvPr>
          <p:cNvSpPr/>
          <p:nvPr/>
        </p:nvSpPr>
        <p:spPr>
          <a:xfrm>
            <a:off x="6223048" y="3049673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54805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14A8DF91-7AD1-4918-B1F2-0B06E0287F2C}"/>
              </a:ext>
            </a:extLst>
          </p:cNvPr>
          <p:cNvSpPr/>
          <p:nvPr/>
        </p:nvSpPr>
        <p:spPr>
          <a:xfrm>
            <a:off x="4778327" y="146067"/>
            <a:ext cx="2044504" cy="9284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인터페이스에 로그인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143B084E-1E8F-46E0-BDBB-F1C2C865E876}"/>
              </a:ext>
            </a:extLst>
          </p:cNvPr>
          <p:cNvSpPr/>
          <p:nvPr/>
        </p:nvSpPr>
        <p:spPr>
          <a:xfrm>
            <a:off x="4188656" y="1687183"/>
            <a:ext cx="3223846" cy="9284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ID</a:t>
            </a:r>
            <a:r>
              <a:rPr lang="ko-KR" altLang="en-US" dirty="0"/>
              <a:t>과 암호 입력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0BF5B9-FCD6-4EF1-906A-4E873E85535A}"/>
              </a:ext>
            </a:extLst>
          </p:cNvPr>
          <p:cNvSpPr/>
          <p:nvPr/>
        </p:nvSpPr>
        <p:spPr>
          <a:xfrm>
            <a:off x="4460044" y="5178791"/>
            <a:ext cx="2671689" cy="9284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물류 관리 시스템 진입</a:t>
            </a:r>
            <a:endParaRPr lang="zh-CN" altLang="en-US" dirty="0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8C0FD5E2-A27B-4F8F-A100-40163BEFD790}"/>
              </a:ext>
            </a:extLst>
          </p:cNvPr>
          <p:cNvSpPr/>
          <p:nvPr/>
        </p:nvSpPr>
        <p:spPr>
          <a:xfrm>
            <a:off x="3756074" y="3176249"/>
            <a:ext cx="4107765" cy="13057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ID</a:t>
            </a:r>
            <a:r>
              <a:rPr lang="ko-KR" altLang="en-US" dirty="0"/>
              <a:t> 및 암호 확인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642818-A4E4-4CE4-89C1-2141FB5EAEA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00579" y="1074535"/>
            <a:ext cx="0" cy="55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832EFC9-7682-4994-B321-0B6D8EC7982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00579" y="2615651"/>
            <a:ext cx="9378" cy="5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C0630A-C4F8-4EE2-968E-D9D36B2310C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795889" y="4481968"/>
            <a:ext cx="14068" cy="6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C6CD2D8-7AFC-4302-9730-7DFE7B16C148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H="1" flipV="1">
            <a:off x="7412502" y="2151417"/>
            <a:ext cx="451337" cy="1677692"/>
          </a:xfrm>
          <a:prstGeom prst="bentConnector3">
            <a:avLst>
              <a:gd name="adj1" fmla="val -50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183F97F-BFBD-4CF0-AC0D-524E9C56A92F}"/>
              </a:ext>
            </a:extLst>
          </p:cNvPr>
          <p:cNvSpPr txBox="1"/>
          <p:nvPr/>
        </p:nvSpPr>
        <p:spPr>
          <a:xfrm>
            <a:off x="6822831" y="280691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실패</a:t>
            </a:r>
            <a:endParaRPr lang="en-US" altLang="ko-KR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BAF1AD-9866-4D43-B7F9-690F5B883ACE}"/>
              </a:ext>
            </a:extLst>
          </p:cNvPr>
          <p:cNvSpPr txBox="1"/>
          <p:nvPr/>
        </p:nvSpPr>
        <p:spPr>
          <a:xfrm>
            <a:off x="5741742" y="457687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성공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979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5E53E3-FEE3-4C5F-986C-D5B7F9B93877}"/>
              </a:ext>
            </a:extLst>
          </p:cNvPr>
          <p:cNvSpPr/>
          <p:nvPr/>
        </p:nvSpPr>
        <p:spPr>
          <a:xfrm>
            <a:off x="1195754" y="450166"/>
            <a:ext cx="9777046" cy="111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E6C23-E516-4D0F-ABE9-3A7EE1E131EA}"/>
              </a:ext>
            </a:extLst>
          </p:cNvPr>
          <p:cNvSpPr/>
          <p:nvPr/>
        </p:nvSpPr>
        <p:spPr>
          <a:xfrm>
            <a:off x="1195754" y="2194560"/>
            <a:ext cx="9777046" cy="212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0983D-4AD1-4293-A2A2-D0ACDAC82807}"/>
              </a:ext>
            </a:extLst>
          </p:cNvPr>
          <p:cNvSpPr/>
          <p:nvPr/>
        </p:nvSpPr>
        <p:spPr>
          <a:xfrm>
            <a:off x="1195754" y="5120640"/>
            <a:ext cx="9777046" cy="150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ADO.NET</a:t>
            </a:r>
            <a:endParaRPr lang="zh-CN" altLang="en-US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D60D7B87-7443-4B9E-8AAE-9836B7EC927A}"/>
              </a:ext>
            </a:extLst>
          </p:cNvPr>
          <p:cNvSpPr/>
          <p:nvPr/>
        </p:nvSpPr>
        <p:spPr>
          <a:xfrm>
            <a:off x="2672861" y="1484142"/>
            <a:ext cx="484632" cy="7104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CA1AD1DD-0038-4400-89B8-FC19E4AFB0A0}"/>
              </a:ext>
            </a:extLst>
          </p:cNvPr>
          <p:cNvSpPr/>
          <p:nvPr/>
        </p:nvSpPr>
        <p:spPr>
          <a:xfrm>
            <a:off x="8792193" y="1484142"/>
            <a:ext cx="484632" cy="7104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A28D83BF-A8B2-45EC-BA59-CC8D43EAEBCF}"/>
              </a:ext>
            </a:extLst>
          </p:cNvPr>
          <p:cNvSpPr/>
          <p:nvPr/>
        </p:nvSpPr>
        <p:spPr>
          <a:xfrm>
            <a:off x="2672859" y="4241410"/>
            <a:ext cx="484632" cy="8792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27CD33E2-77B2-4B18-8EB0-FB19742E9FB6}"/>
              </a:ext>
            </a:extLst>
          </p:cNvPr>
          <p:cNvSpPr/>
          <p:nvPr/>
        </p:nvSpPr>
        <p:spPr>
          <a:xfrm>
            <a:off x="8792193" y="4241410"/>
            <a:ext cx="484632" cy="8792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43073C-10D0-44C2-BC75-C6979E869C5D}"/>
              </a:ext>
            </a:extLst>
          </p:cNvPr>
          <p:cNvSpPr txBox="1"/>
          <p:nvPr/>
        </p:nvSpPr>
        <p:spPr>
          <a:xfrm>
            <a:off x="1195754" y="638184"/>
            <a:ext cx="1212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프리젠 테이션 </a:t>
            </a:r>
            <a:endParaRPr lang="en-US" altLang="ko-KR" dirty="0"/>
          </a:p>
          <a:p>
            <a:r>
              <a:rPr lang="ko-KR" altLang="en-US" dirty="0"/>
              <a:t>계층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A5C988-33DE-49D2-825D-6BCDF8AAB4E8}"/>
              </a:ext>
            </a:extLst>
          </p:cNvPr>
          <p:cNvSpPr txBox="1"/>
          <p:nvPr/>
        </p:nvSpPr>
        <p:spPr>
          <a:xfrm>
            <a:off x="1142531" y="2933505"/>
            <a:ext cx="136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 계층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DBA74E-D8E9-49FE-A87E-4C6867E62825}"/>
              </a:ext>
            </a:extLst>
          </p:cNvPr>
          <p:cNvSpPr txBox="1"/>
          <p:nvPr/>
        </p:nvSpPr>
        <p:spPr>
          <a:xfrm>
            <a:off x="1287622" y="5531227"/>
            <a:ext cx="112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계층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3FD826-FA8F-4914-8020-9A005668E258}"/>
              </a:ext>
            </a:extLst>
          </p:cNvPr>
          <p:cNvSpPr/>
          <p:nvPr/>
        </p:nvSpPr>
        <p:spPr>
          <a:xfrm>
            <a:off x="8141210" y="546883"/>
            <a:ext cx="1786597" cy="710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포털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CE0516-7D4C-414E-BB1F-FD09EC372489}"/>
              </a:ext>
            </a:extLst>
          </p:cNvPr>
          <p:cNvSpPr/>
          <p:nvPr/>
        </p:nvSpPr>
        <p:spPr>
          <a:xfrm>
            <a:off x="2165128" y="534055"/>
            <a:ext cx="1786597" cy="710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클라이언트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8B565C-E9A9-4D57-AC55-F7B3D6015629}"/>
              </a:ext>
            </a:extLst>
          </p:cNvPr>
          <p:cNvSpPr/>
          <p:nvPr/>
        </p:nvSpPr>
        <p:spPr>
          <a:xfrm>
            <a:off x="2264192" y="2380958"/>
            <a:ext cx="1786597" cy="710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새로운 추가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49FBEB-ACFE-44D7-A6D8-41CA68EA3E78}"/>
              </a:ext>
            </a:extLst>
          </p:cNvPr>
          <p:cNvSpPr/>
          <p:nvPr/>
        </p:nvSpPr>
        <p:spPr>
          <a:xfrm>
            <a:off x="2264191" y="3467941"/>
            <a:ext cx="1786597" cy="710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35CE0E-F48D-4DE3-8402-220CA0390A8C}"/>
              </a:ext>
            </a:extLst>
          </p:cNvPr>
          <p:cNvSpPr/>
          <p:nvPr/>
        </p:nvSpPr>
        <p:spPr>
          <a:xfrm>
            <a:off x="8073445" y="3429000"/>
            <a:ext cx="1786597" cy="710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백업 및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업데이트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5FFE05-29A5-4DE6-A4BF-FFA943B1C962}"/>
              </a:ext>
            </a:extLst>
          </p:cNvPr>
          <p:cNvSpPr/>
          <p:nvPr/>
        </p:nvSpPr>
        <p:spPr>
          <a:xfrm>
            <a:off x="4843622" y="2363372"/>
            <a:ext cx="1786597" cy="710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B0F738-558F-436B-81BA-A479C5EB719B}"/>
              </a:ext>
            </a:extLst>
          </p:cNvPr>
          <p:cNvSpPr/>
          <p:nvPr/>
        </p:nvSpPr>
        <p:spPr>
          <a:xfrm>
            <a:off x="4843622" y="3429000"/>
            <a:ext cx="1786597" cy="710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4EDBB1-C8FB-4ED0-8D31-D1B41B79D6C2}"/>
              </a:ext>
            </a:extLst>
          </p:cNvPr>
          <p:cNvSpPr/>
          <p:nvPr/>
        </p:nvSpPr>
        <p:spPr>
          <a:xfrm>
            <a:off x="8065593" y="2380958"/>
            <a:ext cx="1786597" cy="710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3FBE20-DF95-4BE2-A362-49F186AB2D72}"/>
              </a:ext>
            </a:extLst>
          </p:cNvPr>
          <p:cNvSpPr/>
          <p:nvPr/>
        </p:nvSpPr>
        <p:spPr>
          <a:xfrm>
            <a:off x="4600135" y="5531228"/>
            <a:ext cx="2433711" cy="812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A7841D-24CE-4C7B-9206-F985693DA32F}"/>
              </a:ext>
            </a:extLst>
          </p:cNvPr>
          <p:cNvSpPr txBox="1"/>
          <p:nvPr/>
        </p:nvSpPr>
        <p:spPr>
          <a:xfrm>
            <a:off x="5256580" y="458249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ADO.NET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7D691F-89CF-4CB8-B382-D0E5CE017CAC}"/>
              </a:ext>
            </a:extLst>
          </p:cNvPr>
          <p:cNvSpPr/>
          <p:nvPr/>
        </p:nvSpPr>
        <p:spPr>
          <a:xfrm>
            <a:off x="4858270" y="1711904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WEB 테이블</a:t>
            </a:r>
          </a:p>
        </p:txBody>
      </p:sp>
    </p:spTree>
    <p:extLst>
      <p:ext uri="{BB962C8B-B14F-4D97-AF65-F5344CB8AC3E}">
        <p14:creationId xmlns:p14="http://schemas.microsoft.com/office/powerpoint/2010/main" val="3617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86E231C9-52EE-4698-991A-D4C86C2BE73D}"/>
              </a:ext>
            </a:extLst>
          </p:cNvPr>
          <p:cNvSpPr/>
          <p:nvPr/>
        </p:nvSpPr>
        <p:spPr>
          <a:xfrm>
            <a:off x="1533378" y="0"/>
            <a:ext cx="436099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EEB094B-CB2B-4FFC-8087-5DA1D59F1320}"/>
              </a:ext>
            </a:extLst>
          </p:cNvPr>
          <p:cNvCxnSpPr>
            <a:cxnSpLocks/>
          </p:cNvCxnSpPr>
          <p:nvPr/>
        </p:nvCxnSpPr>
        <p:spPr>
          <a:xfrm>
            <a:off x="1533378" y="492370"/>
            <a:ext cx="450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43ACF3-3366-4FEC-9897-4023D8CE5F54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751428" y="379828"/>
            <a:ext cx="0" cy="56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BCEC70A-16B0-41EA-94D5-438E3FEFE1E3}"/>
              </a:ext>
            </a:extLst>
          </p:cNvPr>
          <p:cNvCxnSpPr/>
          <p:nvPr/>
        </p:nvCxnSpPr>
        <p:spPr>
          <a:xfrm flipH="1">
            <a:off x="1533378" y="921433"/>
            <a:ext cx="218050" cy="26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4D530E9-56FC-4043-B796-51D6D2EDA22A}"/>
              </a:ext>
            </a:extLst>
          </p:cNvPr>
          <p:cNvCxnSpPr/>
          <p:nvPr/>
        </p:nvCxnSpPr>
        <p:spPr>
          <a:xfrm>
            <a:off x="1758461" y="886264"/>
            <a:ext cx="232117" cy="26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985725C-8DE5-4861-A8D1-D648C3D82D9F}"/>
              </a:ext>
            </a:extLst>
          </p:cNvPr>
          <p:cNvSpPr/>
          <p:nvPr/>
        </p:nvSpPr>
        <p:spPr>
          <a:xfrm>
            <a:off x="907376" y="1294221"/>
            <a:ext cx="1702169" cy="3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관리자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AE6F1C-5035-4553-9281-D35EB420D75B}"/>
              </a:ext>
            </a:extLst>
          </p:cNvPr>
          <p:cNvSpPr/>
          <p:nvPr/>
        </p:nvSpPr>
        <p:spPr>
          <a:xfrm>
            <a:off x="3532142" y="1294222"/>
            <a:ext cx="2028083" cy="37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물류 관리 시스템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5ED8F92-CC2A-4477-AE4F-E84A73CB9E38}"/>
              </a:ext>
            </a:extLst>
          </p:cNvPr>
          <p:cNvSpPr/>
          <p:nvPr/>
        </p:nvSpPr>
        <p:spPr>
          <a:xfrm>
            <a:off x="7008062" y="1269601"/>
            <a:ext cx="1702169" cy="3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E175525-E5A9-4190-BA9A-18ADC4D52541}"/>
              </a:ext>
            </a:extLst>
          </p:cNvPr>
          <p:cNvCxnSpPr>
            <a:stCxn id="26" idx="2"/>
          </p:cNvCxnSpPr>
          <p:nvPr/>
        </p:nvCxnSpPr>
        <p:spPr>
          <a:xfrm>
            <a:off x="1758461" y="1674042"/>
            <a:ext cx="0" cy="2391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C18D422-3BFD-4B12-9661-3E4E759AD1F3}"/>
              </a:ext>
            </a:extLst>
          </p:cNvPr>
          <p:cNvSpPr/>
          <p:nvPr/>
        </p:nvSpPr>
        <p:spPr>
          <a:xfrm>
            <a:off x="1638886" y="1913206"/>
            <a:ext cx="239150" cy="18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C3AE6F6-DB51-4A3D-9CAD-03290802101E}"/>
              </a:ext>
            </a:extLst>
          </p:cNvPr>
          <p:cNvCxnSpPr>
            <a:stCxn id="31" idx="2"/>
          </p:cNvCxnSpPr>
          <p:nvPr/>
        </p:nvCxnSpPr>
        <p:spPr>
          <a:xfrm flipH="1">
            <a:off x="1758460" y="3727938"/>
            <a:ext cx="1" cy="2954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71A61C8-D2F4-4394-9042-793896A6862C}"/>
              </a:ext>
            </a:extLst>
          </p:cNvPr>
          <p:cNvSpPr/>
          <p:nvPr/>
        </p:nvSpPr>
        <p:spPr>
          <a:xfrm>
            <a:off x="1638886" y="3967102"/>
            <a:ext cx="239150" cy="18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9B8ACC-6119-4D06-957E-0ED603757340}"/>
              </a:ext>
            </a:extLst>
          </p:cNvPr>
          <p:cNvSpPr/>
          <p:nvPr/>
        </p:nvSpPr>
        <p:spPr>
          <a:xfrm>
            <a:off x="4426610" y="2082022"/>
            <a:ext cx="206318" cy="147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AFF0AF-63FA-407D-BC95-791DCE78EA82}"/>
              </a:ext>
            </a:extLst>
          </p:cNvPr>
          <p:cNvSpPr/>
          <p:nvPr/>
        </p:nvSpPr>
        <p:spPr>
          <a:xfrm>
            <a:off x="4426609" y="3967102"/>
            <a:ext cx="239150" cy="18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3D2B2C1-0DAC-4557-A6AF-53DB2C671A3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529769" y="1744390"/>
            <a:ext cx="16415" cy="337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73C5C02-0971-4EE3-910F-D6CB28935089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4529769" y="3559122"/>
            <a:ext cx="16415" cy="4079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C116529-13B8-445A-8353-43467BC8C099}"/>
              </a:ext>
            </a:extLst>
          </p:cNvPr>
          <p:cNvCxnSpPr>
            <a:stCxn id="34" idx="2"/>
          </p:cNvCxnSpPr>
          <p:nvPr/>
        </p:nvCxnSpPr>
        <p:spPr>
          <a:xfrm flipH="1">
            <a:off x="1758460" y="5781834"/>
            <a:ext cx="1" cy="5204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5B0AB33-C55F-4FB4-85B9-C307F57414ED}"/>
              </a:ext>
            </a:extLst>
          </p:cNvPr>
          <p:cNvCxnSpPr>
            <a:stCxn id="36" idx="2"/>
          </p:cNvCxnSpPr>
          <p:nvPr/>
        </p:nvCxnSpPr>
        <p:spPr>
          <a:xfrm>
            <a:off x="4546184" y="5781834"/>
            <a:ext cx="0" cy="5204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1FD5C3F-B164-4FD2-9F91-24CF039A031D}"/>
              </a:ext>
            </a:extLst>
          </p:cNvPr>
          <p:cNvCxnSpPr/>
          <p:nvPr/>
        </p:nvCxnSpPr>
        <p:spPr>
          <a:xfrm>
            <a:off x="1874519" y="2082022"/>
            <a:ext cx="2552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577F823-1993-4A0D-A31E-73748709661E}"/>
              </a:ext>
            </a:extLst>
          </p:cNvPr>
          <p:cNvCxnSpPr>
            <a:stCxn id="35" idx="2"/>
          </p:cNvCxnSpPr>
          <p:nvPr/>
        </p:nvCxnSpPr>
        <p:spPr>
          <a:xfrm flipH="1">
            <a:off x="1969477" y="3559122"/>
            <a:ext cx="256029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481B40E-DDE4-4A4B-99CF-E58CF66AD125}"/>
              </a:ext>
            </a:extLst>
          </p:cNvPr>
          <p:cNvCxnSpPr/>
          <p:nvPr/>
        </p:nvCxnSpPr>
        <p:spPr>
          <a:xfrm flipH="1">
            <a:off x="1874519" y="3559122"/>
            <a:ext cx="9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6C0C332-6C88-4E10-A795-4290944C38B5}"/>
              </a:ext>
            </a:extLst>
          </p:cNvPr>
          <p:cNvCxnSpPr>
            <a:cxnSpLocks/>
          </p:cNvCxnSpPr>
          <p:nvPr/>
        </p:nvCxnSpPr>
        <p:spPr>
          <a:xfrm>
            <a:off x="1921998" y="3967102"/>
            <a:ext cx="2504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3119783-3107-45FE-BEC2-CBE50EBB01AB}"/>
              </a:ext>
            </a:extLst>
          </p:cNvPr>
          <p:cNvCxnSpPr/>
          <p:nvPr/>
        </p:nvCxnSpPr>
        <p:spPr>
          <a:xfrm flipH="1">
            <a:off x="1874519" y="4431323"/>
            <a:ext cx="116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D8F70A5-DDDB-45D2-9B04-AF90D2C055E2}"/>
              </a:ext>
            </a:extLst>
          </p:cNvPr>
          <p:cNvCxnSpPr/>
          <p:nvPr/>
        </p:nvCxnSpPr>
        <p:spPr>
          <a:xfrm flipH="1">
            <a:off x="1983544" y="5781834"/>
            <a:ext cx="244306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9DB48EC-F2F8-4F4A-8492-F32F4D9BB553}"/>
              </a:ext>
            </a:extLst>
          </p:cNvPr>
          <p:cNvCxnSpPr/>
          <p:nvPr/>
        </p:nvCxnSpPr>
        <p:spPr>
          <a:xfrm flipH="1">
            <a:off x="1874519" y="5781834"/>
            <a:ext cx="116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2863D665-154E-4A16-8275-8DBAFA50E8D2}"/>
              </a:ext>
            </a:extLst>
          </p:cNvPr>
          <p:cNvSpPr/>
          <p:nvPr/>
        </p:nvSpPr>
        <p:spPr>
          <a:xfrm>
            <a:off x="7755987" y="2366885"/>
            <a:ext cx="206319" cy="106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E3BBD28-01A1-4BE7-AA24-9F4CB18308F0}"/>
              </a:ext>
            </a:extLst>
          </p:cNvPr>
          <p:cNvSpPr/>
          <p:nvPr/>
        </p:nvSpPr>
        <p:spPr>
          <a:xfrm>
            <a:off x="7755986" y="4431323"/>
            <a:ext cx="206319" cy="106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9DEA901-77DB-4CD3-AFB5-796443AE7FDD}"/>
              </a:ext>
            </a:extLst>
          </p:cNvPr>
          <p:cNvCxnSpPr/>
          <p:nvPr/>
        </p:nvCxnSpPr>
        <p:spPr>
          <a:xfrm>
            <a:off x="4665759" y="2366885"/>
            <a:ext cx="3090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8676BE1-F7AE-493A-83E8-83D65705B593}"/>
              </a:ext>
            </a:extLst>
          </p:cNvPr>
          <p:cNvCxnSpPr>
            <a:stCxn id="65" idx="2"/>
          </p:cNvCxnSpPr>
          <p:nvPr/>
        </p:nvCxnSpPr>
        <p:spPr>
          <a:xfrm flipH="1">
            <a:off x="4783015" y="3429000"/>
            <a:ext cx="30761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DC1CF42-D6EA-4283-8C86-D0E182470D81}"/>
              </a:ext>
            </a:extLst>
          </p:cNvPr>
          <p:cNvCxnSpPr/>
          <p:nvPr/>
        </p:nvCxnSpPr>
        <p:spPr>
          <a:xfrm flipH="1">
            <a:off x="4665759" y="3429000"/>
            <a:ext cx="117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9BC9096-FFF7-4C61-92ED-BAA6E38446BC}"/>
              </a:ext>
            </a:extLst>
          </p:cNvPr>
          <p:cNvCxnSpPr/>
          <p:nvPr/>
        </p:nvCxnSpPr>
        <p:spPr>
          <a:xfrm>
            <a:off x="4724387" y="4572000"/>
            <a:ext cx="303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95B14C-5F80-4284-96CA-EE27A9B7D1A9}"/>
              </a:ext>
            </a:extLst>
          </p:cNvPr>
          <p:cNvCxnSpPr/>
          <p:nvPr/>
        </p:nvCxnSpPr>
        <p:spPr>
          <a:xfrm flipH="1">
            <a:off x="4783015" y="5317588"/>
            <a:ext cx="297297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C8D6EEB-460C-49A7-90EA-8D40353D2973}"/>
              </a:ext>
            </a:extLst>
          </p:cNvPr>
          <p:cNvCxnSpPr/>
          <p:nvPr/>
        </p:nvCxnSpPr>
        <p:spPr>
          <a:xfrm flipH="1">
            <a:off x="4665759" y="5317588"/>
            <a:ext cx="117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ABF7055-8C1F-491A-BE2A-129FA3805CBB}"/>
              </a:ext>
            </a:extLst>
          </p:cNvPr>
          <p:cNvCxnSpPr/>
          <p:nvPr/>
        </p:nvCxnSpPr>
        <p:spPr>
          <a:xfrm>
            <a:off x="8060788" y="1294221"/>
            <a:ext cx="140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C771FC1-0F50-40EB-8ECA-E3EF018C399A}"/>
              </a:ext>
            </a:extLst>
          </p:cNvPr>
          <p:cNvCxnSpPr>
            <a:cxnSpLocks/>
            <a:stCxn id="28" idx="2"/>
            <a:endCxn id="65" idx="0"/>
          </p:cNvCxnSpPr>
          <p:nvPr/>
        </p:nvCxnSpPr>
        <p:spPr>
          <a:xfrm>
            <a:off x="7859147" y="1649422"/>
            <a:ext cx="0" cy="7174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63101ED-63B4-4C93-9DFF-6341EBF1D40E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7859146" y="3429000"/>
            <a:ext cx="1" cy="100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772E1CA-8DF6-4EDC-9254-4DB90516AE01}"/>
              </a:ext>
            </a:extLst>
          </p:cNvPr>
          <p:cNvCxnSpPr>
            <a:stCxn id="66" idx="2"/>
          </p:cNvCxnSpPr>
          <p:nvPr/>
        </p:nvCxnSpPr>
        <p:spPr>
          <a:xfrm flipH="1">
            <a:off x="7859144" y="5493438"/>
            <a:ext cx="2" cy="548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145F2364-8B6C-4E7D-8D01-E460FDB65BF4}"/>
              </a:ext>
            </a:extLst>
          </p:cNvPr>
          <p:cNvSpPr/>
          <p:nvPr/>
        </p:nvSpPr>
        <p:spPr>
          <a:xfrm>
            <a:off x="1997611" y="1728540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사용자</a:t>
            </a:r>
            <a:r>
              <a:rPr lang="en-US" altLang="zh-CN" dirty="0"/>
              <a:t>id</a:t>
            </a:r>
            <a:r>
              <a:rPr lang="zh-CN" altLang="en-US" dirty="0"/>
              <a:t> 및 암호 입력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57126F8-8826-47A8-93DE-F8F4E1875810}"/>
              </a:ext>
            </a:extLst>
          </p:cNvPr>
          <p:cNvSpPr/>
          <p:nvPr/>
        </p:nvSpPr>
        <p:spPr>
          <a:xfrm>
            <a:off x="2002637" y="3114212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사용자 로그인 성공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A1B2824-85C1-49FD-864E-D9B3327C099C}"/>
              </a:ext>
            </a:extLst>
          </p:cNvPr>
          <p:cNvSpPr/>
          <p:nvPr/>
        </p:nvSpPr>
        <p:spPr>
          <a:xfrm>
            <a:off x="4791966" y="1927215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사용자 로그인 정보 확인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AE26A8-6192-4BF8-B786-2C0393744E22}"/>
              </a:ext>
            </a:extLst>
          </p:cNvPr>
          <p:cNvSpPr/>
          <p:nvPr/>
        </p:nvSpPr>
        <p:spPr>
          <a:xfrm>
            <a:off x="5274529" y="3017456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인증 정보 반환</a:t>
            </a: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C942093-D507-4710-9A31-63D18527DB66}"/>
              </a:ext>
            </a:extLst>
          </p:cNvPr>
          <p:cNvCxnSpPr/>
          <p:nvPr/>
        </p:nvCxnSpPr>
        <p:spPr>
          <a:xfrm flipH="1" flipV="1">
            <a:off x="1983544" y="4431323"/>
            <a:ext cx="2417289" cy="439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A0F6E39-DDE6-4244-B5C6-04765BD96C87}"/>
              </a:ext>
            </a:extLst>
          </p:cNvPr>
          <p:cNvCxnSpPr/>
          <p:nvPr/>
        </p:nvCxnSpPr>
        <p:spPr>
          <a:xfrm>
            <a:off x="1921998" y="5008098"/>
            <a:ext cx="247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F6CB2099-85D2-471A-86DB-22D2D68E38D2}"/>
              </a:ext>
            </a:extLst>
          </p:cNvPr>
          <p:cNvSpPr/>
          <p:nvPr/>
        </p:nvSpPr>
        <p:spPr>
          <a:xfrm>
            <a:off x="1609685" y="3654029"/>
            <a:ext cx="3182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 관리를 클릭하십시오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70EFC30-E45C-4923-A06A-8DA9DB3809B4}"/>
              </a:ext>
            </a:extLst>
          </p:cNvPr>
          <p:cNvSpPr/>
          <p:nvPr/>
        </p:nvSpPr>
        <p:spPr>
          <a:xfrm>
            <a:off x="2078909" y="4638750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 정보 추가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0BE7122-0DB7-4E59-AF25-4179B739F88A}"/>
              </a:ext>
            </a:extLst>
          </p:cNvPr>
          <p:cNvSpPr/>
          <p:nvPr/>
        </p:nvSpPr>
        <p:spPr>
          <a:xfrm>
            <a:off x="1256222" y="4145490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 편집 페이지로 이동하십시오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9C8A7C2-42BA-4742-B144-4480EC230638}"/>
              </a:ext>
            </a:extLst>
          </p:cNvPr>
          <p:cNvSpPr/>
          <p:nvPr/>
        </p:nvSpPr>
        <p:spPr>
          <a:xfrm>
            <a:off x="1777359" y="5276294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 정보 업데이트 표시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994AEB-D182-4257-8D39-C10DCDFD7B8E}"/>
              </a:ext>
            </a:extLst>
          </p:cNvPr>
          <p:cNvSpPr/>
          <p:nvPr/>
        </p:nvSpPr>
        <p:spPr>
          <a:xfrm>
            <a:off x="5416134" y="4146464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 정보 저장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71D0A88-9F2F-490C-9ADA-1CF2E64267A4}"/>
              </a:ext>
            </a:extLst>
          </p:cNvPr>
          <p:cNvSpPr/>
          <p:nvPr/>
        </p:nvSpPr>
        <p:spPr>
          <a:xfrm>
            <a:off x="5028489" y="4879769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업데이트 정보 반환 </a:t>
            </a:r>
            <a:r>
              <a:rPr lang="ko-KR" altLang="en-US" dirty="0"/>
              <a:t>성공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7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12433A-A895-4BF9-8F82-7490E6091999}"/>
              </a:ext>
            </a:extLst>
          </p:cNvPr>
          <p:cNvSpPr/>
          <p:nvPr/>
        </p:nvSpPr>
        <p:spPr>
          <a:xfrm>
            <a:off x="2039813" y="989907"/>
            <a:ext cx="9017391" cy="39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3C8D16E-79DD-459F-B5AE-8EB25CCAA662}"/>
              </a:ext>
            </a:extLst>
          </p:cNvPr>
          <p:cNvCxnSpPr>
            <a:cxnSpLocks/>
          </p:cNvCxnSpPr>
          <p:nvPr/>
        </p:nvCxnSpPr>
        <p:spPr>
          <a:xfrm flipV="1">
            <a:off x="2039815" y="1566872"/>
            <a:ext cx="9017390" cy="50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E55F3B-F000-46F2-8AB0-D2D8ADC11EF4}"/>
              </a:ext>
            </a:extLst>
          </p:cNvPr>
          <p:cNvCxnSpPr>
            <a:cxnSpLocks/>
          </p:cNvCxnSpPr>
          <p:nvPr/>
        </p:nvCxnSpPr>
        <p:spPr>
          <a:xfrm>
            <a:off x="2039815" y="3725595"/>
            <a:ext cx="9017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CDDBA3B-0D6A-4C25-BF97-EFB0C7DC1D2E}"/>
              </a:ext>
            </a:extLst>
          </p:cNvPr>
          <p:cNvCxnSpPr>
            <a:cxnSpLocks/>
          </p:cNvCxnSpPr>
          <p:nvPr/>
        </p:nvCxnSpPr>
        <p:spPr>
          <a:xfrm>
            <a:off x="3305908" y="1617785"/>
            <a:ext cx="0" cy="3418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BBEE84E-1B5C-445C-B379-CB463DF9DD7F}"/>
              </a:ext>
            </a:extLst>
          </p:cNvPr>
          <p:cNvSpPr txBox="1"/>
          <p:nvPr/>
        </p:nvSpPr>
        <p:spPr>
          <a:xfrm>
            <a:off x="3910825" y="1150213"/>
            <a:ext cx="885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관리자를 중심으로 시스템 관리자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9A53FE-BC5D-477E-A93D-C7AC82268F39}"/>
              </a:ext>
            </a:extLst>
          </p:cNvPr>
          <p:cNvSpPr txBox="1"/>
          <p:nvPr/>
        </p:nvSpPr>
        <p:spPr>
          <a:xfrm>
            <a:off x="2039813" y="185285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흐름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E3738D-3396-4713-8895-60829BACC86E}"/>
              </a:ext>
            </a:extLst>
          </p:cNvPr>
          <p:cNvSpPr txBox="1"/>
          <p:nvPr/>
        </p:nvSpPr>
        <p:spPr>
          <a:xfrm>
            <a:off x="2039813" y="388935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대체 흐름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12E552-EA59-49C3-B78F-673C98FA057B}"/>
              </a:ext>
            </a:extLst>
          </p:cNvPr>
          <p:cNvSpPr txBox="1"/>
          <p:nvPr/>
        </p:nvSpPr>
        <p:spPr>
          <a:xfrm>
            <a:off x="3401491" y="1831608"/>
            <a:ext cx="7655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인터페이스를 입력 한 다음 관련 사용자 정보를 입력하십시오 로그인을 클릭하여 조건이 충족되는지 확인하고 관련 관리 권한이 있는지 확인하십시오 시스템 관리 모듈로 전환하여 사용자 정보를 편집 및 관리하십시오</a:t>
            </a:r>
            <a:r>
              <a:rPr lang="en-US" altLang="ko-KR" dirty="0"/>
              <a:t>..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CA15A6-7F66-429F-B0CE-374C12B586E0}"/>
              </a:ext>
            </a:extLst>
          </p:cNvPr>
          <p:cNvSpPr txBox="1"/>
          <p:nvPr/>
        </p:nvSpPr>
        <p:spPr>
          <a:xfrm>
            <a:off x="3910825" y="3889355"/>
            <a:ext cx="6241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작업이 성공적이지 않으면 재무 관리의 기본 인터페이스로 건너 뛰고 로그인에 실패하면 기본 로그인 인터페이스로 건너 뛰고 동시에 시스템을 종료하십시오</a:t>
            </a:r>
            <a:r>
              <a:rPr lang="en-US" altLang="ko-KR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6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DC2A0E-45CE-4201-A3B8-560D17D9BF2F}"/>
              </a:ext>
            </a:extLst>
          </p:cNvPr>
          <p:cNvSpPr/>
          <p:nvPr/>
        </p:nvSpPr>
        <p:spPr>
          <a:xfrm>
            <a:off x="4994031" y="196948"/>
            <a:ext cx="633046" cy="618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66368CA-558C-458D-A3D0-B13542CC75B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10554" y="815926"/>
            <a:ext cx="0" cy="28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DAC1A4A-8CD9-46A9-91E8-50A9410018F5}"/>
              </a:ext>
            </a:extLst>
          </p:cNvPr>
          <p:cNvSpPr/>
          <p:nvPr/>
        </p:nvSpPr>
        <p:spPr>
          <a:xfrm>
            <a:off x="4717362" y="1097280"/>
            <a:ext cx="1228570" cy="43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endParaRPr lang="zh-CN" altLang="en-US" dirty="0"/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74383814-1036-471E-868E-34B88505D07D}"/>
              </a:ext>
            </a:extLst>
          </p:cNvPr>
          <p:cNvSpPr/>
          <p:nvPr/>
        </p:nvSpPr>
        <p:spPr>
          <a:xfrm>
            <a:off x="3840481" y="1797257"/>
            <a:ext cx="2968282" cy="7582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성공 여부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1E9C093-469C-471D-8CA1-1928391D4A3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31647" y="1533378"/>
            <a:ext cx="0" cy="27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2951350-1A24-4118-8B59-C796E99447E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24622" y="2555509"/>
            <a:ext cx="0" cy="33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A58AA00D-C334-430C-B3C6-D49489B7729A}"/>
              </a:ext>
            </a:extLst>
          </p:cNvPr>
          <p:cNvSpPr/>
          <p:nvPr/>
        </p:nvSpPr>
        <p:spPr>
          <a:xfrm>
            <a:off x="9065740" y="5025858"/>
            <a:ext cx="759654" cy="6035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7689EE7-92C2-425D-A10E-261BC421C117}"/>
              </a:ext>
            </a:extLst>
          </p:cNvPr>
          <p:cNvSpPr/>
          <p:nvPr/>
        </p:nvSpPr>
        <p:spPr>
          <a:xfrm>
            <a:off x="9125527" y="5099723"/>
            <a:ext cx="640080" cy="472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0554371-3CB1-4169-9644-3FE5E4C17261}"/>
              </a:ext>
            </a:extLst>
          </p:cNvPr>
          <p:cNvCxnSpPr>
            <a:stCxn id="12" idx="3"/>
            <a:endCxn id="7" idx="3"/>
          </p:cNvCxnSpPr>
          <p:nvPr/>
        </p:nvCxnSpPr>
        <p:spPr>
          <a:xfrm flipH="1" flipV="1">
            <a:off x="5945932" y="1315329"/>
            <a:ext cx="862831" cy="861054"/>
          </a:xfrm>
          <a:prstGeom prst="bentConnector3">
            <a:avLst>
              <a:gd name="adj1" fmla="val -26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1C74215-B8AC-4D13-B218-7DD2F8F7001E}"/>
              </a:ext>
            </a:extLst>
          </p:cNvPr>
          <p:cNvSpPr txBox="1"/>
          <p:nvPr/>
        </p:nvSpPr>
        <p:spPr>
          <a:xfrm>
            <a:off x="5378845" y="2502974"/>
            <a:ext cx="70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6C2DBE0-6C73-492F-ADB1-03B91A280845}"/>
              </a:ext>
            </a:extLst>
          </p:cNvPr>
          <p:cNvSpPr txBox="1"/>
          <p:nvPr/>
        </p:nvSpPr>
        <p:spPr>
          <a:xfrm>
            <a:off x="6671553" y="14843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5EE678F-BEC5-470C-A2D9-2A29F282E404}"/>
              </a:ext>
            </a:extLst>
          </p:cNvPr>
          <p:cNvSpPr/>
          <p:nvPr/>
        </p:nvSpPr>
        <p:spPr>
          <a:xfrm>
            <a:off x="4540924" y="2860894"/>
            <a:ext cx="1581445" cy="45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시스템 진입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A9251C0-D6F1-486C-8D51-44C5840DE7B1}"/>
              </a:ext>
            </a:extLst>
          </p:cNvPr>
          <p:cNvSpPr/>
          <p:nvPr/>
        </p:nvSpPr>
        <p:spPr>
          <a:xfrm>
            <a:off x="4093701" y="3530263"/>
            <a:ext cx="2426668" cy="4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시스템 관리 클릭</a:t>
            </a:r>
            <a:endParaRPr lang="zh-CN" altLang="en-US" dirty="0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1868AFB5-B891-4939-BA76-9B1A82B94A60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5324621" y="3313761"/>
            <a:ext cx="7026" cy="23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84148226-41AB-4CB0-B93D-FB482E9F9119}"/>
              </a:ext>
            </a:extLst>
          </p:cNvPr>
          <p:cNvSpPr/>
          <p:nvPr/>
        </p:nvSpPr>
        <p:spPr>
          <a:xfrm>
            <a:off x="4497843" y="4181400"/>
            <a:ext cx="1581445" cy="4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관리</a:t>
            </a:r>
            <a:endParaRPr lang="zh-CN" altLang="en-US" dirty="0"/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3343F4C9-CBD7-4160-8C99-A4AC347D3CE0}"/>
              </a:ext>
            </a:extLst>
          </p:cNvPr>
          <p:cNvCxnSpPr>
            <a:cxnSpLocks/>
            <a:stCxn id="147" idx="2"/>
            <a:endCxn id="151" idx="0"/>
          </p:cNvCxnSpPr>
          <p:nvPr/>
        </p:nvCxnSpPr>
        <p:spPr>
          <a:xfrm flipH="1">
            <a:off x="5288566" y="3962864"/>
            <a:ext cx="18469" cy="2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663EFDFF-8E9D-48F5-9FCD-88A7785BBB1A}"/>
              </a:ext>
            </a:extLst>
          </p:cNvPr>
          <p:cNvSpPr/>
          <p:nvPr/>
        </p:nvSpPr>
        <p:spPr>
          <a:xfrm>
            <a:off x="8654845" y="3957376"/>
            <a:ext cx="1581445" cy="4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 업데이트</a:t>
            </a:r>
            <a:endParaRPr lang="zh-CN" altLang="en-US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8DD93514-C7B7-4B8D-88AC-E341695B7BCB}"/>
              </a:ext>
            </a:extLst>
          </p:cNvPr>
          <p:cNvSpPr/>
          <p:nvPr/>
        </p:nvSpPr>
        <p:spPr>
          <a:xfrm>
            <a:off x="8654845" y="3117874"/>
            <a:ext cx="1581445" cy="4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</a:t>
            </a:r>
            <a:endParaRPr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19485A54-BFE7-4BD8-A634-89AEE8077149}"/>
              </a:ext>
            </a:extLst>
          </p:cNvPr>
          <p:cNvSpPr/>
          <p:nvPr/>
        </p:nvSpPr>
        <p:spPr>
          <a:xfrm>
            <a:off x="8654846" y="2138165"/>
            <a:ext cx="1581445" cy="4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endParaRPr lang="zh-CN" altLang="en-US" dirty="0"/>
          </a:p>
        </p:txBody>
      </p: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AED42815-AFF2-4DD6-AFBD-44820F8D7AD6}"/>
              </a:ext>
            </a:extLst>
          </p:cNvPr>
          <p:cNvCxnSpPr>
            <a:stCxn id="151" idx="2"/>
            <a:endCxn id="232" idx="0"/>
          </p:cNvCxnSpPr>
          <p:nvPr/>
        </p:nvCxnSpPr>
        <p:spPr>
          <a:xfrm rot="5400000" flipH="1" flipV="1">
            <a:off x="6129149" y="1297581"/>
            <a:ext cx="2475836" cy="4157003"/>
          </a:xfrm>
          <a:prstGeom prst="bentConnector5">
            <a:avLst>
              <a:gd name="adj1" fmla="val -9233"/>
              <a:gd name="adj2" fmla="val 50000"/>
              <a:gd name="adj3" fmla="val 10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41FA443-C7D8-4809-8D6F-CA56DFFF423A}"/>
              </a:ext>
            </a:extLst>
          </p:cNvPr>
          <p:cNvCxnSpPr>
            <a:stCxn id="232" idx="2"/>
            <a:endCxn id="231" idx="0"/>
          </p:cNvCxnSpPr>
          <p:nvPr/>
        </p:nvCxnSpPr>
        <p:spPr>
          <a:xfrm flipH="1">
            <a:off x="9445568" y="2570766"/>
            <a:ext cx="1" cy="54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BE598F09-792B-4482-9D0E-CA1F3E434F5C}"/>
              </a:ext>
            </a:extLst>
          </p:cNvPr>
          <p:cNvCxnSpPr>
            <a:stCxn id="231" idx="2"/>
            <a:endCxn id="230" idx="0"/>
          </p:cNvCxnSpPr>
          <p:nvPr/>
        </p:nvCxnSpPr>
        <p:spPr>
          <a:xfrm>
            <a:off x="9445568" y="3550475"/>
            <a:ext cx="0" cy="40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8F8C00B3-DE13-4824-8A08-6B39FDC441C7}"/>
              </a:ext>
            </a:extLst>
          </p:cNvPr>
          <p:cNvCxnSpPr>
            <a:stCxn id="230" idx="2"/>
            <a:endCxn id="33" idx="0"/>
          </p:cNvCxnSpPr>
          <p:nvPr/>
        </p:nvCxnSpPr>
        <p:spPr>
          <a:xfrm flipH="1">
            <a:off x="9445567" y="4389977"/>
            <a:ext cx="1" cy="63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本框 242">
            <a:extLst>
              <a:ext uri="{FF2B5EF4-FFF2-40B4-BE49-F238E27FC236}">
                <a16:creationId xmlns:a16="http://schemas.microsoft.com/office/drawing/2014/main" id="{A44C56D2-67C4-4815-AF7C-F57ED7BDD257}"/>
              </a:ext>
            </a:extLst>
          </p:cNvPr>
          <p:cNvSpPr txBox="1"/>
          <p:nvPr/>
        </p:nvSpPr>
        <p:spPr>
          <a:xfrm>
            <a:off x="9765607" y="3561897"/>
            <a:ext cx="70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63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6514BC-9F0E-442B-B05D-AB58694B72F9}"/>
              </a:ext>
            </a:extLst>
          </p:cNvPr>
          <p:cNvSpPr/>
          <p:nvPr/>
        </p:nvSpPr>
        <p:spPr>
          <a:xfrm>
            <a:off x="1636540" y="618983"/>
            <a:ext cx="8918917" cy="520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A9D05A9-A266-4AF0-B0C5-203A33EFBE7D}"/>
              </a:ext>
            </a:extLst>
          </p:cNvPr>
          <p:cNvCxnSpPr>
            <a:cxnSpLocks/>
          </p:cNvCxnSpPr>
          <p:nvPr/>
        </p:nvCxnSpPr>
        <p:spPr>
          <a:xfrm>
            <a:off x="1636541" y="2039815"/>
            <a:ext cx="8843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BDE6D8-D4CD-48F8-B0F6-4C5486F89289}"/>
              </a:ext>
            </a:extLst>
          </p:cNvPr>
          <p:cNvCxnSpPr>
            <a:cxnSpLocks/>
          </p:cNvCxnSpPr>
          <p:nvPr/>
        </p:nvCxnSpPr>
        <p:spPr>
          <a:xfrm>
            <a:off x="1674054" y="4485249"/>
            <a:ext cx="8843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3530A3-56D6-48A2-BDA1-CFA05EAF3958}"/>
              </a:ext>
            </a:extLst>
          </p:cNvPr>
          <p:cNvCxnSpPr>
            <a:cxnSpLocks/>
          </p:cNvCxnSpPr>
          <p:nvPr/>
        </p:nvCxnSpPr>
        <p:spPr>
          <a:xfrm>
            <a:off x="1674054" y="3118338"/>
            <a:ext cx="8843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BE9BC7F-3D5B-4CA7-961B-73BF8B2CFF44}"/>
              </a:ext>
            </a:extLst>
          </p:cNvPr>
          <p:cNvCxnSpPr>
            <a:cxnSpLocks/>
          </p:cNvCxnSpPr>
          <p:nvPr/>
        </p:nvCxnSpPr>
        <p:spPr>
          <a:xfrm>
            <a:off x="1636541" y="5160499"/>
            <a:ext cx="89189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30BC24-EBAC-4F99-8746-0E28CCFADB56}"/>
              </a:ext>
            </a:extLst>
          </p:cNvPr>
          <p:cNvCxnSpPr>
            <a:cxnSpLocks/>
          </p:cNvCxnSpPr>
          <p:nvPr/>
        </p:nvCxnSpPr>
        <p:spPr>
          <a:xfrm>
            <a:off x="2886224" y="618983"/>
            <a:ext cx="11721" cy="520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2A7A5AD-AA46-4C89-A166-E9716602F639}"/>
              </a:ext>
            </a:extLst>
          </p:cNvPr>
          <p:cNvCxnSpPr>
            <a:cxnSpLocks/>
          </p:cNvCxnSpPr>
          <p:nvPr/>
        </p:nvCxnSpPr>
        <p:spPr>
          <a:xfrm>
            <a:off x="4597791" y="618983"/>
            <a:ext cx="0" cy="5205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EA5A6-7FED-4832-AD26-57E0D84AB2DF}"/>
              </a:ext>
            </a:extLst>
          </p:cNvPr>
          <p:cNvSpPr txBox="1"/>
          <p:nvPr/>
        </p:nvSpPr>
        <p:spPr>
          <a:xfrm>
            <a:off x="1992923" y="137629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727E40-22B9-4250-9B97-5B578B9C1745}"/>
              </a:ext>
            </a:extLst>
          </p:cNvPr>
          <p:cNvSpPr txBox="1"/>
          <p:nvPr/>
        </p:nvSpPr>
        <p:spPr>
          <a:xfrm>
            <a:off x="1992923" y="2458392"/>
            <a:ext cx="54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B1EC0C-559F-47A1-BE6A-3267EAC4CE6E}"/>
              </a:ext>
            </a:extLst>
          </p:cNvPr>
          <p:cNvSpPr txBox="1"/>
          <p:nvPr/>
        </p:nvSpPr>
        <p:spPr>
          <a:xfrm>
            <a:off x="2011680" y="545469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18E40A-BE43-4ADF-9863-B8E0D842BA56}"/>
              </a:ext>
            </a:extLst>
          </p:cNvPr>
          <p:cNvSpPr txBox="1"/>
          <p:nvPr/>
        </p:nvSpPr>
        <p:spPr>
          <a:xfrm>
            <a:off x="2011680" y="4734457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2DD8E7-7CCF-48F7-B758-A37ABC2CE26B}"/>
              </a:ext>
            </a:extLst>
          </p:cNvPr>
          <p:cNvSpPr txBox="1"/>
          <p:nvPr/>
        </p:nvSpPr>
        <p:spPr>
          <a:xfrm>
            <a:off x="1987062" y="3710971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4D6DF3-FF95-4027-925C-1ABC6FB40059}"/>
              </a:ext>
            </a:extLst>
          </p:cNvPr>
          <p:cNvSpPr txBox="1"/>
          <p:nvPr/>
        </p:nvSpPr>
        <p:spPr>
          <a:xfrm>
            <a:off x="2886224" y="359724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사후 조건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C5842E-D7B9-484F-869F-24E6F3A95EEC}"/>
              </a:ext>
            </a:extLst>
          </p:cNvPr>
          <p:cNvSpPr txBox="1"/>
          <p:nvPr/>
        </p:nvSpPr>
        <p:spPr>
          <a:xfrm>
            <a:off x="2888086" y="249124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 조건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3EC404-381F-4040-8183-9F55AD452C81}"/>
              </a:ext>
            </a:extLst>
          </p:cNvPr>
          <p:cNvSpPr txBox="1"/>
          <p:nvPr/>
        </p:nvSpPr>
        <p:spPr>
          <a:xfrm>
            <a:off x="2918106" y="1517525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사례 설명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1F42C48-AE29-4261-B4BB-6F6F7EFDD177}"/>
              </a:ext>
            </a:extLst>
          </p:cNvPr>
          <p:cNvSpPr txBox="1"/>
          <p:nvPr/>
        </p:nvSpPr>
        <p:spPr>
          <a:xfrm>
            <a:off x="2897945" y="463145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 지점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2C3213-E4C2-4D3A-9CDD-A18AE56657E2}"/>
              </a:ext>
            </a:extLst>
          </p:cNvPr>
          <p:cNvSpPr txBox="1"/>
          <p:nvPr/>
        </p:nvSpPr>
        <p:spPr>
          <a:xfrm>
            <a:off x="2888087" y="527335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흐름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BF2315-3F6E-4B1C-B2FB-65B4E598E0C9}"/>
              </a:ext>
            </a:extLst>
          </p:cNvPr>
          <p:cNvSpPr txBox="1"/>
          <p:nvPr/>
        </p:nvSpPr>
        <p:spPr>
          <a:xfrm>
            <a:off x="4741043" y="2225630"/>
            <a:ext cx="529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관리자는 시스템을 관리하며 시스템 관리자 만이 권한을가집니다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202552-2D06-40A4-87C0-401FD92DCB8B}"/>
              </a:ext>
            </a:extLst>
          </p:cNvPr>
          <p:cNvSpPr txBox="1"/>
          <p:nvPr/>
        </p:nvSpPr>
        <p:spPr>
          <a:xfrm>
            <a:off x="4696784" y="3376105"/>
            <a:ext cx="5724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시스템의 보안 관리가 구현 된 후 시스템 데이터 및 사용자 정보가 올바르게 관리되고 데이터베이스가 업데이트되고 데이터가 저장됩니다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922505F-B5E0-4221-A1FA-CF9710B20795}"/>
              </a:ext>
            </a:extLst>
          </p:cNvPr>
          <p:cNvSpPr txBox="1"/>
          <p:nvPr/>
        </p:nvSpPr>
        <p:spPr>
          <a:xfrm>
            <a:off x="4977404" y="53202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 dirty="0"/>
              <a:t>5-14</a:t>
            </a:r>
            <a:r>
              <a:rPr lang="ko-KR" altLang="en-US" dirty="0"/>
              <a:t>에서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37B868-A90F-4D70-8C13-09732C0D73D2}"/>
              </a:ext>
            </a:extLst>
          </p:cNvPr>
          <p:cNvSpPr txBox="1"/>
          <p:nvPr/>
        </p:nvSpPr>
        <p:spPr>
          <a:xfrm>
            <a:off x="4862180" y="879101"/>
            <a:ext cx="544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시스템의 안정적이고 질서있는 운영을 보장 할 필요성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C7206D-EBE4-4F11-BCF9-3DCBE34E1738}"/>
              </a:ext>
            </a:extLst>
          </p:cNvPr>
          <p:cNvSpPr txBox="1"/>
          <p:nvPr/>
        </p:nvSpPr>
        <p:spPr>
          <a:xfrm>
            <a:off x="4574799" y="4459152"/>
            <a:ext cx="613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관리자는 권한을 가지고 있습니다</a:t>
            </a:r>
            <a:r>
              <a:rPr lang="en-US" altLang="ko-KR" dirty="0"/>
              <a:t>. </a:t>
            </a:r>
            <a:r>
              <a:rPr lang="ko-KR" altLang="en-US" dirty="0"/>
              <a:t>그렇지 않으면 직접 종료됩니다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48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944</Words>
  <Application>Microsoft Office PowerPoint</Application>
  <PresentationFormat>宽屏</PresentationFormat>
  <Paragraphs>553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力元</dc:creator>
  <cp:lastModifiedBy>崔 力元</cp:lastModifiedBy>
  <cp:revision>44</cp:revision>
  <dcterms:created xsi:type="dcterms:W3CDTF">2019-04-23T08:27:55Z</dcterms:created>
  <dcterms:modified xsi:type="dcterms:W3CDTF">2019-04-25T12:03:50Z</dcterms:modified>
</cp:coreProperties>
</file>