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9" r:id="rId3"/>
    <p:sldId id="268" r:id="rId4"/>
    <p:sldId id="272" r:id="rId5"/>
    <p:sldId id="269" r:id="rId6"/>
    <p:sldId id="271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50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7049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51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616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WebSocket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19026" y="17061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WebSocket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WebSocket –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это протокол который предоставляет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двунаправленное соединение между клиентом и сервером.</a:t>
            </a: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Коммуникация с помощью 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WebSocket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происходит на основе 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TCP (Transmission Control Protocol)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протокола.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19026" y="133332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Уровни сетевой модели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OSI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2795E-AEF3-429D-915D-BB94F36A0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8" y="2339587"/>
            <a:ext cx="9055223" cy="424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11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352790"/>
            <a:ext cx="8229600" cy="57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HTTP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085FF3-324B-4EB1-B383-3DBBEA910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88" y="1910778"/>
            <a:ext cx="8154538" cy="2105319"/>
          </a:xfrm>
          <a:prstGeom prst="rect">
            <a:avLst/>
          </a:prstGeom>
        </p:spPr>
      </p:pic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3A97B75-AE4C-4D77-9E6A-9309612EF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88" y="4504945"/>
            <a:ext cx="8230749" cy="2000529"/>
          </a:xfrm>
          <a:prstGeom prst="rect">
            <a:avLst/>
          </a:prstGeom>
        </p:spPr>
      </p:pic>
      <p:sp>
        <p:nvSpPr>
          <p:cNvPr id="12" name="Shape 158">
            <a:extLst>
              <a:ext uri="{FF2B5EF4-FFF2-40B4-BE49-F238E27FC236}">
                <a16:creationId xmlns:a16="http://schemas.microsoft.com/office/drawing/2014/main" id="{5249E1C3-6995-45B0-A054-9BCBF199C253}"/>
              </a:ext>
            </a:extLst>
          </p:cNvPr>
          <p:cNvSpPr txBox="1">
            <a:spLocks/>
          </p:cNvSpPr>
          <p:nvPr/>
        </p:nvSpPr>
        <p:spPr>
          <a:xfrm>
            <a:off x="523800" y="4016097"/>
            <a:ext cx="8229600" cy="57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WebSocket</a:t>
            </a:r>
          </a:p>
        </p:txBody>
      </p:sp>
    </p:spTree>
    <p:extLst>
      <p:ext uri="{BB962C8B-B14F-4D97-AF65-F5344CB8AC3E}">
        <p14:creationId xmlns:p14="http://schemas.microsoft.com/office/powerpoint/2010/main" val="23460657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19026" y="17061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Установление соединения в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WebSocket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3A80DD-16F9-40ED-87A0-0984C70D8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245" y="2849198"/>
            <a:ext cx="4121161" cy="37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039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Применения </a:t>
            </a:r>
            <a:r>
              <a:rPr lang="en-US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WebSocket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604577" y="312343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604577" y="4040093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604577" y="495384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245425" y="3718793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Браузерные игры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245425" y="463254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Чаты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245425" y="2799882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Real-time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приложения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1607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96</Words>
  <Application>Microsoft Office PowerPoint</Application>
  <PresentationFormat>On-screen Show (4:3)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</vt:lpstr>
      <vt:lpstr>Arial</vt:lpstr>
      <vt:lpstr>Calibri</vt:lpstr>
      <vt:lpstr>Noto Sans Symbols</vt:lpstr>
      <vt:lpstr>Тема Office</vt:lpstr>
      <vt:lpstr>PowerPoint Presentation</vt:lpstr>
      <vt:lpstr>WebSocket</vt:lpstr>
      <vt:lpstr>Уровни сетевой модели OSI</vt:lpstr>
      <vt:lpstr>HTTP</vt:lpstr>
      <vt:lpstr>Установление соединения в WebSocket</vt:lpstr>
      <vt:lpstr>Применения WebSocket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16</cp:revision>
  <dcterms:modified xsi:type="dcterms:W3CDTF">2021-01-27T14:10:33Z</dcterms:modified>
</cp:coreProperties>
</file>