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9"/>
  </p:notesMasterIdLst>
  <p:sldIdLst>
    <p:sldId id="256" r:id="rId2"/>
    <p:sldId id="259" r:id="rId3"/>
    <p:sldId id="268" r:id="rId4"/>
    <p:sldId id="260" r:id="rId5"/>
    <p:sldId id="270" r:id="rId6"/>
    <p:sldId id="269" r:id="rId7"/>
    <p:sldId id="272" r:id="rId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Robo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15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0432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Shape 24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954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7737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8959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Развертывание приложения в </a:t>
            </a:r>
            <a:r>
              <a:rPr lang="en-US" sz="2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Azure</a:t>
            </a:r>
            <a:endParaRPr sz="100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48448" y="1591049"/>
            <a:ext cx="844710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Hosting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Publishing / Deployment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527824"/>
            <a:ext cx="8181300" cy="3633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30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Hosting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–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сервис, который позволяет размещать веб приложения (сайты,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API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и делать их доступными в сети интернет.</a:t>
            </a:r>
            <a:endParaRPr lang="ru-RU" sz="2000" dirty="0">
              <a:latin typeface="Roboto"/>
              <a:ea typeface="Roboto"/>
              <a:sym typeface="Roboto"/>
            </a:endParaRPr>
          </a:p>
          <a:p>
            <a:pPr lvl="0" indent="-12700">
              <a:spcBef>
                <a:spcPts val="3000"/>
              </a:spcBef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sym typeface="Calibri"/>
              </a:rPr>
              <a:t> </a:t>
            </a:r>
            <a:r>
              <a:rPr lang="en-US" sz="2000" b="1" dirty="0">
                <a:latin typeface="Roboto"/>
                <a:ea typeface="Roboto"/>
                <a:sym typeface="Roboto"/>
              </a:rPr>
              <a:t>Publishing</a:t>
            </a:r>
            <a:r>
              <a:rPr lang="en-US" sz="2000" dirty="0">
                <a:latin typeface="Roboto"/>
                <a:ea typeface="Roboto"/>
                <a:sym typeface="Roboto"/>
              </a:rPr>
              <a:t> – </a:t>
            </a:r>
            <a:r>
              <a:rPr lang="ru-RU" sz="2000" dirty="0">
                <a:latin typeface="Roboto"/>
                <a:ea typeface="Roboto"/>
                <a:sym typeface="Roboto"/>
              </a:rPr>
              <a:t>непосредственное размещение файлов приложения на сервере</a:t>
            </a:r>
            <a:r>
              <a:rPr lang="en-US" sz="2000" dirty="0">
                <a:latin typeface="Roboto"/>
                <a:ea typeface="Roboto"/>
                <a:sym typeface="Roboto"/>
              </a:rPr>
              <a:t>/c</a:t>
            </a:r>
            <a:r>
              <a:rPr lang="ru-RU" sz="2000" dirty="0">
                <a:latin typeface="Roboto"/>
                <a:ea typeface="Roboto"/>
                <a:sym typeface="Roboto"/>
              </a:rPr>
              <a:t>ервисе для хостинга</a:t>
            </a:r>
            <a:endParaRPr lang="ru-RU" sz="2000" dirty="0">
              <a:latin typeface="Roboto"/>
              <a:ea typeface="Roboto"/>
              <a:sym typeface="Calibri"/>
            </a:endParaRPr>
          </a:p>
          <a:p>
            <a:pPr marL="0" marR="0" lvl="0" indent="-12700" algn="l" rtl="0">
              <a:spcBef>
                <a:spcPts val="30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latin typeface="Roboto"/>
                <a:ea typeface="Roboto"/>
                <a:sym typeface="Calibri"/>
              </a:rPr>
              <a:t>  Deployment </a:t>
            </a:r>
            <a:r>
              <a:rPr lang="ru-RU" sz="2000" dirty="0">
                <a:latin typeface="Roboto"/>
                <a:ea typeface="Roboto"/>
                <a:sym typeface="Calibri"/>
              </a:rPr>
              <a:t>– непосредственные настройка и запуск приложения на сервере для хостинга.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Azure App Services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644029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605080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4598738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37577" y="3283780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Приложение не ограничено платформой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и может быть написано на множестве других языков.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277437"/>
            <a:ext cx="6840900" cy="131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App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Services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позволяют автоматически регулировать нагруженость приложения и в случае необходимости добавлять вычислительные мощности для хостингоой машины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320479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Это сервис на базе </a:t>
            </a: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HTTP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который предназначен для хостинга на нем веб и </a:t>
            </a: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REST API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приложений.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222">
            <a:extLst>
              <a:ext uri="{FF2B5EF4-FFF2-40B4-BE49-F238E27FC236}">
                <a16:creationId xmlns:a16="http://schemas.microsoft.com/office/drawing/2014/main" id="{1F55B8F4-3454-4F94-9ED4-80297A00ED1A}"/>
              </a:ext>
            </a:extLst>
          </p:cNvPr>
          <p:cNvSpPr/>
          <p:nvPr/>
        </p:nvSpPr>
        <p:spPr>
          <a:xfrm>
            <a:off x="552621" y="5779488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dirty="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Shape 224">
            <a:extLst>
              <a:ext uri="{FF2B5EF4-FFF2-40B4-BE49-F238E27FC236}">
                <a16:creationId xmlns:a16="http://schemas.microsoft.com/office/drawing/2014/main" id="{5E1577C5-E1D9-416D-AA32-862BF0E71B29}"/>
              </a:ext>
            </a:extLst>
          </p:cNvPr>
          <p:cNvSpPr txBox="1"/>
          <p:nvPr/>
        </p:nvSpPr>
        <p:spPr>
          <a:xfrm>
            <a:off x="1165523" y="5458188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При хостинге</a:t>
            </a:r>
            <a:r>
              <a:rPr lang="uk-UA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с помощью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App Services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можно пользоваться средствами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CI/CD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от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Azure.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67112989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978408"/>
            <a:ext cx="6804734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Структура</a:t>
            </a:r>
            <a:r>
              <a:rPr lang="en-US" sz="4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4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сервисов </a:t>
            </a:r>
            <a:r>
              <a:rPr lang="en-US" sz="4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Azure</a:t>
            </a:r>
            <a:endParaRPr sz="40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1A3351-F5AE-4A59-B712-71B380E9D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11834"/>
            <a:ext cx="9144000" cy="513976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/>
        </p:nvSpPr>
        <p:spPr>
          <a:xfrm>
            <a:off x="4834204" y="3799880"/>
            <a:ext cx="2726501" cy="2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Self-</a:t>
            </a:r>
            <a:r>
              <a:rPr lang="en-US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ontained</a:t>
            </a:r>
            <a:endParaRPr sz="18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rtl="0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Содержит само приложение а также 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.NET Core Runtime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и все необходимые библиотеки.</a:t>
            </a:r>
            <a:endParaRPr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Shape 251"/>
          <p:cNvSpPr txBox="1"/>
          <p:nvPr/>
        </p:nvSpPr>
        <p:spPr>
          <a:xfrm>
            <a:off x="1264513" y="3799881"/>
            <a:ext cx="2598441" cy="26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Framework-dependent</a:t>
            </a:r>
            <a:endParaRPr sz="18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rtl="0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rPr lang="ru-RU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Содержит только само приложение, пользователю необходимо самому устанавливать нужную версию </a:t>
            </a:r>
            <a:r>
              <a:rPr lang="en-US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.NET Core Runtime.</a:t>
            </a:r>
            <a:endParaRPr sz="16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2" name="Shape 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Shape 253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Shape 254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55" name="Shape 255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2141077" y="2724150"/>
            <a:ext cx="876300" cy="87630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2400"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5705088" y="2724150"/>
            <a:ext cx="876300" cy="876300"/>
          </a:xfrm>
          <a:prstGeom prst="rect">
            <a:avLst/>
          </a:prstGeom>
          <a:noFill/>
          <a:ln w="28575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24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dirty="0">
                <a:latin typeface="Roboto"/>
                <a:ea typeface="Roboto"/>
                <a:cs typeface="Roboto"/>
                <a:sym typeface="Roboto"/>
              </a:rPr>
              <a:t>Deployment Mode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771512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65588" y="1114513"/>
            <a:ext cx="5817765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Deployment methods</a:t>
            </a:r>
            <a:endParaRPr sz="40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4365DE0-F353-453A-82EF-E26335BB1B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29619"/>
            <a:ext cx="9144000" cy="425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0115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48448" y="1591049"/>
            <a:ext cx="844710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Azure DevOps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527824"/>
            <a:ext cx="8181300" cy="3633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30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Это </a:t>
            </a:r>
            <a:r>
              <a:rPr lang="en-US" sz="200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SaaS (Software as a service)</a:t>
            </a:r>
            <a:r>
              <a:rPr lang="ru-RU" sz="200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сервис, который предоставляет набор средств для разрабоки и деплоя приложений.</a:t>
            </a:r>
            <a:endParaRPr lang="ru-RU" sz="2000" dirty="0">
              <a:solidFill>
                <a:schemeClr val="tx1"/>
              </a:solidFill>
              <a:latin typeface="Roboto"/>
              <a:ea typeface="Roboto"/>
              <a:sym typeface="Roboto"/>
            </a:endParaRPr>
          </a:p>
          <a:p>
            <a:pPr lvl="0" indent="-12700">
              <a:spcBef>
                <a:spcPts val="3000"/>
              </a:spcBef>
              <a:buSzPts val="2000"/>
              <a:buFont typeface="Noto Sans Symbols"/>
              <a:buChar char="▪"/>
            </a:pP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sym typeface="Calibri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Azure DevOps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поддерживает множество различный языков и платформ</a:t>
            </a:r>
            <a:endParaRPr lang="ru-RU" sz="2000" dirty="0">
              <a:solidFill>
                <a:schemeClr val="tx1"/>
              </a:solidFill>
              <a:latin typeface="Roboto"/>
              <a:ea typeface="Roboto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958343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3126</TotalTime>
  <Words>254</Words>
  <Application>Microsoft Office PowerPoint</Application>
  <PresentationFormat>On-screen Show (4:3)</PresentationFormat>
  <Paragraphs>46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Noto Sans Symbols</vt:lpstr>
      <vt:lpstr>Calibri</vt:lpstr>
      <vt:lpstr>Roboto</vt:lpstr>
      <vt:lpstr>Тема Office</vt:lpstr>
      <vt:lpstr>PowerPoint Presentation</vt:lpstr>
      <vt:lpstr>Hosting / Publishing / Deployment</vt:lpstr>
      <vt:lpstr>Azure App Services</vt:lpstr>
      <vt:lpstr>Структура сервисов Azure</vt:lpstr>
      <vt:lpstr>Deployment Mode</vt:lpstr>
      <vt:lpstr>Deployment methods</vt:lpstr>
      <vt:lpstr>Azure DevOps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18</cp:revision>
  <dcterms:modified xsi:type="dcterms:W3CDTF">2021-02-03T11:44:05Z</dcterms:modified>
</cp:coreProperties>
</file>