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92" r:id="rId6"/>
    <p:sldId id="291" r:id="rId7"/>
    <p:sldId id="288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08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909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94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68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404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44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Message sending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SMTP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71255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SMTP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 расшифровывается как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Simple Mail Transfer Protocol,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что дословно означает «простой протокол для отправки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Email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сообщений»</a:t>
            </a:r>
          </a:p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Этот протокол представляет набор правил по которым происходит посылка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Email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сообщений в сети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39123685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SMTP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сервер 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71255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SMTP 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сервер</a:t>
            </a:r>
            <a:r>
              <a:rPr lang="uk-UA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это по большому счету компьютер, который придерживается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SMTP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и участвует в пересылке сообщений</a:t>
            </a:r>
          </a:p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При отправке сообщения мы пользуемся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SMTP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сервером, который решает на какой сервер перенаправить это сообщение и отправляет его</a:t>
            </a:r>
          </a:p>
        </p:txBody>
      </p:sp>
    </p:spTree>
    <p:extLst>
      <p:ext uri="{BB962C8B-B14F-4D97-AF65-F5344CB8AC3E}">
        <p14:creationId xmlns:p14="http://schemas.microsoft.com/office/powerpoint/2010/main" val="13807641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Схема отправки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MTP server">
            <a:extLst>
              <a:ext uri="{FF2B5EF4-FFF2-40B4-BE49-F238E27FC236}">
                <a16:creationId xmlns:a16="http://schemas.microsoft.com/office/drawing/2014/main" id="{C3D24ECE-AFDF-4450-A4C1-DCCCCD5CD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666063"/>
            <a:ext cx="55245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231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Источники </a:t>
            </a:r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IConfiguration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Файл </a:t>
            </a:r>
            <a:r>
              <a:rPr lang="en-US" sz="20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secrets.json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Переменные среды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Файл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appsettings.json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79B6CF71-E9FB-4BF6-9FFF-E0E3BA22FDD8}"/>
              </a:ext>
            </a:extLst>
          </p:cNvPr>
          <p:cNvSpPr/>
          <p:nvPr/>
        </p:nvSpPr>
        <p:spPr>
          <a:xfrm>
            <a:off x="524675" y="54865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224">
            <a:extLst>
              <a:ext uri="{FF2B5EF4-FFF2-40B4-BE49-F238E27FC236}">
                <a16:creationId xmlns:a16="http://schemas.microsoft.com/office/drawing/2014/main" id="{8962AE9C-475A-4F45-93A9-4E4FB1B48D75}"/>
              </a:ext>
            </a:extLst>
          </p:cNvPr>
          <p:cNvSpPr txBox="1"/>
          <p:nvPr/>
        </p:nvSpPr>
        <p:spPr>
          <a:xfrm>
            <a:off x="1165523" y="516521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Аргументы командной строки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691041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Twilio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71255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Twilio 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это сервис, который позволяет програмно отправлять 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SMS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MMS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сообщения а также совершать звонки.</a:t>
            </a:r>
          </a:p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своем приложении можно обратится к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Twilio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используя его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REST API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Twilio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свою очередь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отправляет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SMS</a:t>
            </a:r>
            <a:r>
              <a:rPr lang="ru-RU" sz="200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сообщение на основе параметров, переданных в запросе.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8194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Схема отправки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SMS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Twilio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Outgoing SMS Diagram">
            <a:extLst>
              <a:ext uri="{FF2B5EF4-FFF2-40B4-BE49-F238E27FC236}">
                <a16:creationId xmlns:a16="http://schemas.microsoft.com/office/drawing/2014/main" id="{3FFA1166-DA03-4485-B133-17E806AEA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11" y="2475188"/>
            <a:ext cx="7254777" cy="40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241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205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Noto Sans Symbols</vt:lpstr>
      <vt:lpstr>Arial</vt:lpstr>
      <vt:lpstr>Calibri</vt:lpstr>
      <vt:lpstr>Тема Office</vt:lpstr>
      <vt:lpstr>PowerPoint Presentation</vt:lpstr>
      <vt:lpstr>SMTP</vt:lpstr>
      <vt:lpstr>SMTP сервер </vt:lpstr>
      <vt:lpstr>Схема отправки Email</vt:lpstr>
      <vt:lpstr>Источники IConfiguration</vt:lpstr>
      <vt:lpstr>Twilio</vt:lpstr>
      <vt:lpstr>Схема отправки SMS с Twilio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18</cp:revision>
  <dcterms:modified xsi:type="dcterms:W3CDTF">2020-06-17T21:14:01Z</dcterms:modified>
</cp:coreProperties>
</file>