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85" r:id="rId3"/>
    <p:sldId id="286" r:id="rId4"/>
    <p:sldId id="289" r:id="rId5"/>
    <p:sldId id="287" r:id="rId6"/>
    <p:sldId id="293" r:id="rId7"/>
    <p:sldId id="294" r:id="rId8"/>
    <p:sldId id="292" r:id="rId9"/>
    <p:sldId id="291" r:id="rId10"/>
    <p:sldId id="290" r:id="rId11"/>
    <p:sldId id="295" r:id="rId12"/>
    <p:sldId id="25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277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307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8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6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0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6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fundamentals/middleware/?view=aspnetcore-3.1#built-in-middlewa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313378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6550" y="2285828"/>
            <a:ext cx="7719600" cy="17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Map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происходит маппинг выбраной конечной точки к делегату подходящего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action`a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54517-64B3-4F17-AA69-F3E844689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696" y="3412750"/>
            <a:ext cx="57816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428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792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Об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ъ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явление пользовательского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63">
            <a:extLst>
              <a:ext uri="{FF2B5EF4-FFF2-40B4-BE49-F238E27FC236}">
                <a16:creationId xmlns:a16="http://schemas.microsoft.com/office/drawing/2014/main" id="{B1518313-5552-43D1-BD9A-CD12C500D4A4}"/>
              </a:ext>
            </a:extLst>
          </p:cNvPr>
          <p:cNvSpPr txBox="1"/>
          <p:nvPr/>
        </p:nvSpPr>
        <p:spPr>
          <a:xfrm>
            <a:off x="467326" y="294507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Объявление пользовательского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осуществляется просто посредством добавления нового класса.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Класс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должен содержать конструктор, который принимает параметр типа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RequestDelegate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и публичный метод с названием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или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InvokeAsync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Метод должен возвращать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Task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первым параметром принимать тип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20153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549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Класс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219416"/>
            <a:ext cx="8181300" cy="382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информацию о текущем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запросе.</a:t>
            </a:r>
            <a:endParaRPr sz="20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Получить доступ к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HttpContext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можно через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IHttpContextAccesssor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Пример информации, которую можно получить из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HttpContext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</a:t>
            </a: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Тип запроса (</a:t>
            </a:r>
            <a:r>
              <a:rPr lang="en-US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Get, Post</a:t>
            </a: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)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Параметры запроса</a:t>
            </a:r>
            <a:endParaRPr lang="en-US"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457200" lvl="7" indent="-457200">
              <a:spcBef>
                <a:spcPts val="600"/>
              </a:spcBef>
              <a:buSzPts val="2000"/>
              <a:buFont typeface="+mj-lt"/>
              <a:buAutoNum type="arabicPeriod"/>
            </a:pPr>
            <a:r>
              <a:rPr lang="ru-RU" sz="2000" i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Заголовки запроса</a:t>
            </a:r>
            <a:endParaRPr sz="2000" i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middleware?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712554"/>
            <a:ext cx="8181300" cy="319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это компонент который встроен в конвеер обработки запроса/ответа клиента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предназначен для обработки запроса/ответа.</a:t>
            </a:r>
          </a:p>
          <a:p>
            <a:pPr marL="0" marR="0" lvl="0" indent="-12700" algn="l" rtl="0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1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каждом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указывается передавать ли запрос следующему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</a:p>
          <a:p>
            <a:pPr lvl="0" indent="-12700">
              <a:spcBef>
                <a:spcPts val="15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Middleware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обрабатывают запрос/ответ в порядке их обьявления в методе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Configure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3721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мер обьявления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FE6DB6C-F9B9-4084-B910-F96CF6BA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2367345"/>
            <a:ext cx="5467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45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Схема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5B8CA-FF83-4505-936E-3EC5C29C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969" y="2550652"/>
            <a:ext cx="599206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11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Способы обьяления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0"/>
            <a:ext cx="8181300" cy="331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использовать стандартные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middleware, </a:t>
            </a:r>
            <a:r>
              <a:rPr lang="ru-RU" sz="2000" dirty="0">
                <a:latin typeface="Roboto"/>
                <a:ea typeface="Roboto"/>
                <a:sym typeface="Roboto"/>
              </a:rPr>
              <a:t>например </a:t>
            </a:r>
            <a:r>
              <a:rPr lang="en-US" sz="2000" b="1" dirty="0" err="1">
                <a:latin typeface="Roboto"/>
                <a:ea typeface="Roboto"/>
                <a:sym typeface="Roboto"/>
              </a:rPr>
              <a:t>AddAuthentication</a:t>
            </a:r>
            <a:r>
              <a:rPr lang="en-US" sz="2000" dirty="0">
                <a:latin typeface="Roboto"/>
                <a:ea typeface="Roboto"/>
                <a:sym typeface="Roboto"/>
              </a:rPr>
              <a:t>.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С помощью методов </a:t>
            </a:r>
            <a:r>
              <a:rPr lang="en-US" sz="2000" dirty="0">
                <a:latin typeface="Roboto"/>
                <a:ea typeface="Roboto"/>
                <a:sym typeface="Roboto"/>
              </a:rPr>
              <a:t>Run, Map, Use</a:t>
            </a:r>
            <a:r>
              <a:rPr lang="ru-RU" sz="2000" dirty="0">
                <a:latin typeface="Roboto"/>
                <a:ea typeface="Roboto"/>
                <a:sym typeface="Roboto"/>
              </a:rPr>
              <a:t> можно описывать набор действий, передавая параметром делегат с этими действиями, например: </a:t>
            </a:r>
            <a:r>
              <a:rPr lang="en-US" sz="2000" b="1" dirty="0">
                <a:latin typeface="Roboto"/>
                <a:ea typeface="Roboto"/>
                <a:sym typeface="Roboto"/>
              </a:rPr>
              <a:t>Use(x =&gt; { </a:t>
            </a:r>
            <a:r>
              <a:rPr lang="en-US" sz="2000" b="1" i="1" u="sng" dirty="0">
                <a:latin typeface="Roboto"/>
                <a:ea typeface="Roboto"/>
                <a:sym typeface="Roboto"/>
              </a:rPr>
              <a:t>some actions</a:t>
            </a:r>
            <a:r>
              <a:rPr lang="en-US" sz="2000" b="1" i="1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})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Можно создавать пользовательские </a:t>
            </a:r>
            <a:r>
              <a:rPr lang="en-US" sz="2000" dirty="0">
                <a:latin typeface="Roboto"/>
                <a:ea typeface="Roboto"/>
                <a:sym typeface="Roboto"/>
              </a:rPr>
              <a:t>middleware.</a:t>
            </a:r>
            <a:endParaRPr sz="2000" dirty="0">
              <a:latin typeface="Roboto"/>
              <a:ea typeface="Robot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7741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605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Встроенные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89971"/>
            <a:ext cx="8181300" cy="304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</a:rPr>
              <a:t>В </a:t>
            </a:r>
            <a:r>
              <a:rPr lang="en-US" sz="2000" dirty="0">
                <a:latin typeface="Roboto"/>
                <a:ea typeface="Roboto"/>
                <a:sym typeface="Calibri"/>
              </a:rPr>
              <a:t>.NET Core </a:t>
            </a:r>
            <a:r>
              <a:rPr lang="ru-RU" sz="2000" dirty="0">
                <a:latin typeface="Roboto"/>
                <a:ea typeface="Roboto"/>
                <a:sym typeface="Calibri"/>
              </a:rPr>
              <a:t>есть набор встроенных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middleware. </a:t>
            </a:r>
            <a:endParaRPr lang="ru-RU" sz="2000" dirty="0"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Некоторые из этих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 </a:t>
            </a:r>
            <a:r>
              <a:rPr lang="ru-RU" sz="2000" dirty="0">
                <a:latin typeface="Roboto"/>
                <a:ea typeface="Roboto"/>
                <a:sym typeface="Calibri"/>
              </a:rPr>
              <a:t>являются терминальными </a:t>
            </a:r>
            <a:r>
              <a:rPr lang="en-US" sz="2000" dirty="0">
                <a:latin typeface="Roboto"/>
                <a:ea typeface="Roboto"/>
                <a:sym typeface="Calibri"/>
              </a:rPr>
              <a:t>middleware</a:t>
            </a:r>
            <a:r>
              <a:rPr lang="ru-RU" sz="2000" dirty="0">
                <a:latin typeface="Roboto"/>
                <a:ea typeface="Roboto"/>
                <a:sym typeface="Calibri"/>
              </a:rPr>
              <a:t>, а некоторые становятся таковыми только в определенных условиях.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latin typeface="Roboto"/>
                <a:ea typeface="Roboto"/>
                <a:sym typeface="Calibri"/>
                <a:hlinkClick r:id="rId4"/>
              </a:rPr>
              <a:t>Список встроенных</a:t>
            </a:r>
            <a:r>
              <a:rPr lang="en-US" sz="2000" dirty="0">
                <a:latin typeface="Roboto"/>
                <a:ea typeface="Roboto"/>
                <a:sym typeface="Calibri"/>
                <a:hlinkClick r:id="rId4"/>
              </a:rPr>
              <a:t> middleware</a:t>
            </a:r>
            <a:r>
              <a:rPr lang="en-US" sz="2000" dirty="0">
                <a:latin typeface="Roboto"/>
                <a:ea typeface="Roboto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9630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0765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Стандартный порядок вызова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72EF7B-AB12-4C7C-83F2-C22040AF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4" y="2639429"/>
            <a:ext cx="7218952" cy="40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168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890423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862873"/>
            <a:ext cx="7719600" cy="2454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обьявляется стандартное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которых может быть несколько в конвеере обработки запроса. Параметр </a:t>
            </a:r>
            <a:r>
              <a:rPr lang="en-US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next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анонимного метода что передается в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указывает на следуюющее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Таким образом можно выполнять действие до и после выполнения следующего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middleware.</a:t>
            </a:r>
            <a:endParaRPr lang="ru-RU" i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DB4FF-D29C-4FA9-8653-16A7982C8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706" y="5317721"/>
            <a:ext cx="5458587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493126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dirty="0"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06550" y="2412308"/>
            <a:ext cx="77196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 помощью метода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обьявляется </a:t>
            </a:r>
            <a:r>
              <a:rPr lang="en-US" b="1" i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terminal 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 Это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которое указывает на окончание конвеера обработки запроса. Это означает что больше ни одно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не будет вызвано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для обработки запроса после данного.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Пример: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C8F4B-4C4C-4DDC-97DD-01086792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531" y="4664215"/>
            <a:ext cx="439163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618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422</Words>
  <Application>Microsoft Office PowerPoint</Application>
  <PresentationFormat>On-screen Show (4:3)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middleware?</vt:lpstr>
      <vt:lpstr>Пример обьявления middleware</vt:lpstr>
      <vt:lpstr>Схема вызова middleware</vt:lpstr>
      <vt:lpstr>Способы обьяления middleware</vt:lpstr>
      <vt:lpstr>Встроенные middleware</vt:lpstr>
      <vt:lpstr>Стандартный порядок вызова middleware</vt:lpstr>
      <vt:lpstr>Use()</vt:lpstr>
      <vt:lpstr>Run()</vt:lpstr>
      <vt:lpstr>Map()</vt:lpstr>
      <vt:lpstr>Объявление пользовательского middleware</vt:lpstr>
      <vt:lpstr>Класс HttpContext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33</cp:revision>
  <dcterms:modified xsi:type="dcterms:W3CDTF">2021-01-20T20:03:53Z</dcterms:modified>
</cp:coreProperties>
</file>