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6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1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6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0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7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EBEB-74BD-4387-8EBD-7CA58DC61A3C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2712-5483-4464-A564-137006CB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news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unicorn.kr/company/%EB%B6%80%EB%8F%99%EB%B6%80%EB%8F%99-579dec0a45613219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71" y="0"/>
            <a:ext cx="8686800" cy="1343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751" y="195661"/>
            <a:ext cx="1474296" cy="7341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1343025"/>
            <a:ext cx="3022226" cy="19752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537" y="1341345"/>
            <a:ext cx="3857625" cy="19752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710" y="1341345"/>
            <a:ext cx="2190750" cy="6034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13710" y="2358818"/>
            <a:ext cx="2107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코스피 </a:t>
            </a:r>
            <a:r>
              <a:rPr lang="en-US" altLang="ko-KR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UP &amp; Down</a:t>
            </a: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코스닥</a:t>
            </a:r>
            <a:r>
              <a:rPr lang="en-US" altLang="ko-KR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…..</a:t>
            </a: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이종목 어때</a:t>
            </a:r>
            <a:r>
              <a:rPr lang="en-US" altLang="ko-KR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??</a:t>
            </a:r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1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201" y="19443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공감지표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8509" y="1944345"/>
            <a:ext cx="1485900" cy="2390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61413" y="21444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하락</a:t>
            </a:r>
            <a:endParaRPr lang="ko-KR" altLang="en-US" sz="1000" b="1"/>
          </a:p>
        </p:txBody>
      </p:sp>
      <p:sp>
        <p:nvSpPr>
          <p:cNvPr id="18" name="TextBox 17"/>
          <p:cNvSpPr txBox="1"/>
          <p:nvPr/>
        </p:nvSpPr>
        <p:spPr>
          <a:xfrm>
            <a:off x="10985625" y="21357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상승</a:t>
            </a:r>
            <a:endParaRPr lang="ko-KR" altLang="en-US" sz="1000" b="1"/>
          </a:p>
        </p:txBody>
      </p:sp>
      <p:sp>
        <p:nvSpPr>
          <p:cNvPr id="19" name="TextBox 18"/>
          <p:cNvSpPr txBox="1"/>
          <p:nvPr/>
        </p:nvSpPr>
        <p:spPr>
          <a:xfrm>
            <a:off x="9761413" y="29562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하락</a:t>
            </a:r>
            <a:endParaRPr lang="ko-KR" altLang="en-US" sz="1000" b="1"/>
          </a:p>
        </p:txBody>
      </p:sp>
      <p:sp>
        <p:nvSpPr>
          <p:cNvPr id="20" name="TextBox 19"/>
          <p:cNvSpPr txBox="1"/>
          <p:nvPr/>
        </p:nvSpPr>
        <p:spPr>
          <a:xfrm>
            <a:off x="10985625" y="29475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상승</a:t>
            </a:r>
            <a:endParaRPr lang="ko-KR" altLang="en-US" sz="1000" b="1"/>
          </a:p>
        </p:txBody>
      </p:sp>
      <p:sp>
        <p:nvSpPr>
          <p:cNvPr id="21" name="TextBox 20"/>
          <p:cNvSpPr txBox="1"/>
          <p:nvPr/>
        </p:nvSpPr>
        <p:spPr>
          <a:xfrm>
            <a:off x="9743483" y="36873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하락</a:t>
            </a:r>
            <a:endParaRPr lang="ko-KR" altLang="en-US" sz="1000" b="1"/>
          </a:p>
        </p:txBody>
      </p:sp>
      <p:sp>
        <p:nvSpPr>
          <p:cNvPr id="22" name="TextBox 21"/>
          <p:cNvSpPr txBox="1"/>
          <p:nvPr/>
        </p:nvSpPr>
        <p:spPr>
          <a:xfrm>
            <a:off x="10985625" y="36905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상승</a:t>
            </a:r>
            <a:endParaRPr lang="ko-KR" alt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2379267" y="28774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증권정보관련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34406" y="2948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뉴스관련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3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076378" y="420524"/>
            <a:ext cx="3099290" cy="5624173"/>
            <a:chOff x="7834330" y="482776"/>
            <a:chExt cx="3099290" cy="562417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4330" y="794657"/>
              <a:ext cx="3099290" cy="309602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409352" y="482776"/>
              <a:ext cx="1858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게시글 클릭시 보여지는 화면</a:t>
              </a:r>
              <a:endParaRPr lang="ko-KR" altLang="en-US" sz="100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4330" y="3890683"/>
              <a:ext cx="3099290" cy="2216266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전문가 분석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651" y="116541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기업분석자료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62" y="1629767"/>
            <a:ext cx="1857504" cy="348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74" y="2202541"/>
            <a:ext cx="2338531" cy="336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693" y="1662254"/>
            <a:ext cx="3815412" cy="399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5769" y="16090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글쓰기</a:t>
            </a:r>
            <a:endParaRPr lang="ko-KR" altLang="en-US" sz="1400" b="1"/>
          </a:p>
        </p:txBody>
      </p:sp>
      <p:sp>
        <p:nvSpPr>
          <p:cNvPr id="4" name="TextBox 3"/>
          <p:cNvSpPr txBox="1"/>
          <p:nvPr/>
        </p:nvSpPr>
        <p:spPr>
          <a:xfrm>
            <a:off x="68931" y="1978425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NO </a:t>
            </a:r>
            <a:r>
              <a:rPr lang="ko-KR" altLang="en-US" sz="1000" smtClean="0"/>
              <a:t>이미지    제목                 작성자 조회 추천 작성일</a:t>
            </a:r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7768792" y="7187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기업분석자료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4099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전문가 분석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651" y="116541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/>
              <a:t> </a:t>
            </a:r>
            <a:r>
              <a:rPr lang="ko-KR" altLang="en-US" smtClean="0"/>
              <a:t>주식 종목 추천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62" y="1629767"/>
            <a:ext cx="1857504" cy="348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4" y="2202541"/>
            <a:ext cx="2338531" cy="336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277" y="1660443"/>
            <a:ext cx="3815412" cy="2825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5769" y="16090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글쓰기</a:t>
            </a:r>
            <a:endParaRPr lang="ko-KR" altLang="en-US" sz="1400" b="1"/>
          </a:p>
        </p:txBody>
      </p:sp>
      <p:sp>
        <p:nvSpPr>
          <p:cNvPr id="4" name="TextBox 3"/>
          <p:cNvSpPr txBox="1"/>
          <p:nvPr/>
        </p:nvSpPr>
        <p:spPr>
          <a:xfrm>
            <a:off x="68931" y="1978425"/>
            <a:ext cx="3248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NO </a:t>
            </a:r>
            <a:r>
              <a:rPr lang="ko-KR" altLang="en-US" sz="1000" smtClean="0"/>
              <a:t>이미지    제목             작성자 조회 추천 작성일</a:t>
            </a:r>
            <a:endParaRPr lang="ko-KR" altLang="en-US" sz="1000"/>
          </a:p>
        </p:txBody>
      </p:sp>
      <p:grpSp>
        <p:nvGrpSpPr>
          <p:cNvPr id="12" name="그룹 11"/>
          <p:cNvGrpSpPr/>
          <p:nvPr/>
        </p:nvGrpSpPr>
        <p:grpSpPr>
          <a:xfrm>
            <a:off x="7834330" y="482776"/>
            <a:ext cx="3099290" cy="5622189"/>
            <a:chOff x="7834330" y="482776"/>
            <a:chExt cx="3099290" cy="562218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4330" y="794657"/>
              <a:ext cx="3099290" cy="309602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4330" y="3783107"/>
              <a:ext cx="3099290" cy="232185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409352" y="482776"/>
              <a:ext cx="1858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게시글 클릭시 보여지는 화면</a:t>
              </a:r>
              <a:endParaRPr lang="ko-KR" altLang="en-US" sz="10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78839" y="4545106"/>
            <a:ext cx="11705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</a:t>
            </a:r>
            <a:r>
              <a:rPr lang="ko-KR" altLang="en-US" sz="1200" smtClean="0"/>
              <a:t>이미지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-</a:t>
            </a:r>
            <a:r>
              <a:rPr lang="ko-KR" altLang="en-US" sz="1200" smtClean="0"/>
              <a:t>종목명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ko-KR" altLang="en-US" sz="1200" smtClean="0"/>
              <a:t>매수가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ko-KR" altLang="en-US" sz="1200" smtClean="0"/>
              <a:t>매도가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ko-KR" altLang="en-US" sz="1200" smtClean="0"/>
              <a:t>손절가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ko-KR" altLang="en-US" sz="1200" smtClean="0"/>
              <a:t>보유기간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-</a:t>
            </a:r>
            <a:r>
              <a:rPr lang="ko-KR" altLang="en-US" sz="1200" smtClean="0"/>
              <a:t>추천내용작성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905" y="1387609"/>
            <a:ext cx="3046562" cy="12569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31345" y="2685171"/>
            <a:ext cx="319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</a:t>
            </a:r>
            <a:r>
              <a:rPr lang="ko-KR" altLang="en-US" b="1" smtClean="0"/>
              <a:t>종목명</a:t>
            </a:r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매수가    </a:t>
            </a:r>
            <a:r>
              <a:rPr lang="en-US" altLang="ko-KR" b="1" smtClean="0"/>
              <a:t>-</a:t>
            </a:r>
            <a:r>
              <a:rPr lang="ko-KR" altLang="en-US" b="1" smtClean="0"/>
              <a:t>매도가    </a:t>
            </a:r>
            <a:r>
              <a:rPr lang="en-US" altLang="ko-KR" b="1" smtClean="0"/>
              <a:t>-</a:t>
            </a:r>
            <a:r>
              <a:rPr lang="ko-KR" altLang="en-US" b="1" smtClean="0"/>
              <a:t>손절가</a:t>
            </a:r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보유기간</a:t>
            </a:r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추천내용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/>
              <a:t> ~~~~~~~~</a:t>
            </a:r>
          </a:p>
          <a:p>
            <a:r>
              <a:rPr lang="en-US" altLang="ko-KR" b="1" smtClean="0"/>
              <a:t>~~~~~~~~~~~~~~~~</a:t>
            </a: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7831345" y="76562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주식종목추천</a:t>
            </a:r>
            <a:endParaRPr lang="ko-KR" altLang="en-US" sz="1200" b="1"/>
          </a:p>
        </p:txBody>
      </p:sp>
      <p:sp>
        <p:nvSpPr>
          <p:cNvPr id="18" name="TextBox 17"/>
          <p:cNvSpPr txBox="1"/>
          <p:nvPr/>
        </p:nvSpPr>
        <p:spPr>
          <a:xfrm>
            <a:off x="8899870" y="17322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0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지식공유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 Q&amp;A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0076" y="1057142"/>
            <a:ext cx="64357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좋은 정보 공유 </a:t>
            </a: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합시다(기본게시판구조</a:t>
            </a:r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sz="16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5488" y="1064190"/>
            <a:ext cx="64357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</a:t>
            </a: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 </a:t>
            </a:r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기본게시판구조 </a:t>
            </a:r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영상등록</a:t>
            </a:r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sz="16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004" y="1064190"/>
            <a:ext cx="643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무엇이든 물어보세요 </a:t>
            </a:r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Q&amp;A (</a:t>
            </a:r>
            <a:r>
              <a:rPr lang="ko-KR" altLang="en-US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기본게시판구조</a:t>
            </a:r>
            <a:r>
              <a:rPr lang="en-US" altLang="ko-KR" sz="16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sz="16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84" y="1549585"/>
            <a:ext cx="3815412" cy="399825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5004" y="1347257"/>
            <a:ext cx="3061699" cy="2708650"/>
            <a:chOff x="143529" y="1727016"/>
            <a:chExt cx="3061699" cy="270865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529" y="1727016"/>
              <a:ext cx="3061699" cy="188576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7" y="3588754"/>
              <a:ext cx="2845322" cy="846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282809" y="15278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글쓰기</a:t>
            </a:r>
            <a:endParaRPr lang="ko-KR" altLang="en-US" sz="1200"/>
          </a:p>
        </p:txBody>
      </p:sp>
      <p:grpSp>
        <p:nvGrpSpPr>
          <p:cNvPr id="19" name="그룹 18"/>
          <p:cNvGrpSpPr/>
          <p:nvPr/>
        </p:nvGrpSpPr>
        <p:grpSpPr>
          <a:xfrm>
            <a:off x="7601248" y="1433035"/>
            <a:ext cx="3099290" cy="5624173"/>
            <a:chOff x="7834330" y="482776"/>
            <a:chExt cx="3099290" cy="562417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4330" y="794657"/>
              <a:ext cx="3099290" cy="309602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409352" y="482776"/>
              <a:ext cx="1858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게시글 클릭시 보여지는 화면</a:t>
              </a:r>
              <a:endParaRPr lang="ko-KR" altLang="en-US" sz="100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4330" y="3890683"/>
              <a:ext cx="3099290" cy="2216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89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비상장 주식 정보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5129" y="1545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https://seibro.or.kr/websquare/control.jsp?w2xPath=/IPORTAL/user/index.xml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129" y="1178915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증권정보포털</a:t>
            </a:r>
            <a:r>
              <a:rPr lang="en-US" altLang="ko-KR" smtClean="0"/>
              <a:t>-</a:t>
            </a:r>
            <a:r>
              <a:rPr lang="ko-KR" altLang="en-US" smtClean="0"/>
              <a:t>세이브로   </a:t>
            </a:r>
            <a:r>
              <a:rPr lang="en-US" altLang="ko-KR" smtClean="0"/>
              <a:t>API  </a:t>
            </a:r>
            <a:r>
              <a:rPr lang="ko-KR" altLang="en-US" smtClean="0"/>
              <a:t>오픈 플랫폼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공감지표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1471612"/>
            <a:ext cx="5534025" cy="391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51" y="1431251"/>
            <a:ext cx="2424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코스피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UP &amp; Down</a:t>
            </a:r>
          </a:p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코스닥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…..</a:t>
            </a:r>
          </a:p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이종목 어때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??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7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7" y="352399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651" y="1090426"/>
            <a:ext cx="36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일반회원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기업회원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전문회원 구분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52" y="1665055"/>
            <a:ext cx="2520165" cy="40202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355" y="1179776"/>
            <a:ext cx="2455310" cy="49908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913" y="2867131"/>
            <a:ext cx="36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닉네임 추가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913" y="3441760"/>
            <a:ext cx="36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기업회원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사업자등록증 인증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913" y="4016389"/>
            <a:ext cx="36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전문회원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명함인증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7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7" y="352399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커뮤니티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650" y="1090426"/>
            <a:ext cx="64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전체글보기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자유게시판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유머방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공지사항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99" y="2556336"/>
            <a:ext cx="3815412" cy="39982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32475" y="22274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글쓰기 입력란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791204" y="6479799"/>
            <a:ext cx="969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팍스넷 자유게시판 구조  </a:t>
            </a:r>
            <a:r>
              <a:rPr lang="en-US" altLang="ko-KR" smtClean="0"/>
              <a:t>//  </a:t>
            </a:r>
            <a:r>
              <a:rPr lang="ko-KR" altLang="en-US" smtClean="0"/>
              <a:t>전체글보기는 글쓰기 기능 삭제</a:t>
            </a:r>
            <a:r>
              <a:rPr lang="en-US" altLang="ko-KR" smtClean="0"/>
              <a:t>//  </a:t>
            </a:r>
            <a:r>
              <a:rPr lang="ko-KR" altLang="en-US" smtClean="0"/>
              <a:t>공지사항은 관리자만 글등록</a:t>
            </a:r>
            <a:endParaRPr lang="en-US" altLang="ko-KR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143529" y="2476591"/>
            <a:ext cx="3061699" cy="2708650"/>
            <a:chOff x="143529" y="1727016"/>
            <a:chExt cx="3061699" cy="270865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529" y="1727016"/>
              <a:ext cx="3061699" cy="188576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7" y="3588754"/>
              <a:ext cx="2845322" cy="84691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7834330" y="482776"/>
            <a:ext cx="3099290" cy="5624173"/>
            <a:chOff x="7834330" y="482776"/>
            <a:chExt cx="3099290" cy="5624173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4330" y="794657"/>
              <a:ext cx="3099290" cy="30960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409352" y="482776"/>
              <a:ext cx="1858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게시글 클릭시 보여지는 화면</a:t>
              </a:r>
              <a:endParaRPr lang="ko-KR" altLang="en-US" sz="100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4330" y="3890683"/>
              <a:ext cx="3099290" cy="2216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41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7" y="352399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650" y="1090426"/>
            <a:ext cx="643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증권 뉴스 구조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https://finance.naver.com/news/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650" y="1812202"/>
            <a:ext cx="643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</a:t>
            </a:r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추가내용</a:t>
            </a:r>
            <a:r>
              <a:rPr lang="en-US" altLang="ko-KR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</a:p>
          <a:p>
            <a:endParaRPr lang="en-US" altLang="ko-KR"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담다뉴스  뉴스 메인페이지 상단에 추가 구성</a:t>
            </a:r>
            <a:endParaRPr lang="en-US" altLang="ko-KR" sz="12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 뉴스 클릭시 아래 형태로  구성                      게시글 클릭시 아래 형태로 구성  </a:t>
            </a:r>
            <a:endParaRPr lang="en-US" altLang="ko-KR" sz="12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94" y="1299882"/>
            <a:ext cx="5279207" cy="5470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0393" y="103827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담다뉴스</a:t>
            </a:r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7929082" y="813427"/>
            <a:ext cx="2941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이미지               </a:t>
            </a:r>
            <a:r>
              <a:rPr lang="en-US" altLang="ko-KR" sz="1000" smtClean="0"/>
              <a:t>/                    </a:t>
            </a:r>
            <a:r>
              <a:rPr lang="ko-KR" altLang="en-US" sz="1000" smtClean="0"/>
              <a:t>제목 </a:t>
            </a:r>
            <a:endParaRPr lang="en-US" altLang="ko-KR" sz="1000" smtClean="0"/>
          </a:p>
          <a:p>
            <a:r>
              <a:rPr lang="ko-KR" altLang="en-US" sz="1000" smtClean="0"/>
              <a:t>이미지               </a:t>
            </a:r>
            <a:r>
              <a:rPr lang="en-US" altLang="ko-KR" sz="1000" smtClean="0"/>
              <a:t>/                    </a:t>
            </a:r>
            <a:r>
              <a:rPr lang="ko-KR" altLang="en-US" sz="1000" smtClean="0"/>
              <a:t>제목 </a:t>
            </a:r>
            <a:endParaRPr lang="en-US" altLang="ko-KR" sz="1000" smtClean="0"/>
          </a:p>
          <a:p>
            <a:r>
              <a:rPr lang="ko-KR" altLang="en-US" sz="1000" smtClean="0"/>
              <a:t>이미지               </a:t>
            </a:r>
            <a:r>
              <a:rPr lang="en-US" altLang="ko-KR" sz="1000" smtClean="0"/>
              <a:t>/                     </a:t>
            </a:r>
            <a:r>
              <a:rPr lang="ko-KR" altLang="en-US" sz="1000" smtClean="0"/>
              <a:t>제목          </a:t>
            </a:r>
            <a:endParaRPr lang="ko-KR" altLang="en-US" sz="10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1" y="2897920"/>
            <a:ext cx="2338531" cy="336591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542522" y="2897920"/>
            <a:ext cx="2117474" cy="4655049"/>
            <a:chOff x="3542521" y="2858457"/>
            <a:chExt cx="2117474" cy="465504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2521" y="2858457"/>
              <a:ext cx="2117474" cy="235317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2521" y="5211635"/>
              <a:ext cx="2117474" cy="2301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970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기업탐방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728" y="460121"/>
            <a:ext cx="643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탐방요청 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탐방일정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탐방자료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 sz="11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651" y="965850"/>
            <a:ext cx="643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탐방요청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800" smtClean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https://www.nextunicorn.kr/company/%EB%B6%80%EB%8F%99%EB%B6%80%EB%8F%99-579dec0a45613219</a:t>
            </a:r>
            <a:endParaRPr lang="en-US" altLang="ko-KR" sz="8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3" y="1797015"/>
            <a:ext cx="4273363" cy="12109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4650" y="1797015"/>
            <a:ext cx="1020055" cy="264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기업탐방요청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12" y="3014841"/>
            <a:ext cx="4273363" cy="4259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3316" y="3900857"/>
            <a:ext cx="18405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smtClean="0"/>
              <a:t>글쓰기 입력란</a:t>
            </a:r>
            <a:r>
              <a:rPr lang="en-US" altLang="ko-KR" sz="1000" smtClean="0"/>
              <a:t>&gt;</a:t>
            </a:r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제목입력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기업정보입력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회사명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사업분야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대표자명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소재지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상장</a:t>
            </a:r>
            <a:r>
              <a:rPr lang="en-US" altLang="ko-KR" sz="1000" smtClean="0"/>
              <a:t>, </a:t>
            </a:r>
            <a:r>
              <a:rPr lang="ko-KR" altLang="en-US" sz="1000" smtClean="0"/>
              <a:t>비상장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스타트업 구분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질문내용 입력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- </a:t>
            </a:r>
            <a:r>
              <a:rPr lang="ko-KR" altLang="en-US" sz="1000" smtClean="0"/>
              <a:t>질문내용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7466315" y="1625076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게시글 클릭시 구성 형식</a:t>
            </a:r>
            <a:r>
              <a:rPr lang="en-US" altLang="ko-KR" smtClean="0"/>
              <a:t>&gt;</a:t>
            </a: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113122" y="2183215"/>
            <a:ext cx="6078878" cy="4442104"/>
            <a:chOff x="6113122" y="2183215"/>
            <a:chExt cx="6078878" cy="4442104"/>
          </a:xfrm>
        </p:grpSpPr>
        <p:grpSp>
          <p:nvGrpSpPr>
            <p:cNvPr id="23" name="그룹 22"/>
            <p:cNvGrpSpPr/>
            <p:nvPr/>
          </p:nvGrpSpPr>
          <p:grpSpPr>
            <a:xfrm>
              <a:off x="6113122" y="2183215"/>
              <a:ext cx="6078878" cy="3139657"/>
              <a:chOff x="6113122" y="3007968"/>
              <a:chExt cx="6078878" cy="3139657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3122" y="3007968"/>
                <a:ext cx="6078878" cy="313965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991941" y="3073693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질문내용</a:t>
                </a:r>
                <a:endParaRPr lang="ko-KR" altLang="en-US" sz="1600" b="1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203577" y="4419506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대표자명</a:t>
                </a:r>
                <a:endParaRPr lang="ko-KR" altLang="en-US" sz="1600" b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03577" y="3844807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사업분야</a:t>
                </a:r>
                <a:endParaRPr lang="ko-KR" altLang="en-US" sz="1600" b="1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03576" y="4943865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소재지</a:t>
                </a:r>
                <a:endParaRPr lang="ko-KR" altLang="en-US" sz="1600" b="1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03576" y="5305618"/>
                <a:ext cx="17411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상장사 </a:t>
                </a:r>
                <a:r>
                  <a:rPr lang="en-US" altLang="ko-KR" sz="1600" b="1" smtClean="0"/>
                  <a:t>, </a:t>
                </a:r>
                <a:r>
                  <a:rPr lang="ko-KR" altLang="en-US" sz="1600" b="1" smtClean="0"/>
                  <a:t>비상장</a:t>
                </a:r>
                <a:r>
                  <a:rPr lang="en-US" altLang="ko-KR" sz="1600" b="1" smtClean="0"/>
                  <a:t>, </a:t>
                </a:r>
              </a:p>
              <a:p>
                <a:r>
                  <a:rPr lang="ko-KR" altLang="en-US" sz="1600" b="1" smtClean="0"/>
                  <a:t>스타트업 구분</a:t>
                </a:r>
                <a:endParaRPr lang="ko-KR" altLang="en-US" sz="1600" b="1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03576" y="3366946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회사명</a:t>
                </a:r>
                <a:endParaRPr lang="ko-KR" altLang="en-US" sz="1600" b="1"/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3575" y="5055564"/>
              <a:ext cx="5693897" cy="1569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28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기업탐방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728" y="460121"/>
            <a:ext cx="643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탐방요청 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탐방일정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탐방자료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 sz="11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904126"/>
            <a:ext cx="64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탐방일정</a:t>
            </a:r>
            <a:endParaRPr lang="en-US" altLang="ko-KR" sz="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탐방일정 클릭시  해당 월  일정표 보여지고 일정표 아래 게시글 나열</a:t>
            </a:r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0" y="1878518"/>
            <a:ext cx="4259308" cy="1606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6141" y="163853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  &lt;      12</a:t>
            </a:r>
            <a:r>
              <a:rPr lang="ko-KR" altLang="en-US" smtClean="0"/>
              <a:t>월 일정     </a:t>
            </a:r>
            <a:r>
              <a:rPr lang="en-US" altLang="ko-KR" smtClean="0"/>
              <a:t>&gt;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95210" y="3485406"/>
            <a:ext cx="4259308" cy="3179497"/>
            <a:chOff x="143529" y="1727016"/>
            <a:chExt cx="3061699" cy="27086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529" y="1727016"/>
              <a:ext cx="3061699" cy="18857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7" y="3588754"/>
              <a:ext cx="2845322" cy="846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95210" y="34822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탐방일정</a:t>
            </a:r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814751" y="2691971"/>
            <a:ext cx="184056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smtClean="0"/>
              <a:t>글쓰기 입력란</a:t>
            </a:r>
            <a:r>
              <a:rPr lang="en-US" altLang="ko-KR" sz="1000" smtClean="0"/>
              <a:t>&gt;</a:t>
            </a:r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제목입력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** </a:t>
            </a:r>
            <a:r>
              <a:rPr lang="ko-KR" altLang="en-US" sz="1000" smtClean="0"/>
              <a:t>탐방일정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기업정보입력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회사명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사업분야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대표자명</a:t>
            </a:r>
            <a:endParaRPr lang="en-US" altLang="ko-KR" sz="100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소재지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설립일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홈페이지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상장</a:t>
            </a:r>
            <a:r>
              <a:rPr lang="en-US" altLang="ko-KR" sz="1000" smtClean="0"/>
              <a:t>, </a:t>
            </a:r>
            <a:r>
              <a:rPr lang="ko-KR" altLang="en-US" sz="1000" smtClean="0"/>
              <a:t>비상장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스타트업 구분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회사소개</a:t>
            </a:r>
            <a:endParaRPr lang="en-US" altLang="ko-KR" sz="1000" smtClean="0"/>
          </a:p>
          <a:p>
            <a:r>
              <a:rPr lang="en-US" altLang="ko-KR" sz="1000" smtClean="0"/>
              <a:t> - </a:t>
            </a:r>
            <a:r>
              <a:rPr lang="ko-KR" altLang="en-US" sz="1000" smtClean="0"/>
              <a:t>회사소개내용</a:t>
            </a:r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서비스 소개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- </a:t>
            </a:r>
            <a:r>
              <a:rPr lang="ko-KR" altLang="en-US" sz="1000" smtClean="0"/>
              <a:t>서비스소개 내용</a:t>
            </a:r>
            <a:endParaRPr lang="ko-KR" altLang="en-US" sz="1000"/>
          </a:p>
        </p:txBody>
      </p:sp>
      <p:grpSp>
        <p:nvGrpSpPr>
          <p:cNvPr id="14" name="그룹 13"/>
          <p:cNvGrpSpPr/>
          <p:nvPr/>
        </p:nvGrpSpPr>
        <p:grpSpPr>
          <a:xfrm>
            <a:off x="7123129" y="1681655"/>
            <a:ext cx="4407066" cy="4983248"/>
            <a:chOff x="7123129" y="1681655"/>
            <a:chExt cx="4407066" cy="498324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3129" y="2406454"/>
              <a:ext cx="4407066" cy="37613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23129" y="4025153"/>
              <a:ext cx="174599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/>
                <a:t>회사명</a:t>
              </a:r>
              <a:endParaRPr lang="en-US" altLang="ko-KR" sz="1400" b="1" smtClean="0"/>
            </a:p>
            <a:p>
              <a:r>
                <a:rPr lang="ko-KR" altLang="en-US" sz="1400" b="1" smtClean="0"/>
                <a:t>사업분야</a:t>
              </a:r>
              <a:endParaRPr lang="en-US" altLang="ko-KR" sz="1400" b="1" smtClean="0"/>
            </a:p>
            <a:p>
              <a:endParaRPr lang="en-US" altLang="ko-KR" sz="1400" b="1" smtClean="0"/>
            </a:p>
            <a:p>
              <a:r>
                <a:rPr lang="ko-KR" altLang="en-US" sz="1400" b="1" smtClean="0"/>
                <a:t>대표자명</a:t>
              </a:r>
              <a:endParaRPr lang="en-US" altLang="ko-KR" sz="1400" b="1" smtClean="0"/>
            </a:p>
            <a:p>
              <a:r>
                <a:rPr lang="ko-KR" altLang="en-US" sz="1400" b="1" smtClean="0"/>
                <a:t>소재지</a:t>
              </a:r>
              <a:endParaRPr lang="en-US" altLang="ko-KR" sz="1400" b="1" smtClean="0"/>
            </a:p>
            <a:p>
              <a:r>
                <a:rPr lang="ko-KR" altLang="en-US" sz="1400" b="1" smtClean="0"/>
                <a:t>설립일</a:t>
              </a:r>
              <a:endParaRPr lang="en-US" altLang="ko-KR" sz="1400" b="1" smtClean="0"/>
            </a:p>
            <a:p>
              <a:r>
                <a:rPr lang="ko-KR" altLang="en-US" sz="1400" b="1" smtClean="0"/>
                <a:t>홈페이지</a:t>
              </a:r>
              <a:endParaRPr lang="en-US" altLang="ko-KR" sz="1400" b="1" smtClean="0"/>
            </a:p>
            <a:p>
              <a:r>
                <a:rPr lang="ko-KR" altLang="en-US" sz="1400" b="1" smtClean="0"/>
                <a:t>상장 스타트업 구분</a:t>
              </a:r>
              <a:endParaRPr lang="ko-KR" altLang="en-US" sz="14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0487" y="2340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회사소개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13639" y="379002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서비스 소개</a:t>
              </a: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8861" y="629557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&lt;</a:t>
              </a:r>
              <a:r>
                <a:rPr lang="ko-KR" altLang="en-US" smtClean="0"/>
                <a:t>댓글</a:t>
              </a:r>
              <a:r>
                <a:rPr lang="en-US" altLang="ko-KR" smtClean="0"/>
                <a:t>&gt;</a:t>
              </a:r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3456" y="1681655"/>
              <a:ext cx="306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&lt;</a:t>
              </a:r>
              <a:r>
                <a:rPr lang="ko-KR" altLang="en-US" smtClean="0"/>
                <a:t>게시글 클릭시 구성 형식</a:t>
              </a:r>
              <a:r>
                <a:rPr lang="en-US" altLang="ko-KR" smtClean="0"/>
                <a:t>&gt;</a:t>
              </a:r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123129" y="2406454"/>
            <a:ext cx="1437358" cy="130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en-US" altLang="ko-KR" smtClean="0"/>
          </a:p>
          <a:p>
            <a:pPr algn="ctr"/>
            <a:r>
              <a:rPr lang="ko-KR" altLang="en-US" smtClean="0"/>
              <a:t>등록</a:t>
            </a:r>
            <a:endParaRPr lang="en-US" altLang="ko-KR" smtClean="0"/>
          </a:p>
        </p:txBody>
      </p:sp>
      <p:sp>
        <p:nvSpPr>
          <p:cNvPr id="30" name="TextBox 29"/>
          <p:cNvSpPr txBox="1"/>
          <p:nvPr/>
        </p:nvSpPr>
        <p:spPr>
          <a:xfrm>
            <a:off x="7142668" y="2058059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탐방일정 </a:t>
            </a:r>
            <a:r>
              <a:rPr lang="en-US" altLang="ko-KR" sz="1200" smtClean="0"/>
              <a:t>2020,12,23  10</a:t>
            </a:r>
            <a:r>
              <a:rPr lang="ko-KR" altLang="en-US" sz="1200" smtClean="0"/>
              <a:t>시  </a:t>
            </a:r>
            <a:r>
              <a:rPr lang="en-US" altLang="ko-KR" sz="1200" smtClean="0"/>
              <a:t>/ </a:t>
            </a:r>
            <a:r>
              <a:rPr lang="ko-KR" altLang="en-US" sz="1200" smtClean="0"/>
              <a:t>광주광역시  </a:t>
            </a:r>
            <a:endParaRPr lang="en-US" altLang="ko-KR" sz="1200"/>
          </a:p>
          <a:p>
            <a:r>
              <a:rPr lang="en-US" altLang="ko-KR" sz="1200" smtClean="0"/>
              <a:t> 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7713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기업탐방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728" y="460121"/>
            <a:ext cx="643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탐방요청 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탐방일정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탐방자료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 sz="11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651" y="974815"/>
            <a:ext cx="643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탐방자료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1" y="2572869"/>
            <a:ext cx="3915335" cy="4035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3837" y="2357425"/>
            <a:ext cx="15937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추천순</a:t>
            </a:r>
            <a:r>
              <a:rPr lang="en-US" altLang="ko-KR" sz="800" smtClean="0"/>
              <a:t>, </a:t>
            </a:r>
            <a:r>
              <a:rPr lang="ko-KR" altLang="en-US" sz="800" smtClean="0"/>
              <a:t>인기순</a:t>
            </a:r>
            <a:r>
              <a:rPr lang="en-US" altLang="ko-KR" sz="800" smtClean="0"/>
              <a:t>, </a:t>
            </a:r>
            <a:r>
              <a:rPr lang="ko-KR" altLang="en-US" sz="800" smtClean="0"/>
              <a:t>조회순</a:t>
            </a:r>
            <a:r>
              <a:rPr lang="en-US" altLang="ko-KR" sz="800" smtClean="0"/>
              <a:t>, </a:t>
            </a:r>
            <a:r>
              <a:rPr lang="ko-KR" altLang="en-US" sz="800" smtClean="0"/>
              <a:t>댓글순</a:t>
            </a:r>
            <a:endParaRPr lang="ko-KR" altLang="en-US" sz="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82" y="2008767"/>
            <a:ext cx="1857504" cy="3486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47543" y="616742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글쓰기</a:t>
            </a:r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3747543" y="23714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글쓰기</a:t>
            </a:r>
            <a:endParaRPr lang="ko-KR" alt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4629551" y="3487123"/>
            <a:ext cx="18405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smtClean="0"/>
              <a:t>글쓰기 입력란</a:t>
            </a:r>
            <a:r>
              <a:rPr lang="en-US" altLang="ko-KR" sz="1000" smtClean="0"/>
              <a:t>&gt;</a:t>
            </a:r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제목입력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기업정보입력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회사명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사업분야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대표자명</a:t>
            </a:r>
            <a:endParaRPr lang="en-US" altLang="ko-KR" sz="100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소재지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설립일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홈페이지</a:t>
            </a:r>
            <a:endParaRPr lang="en-US" altLang="ko-KR" sz="1000" smtClean="0"/>
          </a:p>
          <a:p>
            <a:r>
              <a:rPr lang="en-US" altLang="ko-KR" sz="1000" smtClean="0"/>
              <a:t>-</a:t>
            </a:r>
            <a:r>
              <a:rPr lang="ko-KR" altLang="en-US" sz="1000" smtClean="0"/>
              <a:t>상장</a:t>
            </a:r>
            <a:r>
              <a:rPr lang="en-US" altLang="ko-KR" sz="1000" smtClean="0"/>
              <a:t>, </a:t>
            </a:r>
            <a:r>
              <a:rPr lang="ko-KR" altLang="en-US" sz="1000" smtClean="0"/>
              <a:t>비상장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스타트업 구분</a:t>
            </a:r>
            <a:endParaRPr lang="en-US" altLang="ko-KR" sz="1000" smtClean="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**</a:t>
            </a:r>
            <a:r>
              <a:rPr lang="ko-KR" altLang="en-US" sz="1000" smtClean="0"/>
              <a:t>탐방보고서</a:t>
            </a:r>
            <a:endParaRPr lang="en-US" altLang="ko-KR" sz="1000" smtClean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탐방내용 작성</a:t>
            </a:r>
            <a:endParaRPr lang="ko-KR" altLang="en-US" sz="1000"/>
          </a:p>
        </p:txBody>
      </p:sp>
      <p:grpSp>
        <p:nvGrpSpPr>
          <p:cNvPr id="19" name="그룹 18"/>
          <p:cNvGrpSpPr/>
          <p:nvPr/>
        </p:nvGrpSpPr>
        <p:grpSpPr>
          <a:xfrm>
            <a:off x="7120396" y="1551472"/>
            <a:ext cx="4407066" cy="4324473"/>
            <a:chOff x="7123129" y="2340430"/>
            <a:chExt cx="4407066" cy="432447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3129" y="2406454"/>
              <a:ext cx="4407066" cy="376138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23129" y="4025153"/>
              <a:ext cx="174599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/>
                <a:t>회사명</a:t>
              </a:r>
              <a:endParaRPr lang="en-US" altLang="ko-KR" sz="1400" b="1" smtClean="0"/>
            </a:p>
            <a:p>
              <a:r>
                <a:rPr lang="ko-KR" altLang="en-US" sz="1400" b="1" smtClean="0"/>
                <a:t>사업분야</a:t>
              </a:r>
              <a:endParaRPr lang="en-US" altLang="ko-KR" sz="1400" b="1" smtClean="0"/>
            </a:p>
            <a:p>
              <a:endParaRPr lang="en-US" altLang="ko-KR" sz="1400" b="1" smtClean="0"/>
            </a:p>
            <a:p>
              <a:r>
                <a:rPr lang="ko-KR" altLang="en-US" sz="1400" b="1" smtClean="0"/>
                <a:t>대표자명</a:t>
              </a:r>
              <a:endParaRPr lang="en-US" altLang="ko-KR" sz="1400" b="1" smtClean="0"/>
            </a:p>
            <a:p>
              <a:r>
                <a:rPr lang="ko-KR" altLang="en-US" sz="1400" b="1" smtClean="0"/>
                <a:t>소재지</a:t>
              </a:r>
              <a:endParaRPr lang="en-US" altLang="ko-KR" sz="1400" b="1" smtClean="0"/>
            </a:p>
            <a:p>
              <a:r>
                <a:rPr lang="ko-KR" altLang="en-US" sz="1400" b="1" smtClean="0"/>
                <a:t>설립일</a:t>
              </a:r>
              <a:endParaRPr lang="en-US" altLang="ko-KR" sz="1400" b="1" smtClean="0"/>
            </a:p>
            <a:p>
              <a:r>
                <a:rPr lang="ko-KR" altLang="en-US" sz="1400" b="1" smtClean="0"/>
                <a:t>홈페이지</a:t>
              </a:r>
              <a:endParaRPr lang="en-US" altLang="ko-KR" sz="1400" b="1" smtClean="0"/>
            </a:p>
            <a:p>
              <a:r>
                <a:rPr lang="ko-KR" altLang="en-US" sz="1400" b="1" smtClean="0"/>
                <a:t>상장 스타트업 구분</a:t>
              </a:r>
              <a:endParaRPr lang="ko-KR" altLang="en-US" sz="14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60487" y="2340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회사소개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70170" y="37766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탐방보고서</a:t>
              </a: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38861" y="6295571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&lt;</a:t>
              </a:r>
              <a:r>
                <a:rPr lang="ko-KR" altLang="en-US" smtClean="0"/>
                <a:t>댓글</a:t>
              </a:r>
              <a:r>
                <a:rPr lang="en-US" altLang="ko-KR" smtClean="0"/>
                <a:t>&gt;</a:t>
              </a:r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8091" y="3080486"/>
              <a:ext cx="306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&lt;</a:t>
              </a:r>
              <a:r>
                <a:rPr lang="ko-KR" altLang="en-US" smtClean="0"/>
                <a:t>게시글 클릭시 구성 형식</a:t>
              </a:r>
              <a:r>
                <a:rPr lang="en-US" altLang="ko-KR" smtClean="0"/>
                <a:t>&gt;</a:t>
              </a: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3129" y="624436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ko-KR" altLang="en-US" sz="1200" smtClean="0"/>
              <a:t>첨부파일등록</a:t>
            </a:r>
            <a:r>
              <a:rPr lang="en-US" altLang="ko-KR" sz="1200" smtClean="0"/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6932102" y="1551472"/>
            <a:ext cx="4778188" cy="1436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</a:t>
            </a:r>
            <a:r>
              <a:rPr lang="ko-KR" altLang="en-US" smtClean="0">
                <a:solidFill>
                  <a:schemeClr val="tx1"/>
                </a:solidFill>
              </a:rPr>
              <a:t>게시글 클릭시 구성 형식</a:t>
            </a:r>
            <a:r>
              <a:rPr lang="en-US" altLang="ko-KR" smtClean="0">
                <a:solidFill>
                  <a:schemeClr val="tx1"/>
                </a:solidFill>
              </a:rPr>
              <a:t>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25553" y="2476194"/>
            <a:ext cx="767838" cy="51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이미지등록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기업탐방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728" y="460121"/>
            <a:ext cx="643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탐방요청 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탐방일정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탐방자료 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-</a:t>
            </a:r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ko-KR" altLang="en-US" sz="11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651" y="965850"/>
            <a:ext cx="64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담다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endParaRPr lang="en-US" altLang="ko-KR" sz="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7" y="1550794"/>
            <a:ext cx="5500798" cy="15891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703" y="3240529"/>
            <a:ext cx="3773345" cy="3130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8017" y="3240529"/>
            <a:ext cx="3512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 보기 클릭시</a:t>
            </a:r>
            <a:endParaRPr lang="ko-KR" altLang="en-US" sz="11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1" y="170005"/>
            <a:ext cx="1127031" cy="734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316" y="352399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투자 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/IR / 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스타트업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651" y="2766631"/>
            <a:ext cx="283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우리 회사를 소개합니다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1" y="3135963"/>
            <a:ext cx="3644676" cy="34032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51" y="1602766"/>
            <a:ext cx="3543300" cy="84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651" y="1158761"/>
            <a:ext cx="3468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-TOP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배너광고 형식 결제 후 기업정보 상단 노출</a:t>
            </a: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0687" y="313540"/>
            <a:ext cx="58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투자아이템등록</a:t>
            </a:r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3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546</Words>
  <Application>Microsoft Office PowerPoint</Application>
  <PresentationFormat>와이드스크린</PresentationFormat>
  <Paragraphs>203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임경민</dc:creator>
  <cp:lastModifiedBy>임경민</cp:lastModifiedBy>
  <cp:revision>38</cp:revision>
  <cp:lastPrinted>2020-12-17T08:43:01Z</cp:lastPrinted>
  <dcterms:created xsi:type="dcterms:W3CDTF">2020-12-16T05:37:59Z</dcterms:created>
  <dcterms:modified xsi:type="dcterms:W3CDTF">2020-12-23T03:24:45Z</dcterms:modified>
</cp:coreProperties>
</file>