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89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7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2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3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D3A3-6E76-41D5-A51D-0B06CFCA2F2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ECE3-29B4-4060-9136-D8CFD1067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xterlab/blobology.git" TargetMode="External"/><Relationship Id="rId2" Type="http://schemas.openxmlformats.org/officeDocument/2006/relationships/hyperlink" Target="https://github.com/clydeandforth/Hom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ydeandforth/Home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Git – version control system</a:t>
            </a:r>
          </a:p>
          <a:p>
            <a:endParaRPr lang="en-GB" dirty="0"/>
          </a:p>
          <a:p>
            <a:r>
              <a:rPr lang="en-GB" dirty="0"/>
              <a:t>Create incremental snapshots of a project</a:t>
            </a:r>
          </a:p>
          <a:p>
            <a:endParaRPr lang="en-GB" dirty="0"/>
          </a:p>
          <a:p>
            <a:r>
              <a:rPr lang="en-GB" dirty="0"/>
              <a:t>Document project changes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Important for 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60117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git repositories available</a:t>
            </a:r>
          </a:p>
          <a:p>
            <a:endParaRPr lang="en-GB" dirty="0"/>
          </a:p>
          <a:p>
            <a:r>
              <a:rPr lang="en-GB" dirty="0"/>
              <a:t>e.g. GitHub, </a:t>
            </a:r>
            <a:r>
              <a:rPr lang="en-GB" dirty="0" err="1"/>
              <a:t>BitBucket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are available as easy to use GUI’s </a:t>
            </a:r>
          </a:p>
          <a:p>
            <a:endParaRPr lang="en-GB" dirty="0"/>
          </a:p>
          <a:p>
            <a:r>
              <a:rPr lang="en-GB" dirty="0"/>
              <a:t>However! Learn to use the command line!</a:t>
            </a:r>
          </a:p>
          <a:p>
            <a:pPr lvl="1"/>
            <a:r>
              <a:rPr lang="en-GB" dirty="0"/>
              <a:t>Easier interaction</a:t>
            </a:r>
          </a:p>
          <a:p>
            <a:pPr lvl="1"/>
            <a:r>
              <a:rPr lang="en-GB" dirty="0"/>
              <a:t>-much more control and flexibility</a:t>
            </a:r>
          </a:p>
        </p:txBody>
      </p:sp>
    </p:spTree>
    <p:extLst>
      <p:ext uri="{BB962C8B-B14F-4D97-AF65-F5344CB8AC3E}">
        <p14:creationId xmlns:p14="http://schemas.microsoft.com/office/powerpoint/2010/main" val="26796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Installation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 Mac, use homebrew;</a:t>
            </a:r>
          </a:p>
          <a:p>
            <a:pPr marL="457200" lvl="1" indent="0">
              <a:buNone/>
            </a:pPr>
            <a:r>
              <a:rPr lang="en-GB" dirty="0"/>
              <a:t>brew install git</a:t>
            </a:r>
          </a:p>
          <a:p>
            <a:r>
              <a:rPr lang="en-GB" dirty="0"/>
              <a:t>On Linux;</a:t>
            </a:r>
          </a:p>
          <a:p>
            <a:pPr marL="457200" lvl="1" indent="0">
              <a:buNone/>
            </a:pPr>
            <a:r>
              <a:rPr lang="en-GB" dirty="0"/>
              <a:t>apt-get install git</a:t>
            </a:r>
          </a:p>
          <a:p>
            <a:r>
              <a:rPr lang="en-GB" dirty="0"/>
              <a:t>Generate a </a:t>
            </a:r>
            <a:r>
              <a:rPr lang="en-GB" dirty="0" err="1"/>
              <a:t>ssh</a:t>
            </a:r>
            <a:r>
              <a:rPr lang="en-GB" dirty="0"/>
              <a:t> key pair;</a:t>
            </a:r>
          </a:p>
          <a:p>
            <a:pPr lvl="1"/>
            <a:r>
              <a:rPr lang="en-GB" dirty="0" err="1"/>
              <a:t>ssh-keygen</a:t>
            </a:r>
            <a:r>
              <a:rPr lang="en-GB" dirty="0"/>
              <a:t> –b 2048</a:t>
            </a:r>
          </a:p>
          <a:p>
            <a:r>
              <a:rPr lang="en-GB" dirty="0"/>
              <a:t>Copy public key to GitHub; </a:t>
            </a:r>
          </a:p>
          <a:p>
            <a:pPr marL="457200" lvl="1" indent="0">
              <a:buNone/>
            </a:pPr>
            <a:r>
              <a:rPr lang="en-GB" dirty="0" err="1"/>
              <a:t>nano</a:t>
            </a:r>
            <a:r>
              <a:rPr lang="en-GB" dirty="0"/>
              <a:t> ~/id_rsa.pub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19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your connection to </a:t>
            </a:r>
            <a:r>
              <a:rPr lang="en-GB" dirty="0" err="1"/>
              <a:t>github</a:t>
            </a:r>
            <a:r>
              <a:rPr lang="en-GB" dirty="0"/>
              <a:t> server;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ssh</a:t>
            </a:r>
            <a:r>
              <a:rPr lang="en-GB" dirty="0"/>
              <a:t> –T git@github.com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clone a repository;</a:t>
            </a:r>
          </a:p>
          <a:p>
            <a:pPr marL="457200" lvl="1" indent="0">
              <a:buNone/>
            </a:pPr>
            <a:r>
              <a:rPr lang="en-GB" dirty="0"/>
              <a:t>git clone </a:t>
            </a:r>
            <a:r>
              <a:rPr lang="en-GB" dirty="0">
                <a:hlinkClick r:id="rId2"/>
              </a:rPr>
              <a:t>https://github.com/clydeandforth/Home.git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or</a:t>
            </a:r>
          </a:p>
          <a:p>
            <a:pPr marL="457200" lvl="1" indent="0">
              <a:buNone/>
            </a:pPr>
            <a:r>
              <a:rPr lang="en-GB" dirty="0"/>
              <a:t>git clone </a:t>
            </a:r>
            <a:r>
              <a:rPr lang="en-GB" dirty="0">
                <a:hlinkClick r:id="rId3"/>
              </a:rPr>
              <a:t>https://github.com/blaxterlab/blobology.git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3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your file, i.e. solution to the problem;</a:t>
            </a:r>
          </a:p>
          <a:p>
            <a:pPr marL="457200" lvl="1" indent="0">
              <a:buNone/>
            </a:pPr>
            <a:r>
              <a:rPr lang="en-GB" dirty="0"/>
              <a:t>git add my_solution.pl</a:t>
            </a:r>
          </a:p>
          <a:p>
            <a:r>
              <a:rPr lang="en-GB" dirty="0"/>
              <a:t>commit this change</a:t>
            </a:r>
          </a:p>
          <a:p>
            <a:pPr marL="457200" lvl="1" indent="0">
              <a:buNone/>
            </a:pPr>
            <a:r>
              <a:rPr lang="en-GB" dirty="0"/>
              <a:t>git commit –m “my solution”</a:t>
            </a:r>
          </a:p>
          <a:p>
            <a:r>
              <a:rPr lang="en-GB" dirty="0"/>
              <a:t>send it to the repository</a:t>
            </a:r>
          </a:p>
          <a:p>
            <a:pPr lvl="1"/>
            <a:r>
              <a:rPr lang="en-GB" dirty="0"/>
              <a:t>but check you have the latest repository version first;</a:t>
            </a:r>
          </a:p>
          <a:p>
            <a:pPr marL="457200" lvl="1" indent="0">
              <a:buNone/>
            </a:pPr>
            <a:r>
              <a:rPr lang="en-GB" dirty="0"/>
              <a:t>git pull </a:t>
            </a:r>
            <a:r>
              <a:rPr lang="en-GB" dirty="0">
                <a:hlinkClick r:id="rId2"/>
              </a:rPr>
              <a:t>https://github.com/clydeandforth/Home.git</a:t>
            </a:r>
            <a:r>
              <a:rPr lang="en-GB" dirty="0"/>
              <a:t> master</a:t>
            </a:r>
          </a:p>
          <a:p>
            <a:pPr lvl="1"/>
            <a:r>
              <a:rPr lang="en-GB" dirty="0"/>
              <a:t>then push your file;</a:t>
            </a:r>
          </a:p>
          <a:p>
            <a:pPr marL="457200" lvl="1" indent="0">
              <a:buNone/>
            </a:pPr>
            <a:r>
              <a:rPr lang="en-GB" dirty="0"/>
              <a:t>git push </a:t>
            </a:r>
            <a:r>
              <a:rPr lang="en-GB" dirty="0">
                <a:hlinkClick r:id="rId2"/>
              </a:rPr>
              <a:t>https://github.com/clydeandforth/Home.git</a:t>
            </a:r>
            <a:r>
              <a:rPr lang="en-GB" dirty="0"/>
              <a:t> master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68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dirty="0"/>
              <a:t>Create repository</a:t>
            </a:r>
            <a:r>
              <a:rPr lang="en-GB" dirty="0"/>
              <a:t>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 git directory;</a:t>
            </a:r>
          </a:p>
          <a:p>
            <a:pPr marL="457200" lvl="1" indent="0">
              <a:buNone/>
            </a:pPr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Track files in this directory;</a:t>
            </a:r>
          </a:p>
          <a:p>
            <a:pPr marL="457200" lvl="1" indent="0">
              <a:buNone/>
            </a:pPr>
            <a:r>
              <a:rPr lang="en-GB" dirty="0"/>
              <a:t>git add </a:t>
            </a:r>
            <a:r>
              <a:rPr lang="en-GB" dirty="0" err="1"/>
              <a:t>my_file</a:t>
            </a:r>
            <a:endParaRPr lang="en-GB" dirty="0"/>
          </a:p>
          <a:p>
            <a:r>
              <a:rPr lang="en-GB" dirty="0"/>
              <a:t>Check status of files in git repository;</a:t>
            </a:r>
          </a:p>
          <a:p>
            <a:pPr marL="457200" lvl="1" indent="0">
              <a:buNone/>
            </a:pPr>
            <a:r>
              <a:rPr lang="en-GB" dirty="0"/>
              <a:t>git status</a:t>
            </a:r>
          </a:p>
          <a:p>
            <a:r>
              <a:rPr lang="en-GB" dirty="0"/>
              <a:t>Commit your new ‘git add’ files to repository;</a:t>
            </a:r>
          </a:p>
          <a:p>
            <a:pPr marL="457200" lvl="1" indent="0">
              <a:buNone/>
            </a:pPr>
            <a:r>
              <a:rPr lang="en-GB" dirty="0"/>
              <a:t>git commit</a:t>
            </a:r>
          </a:p>
          <a:p>
            <a:r>
              <a:rPr lang="en-GB" dirty="0"/>
              <a:t>These committed or staged files are now tracked</a:t>
            </a:r>
          </a:p>
          <a:p>
            <a:r>
              <a:rPr lang="en-GB" dirty="0"/>
              <a:t>Files can be changed locally without being recorded until you’re ready to ‘commit’ the changes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7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220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is git?</vt:lpstr>
      <vt:lpstr>PowerPoint Presentation</vt:lpstr>
      <vt:lpstr>Installation </vt:lpstr>
      <vt:lpstr>PowerPoint Presentation</vt:lpstr>
      <vt:lpstr>PowerPoint Presentation</vt:lpstr>
      <vt:lpstr>Create repository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Doonan</dc:creator>
  <cp:lastModifiedBy>James Doonan</cp:lastModifiedBy>
  <cp:revision>16</cp:revision>
  <dcterms:created xsi:type="dcterms:W3CDTF">2017-01-26T20:42:24Z</dcterms:created>
  <dcterms:modified xsi:type="dcterms:W3CDTF">2017-01-30T21:00:41Z</dcterms:modified>
</cp:coreProperties>
</file>