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taatliches"/>
      <p:regular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Fira Sans Condensed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  <p:embeddedFont>
      <p:font typeface="Barlow Semi Condensed Black"/>
      <p:bold r:id="rId35"/>
      <p:boldItalic r:id="rId36"/>
    </p:embeddedFont>
    <p:embeddedFont>
      <p:font typeface="Questrial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FiraSansCondensed-bold.fntdata"/><Relationship Id="rId27" Type="http://schemas.openxmlformats.org/officeDocument/2006/relationships/font" Target="fonts/FiraSans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FiraSansCondensed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Black-bold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font" Target="fonts/Montserrat-regular.fntdata"/><Relationship Id="rId37" Type="http://schemas.openxmlformats.org/officeDocument/2006/relationships/font" Target="fonts/Questrial-regular.fntdata"/><Relationship Id="rId14" Type="http://schemas.openxmlformats.org/officeDocument/2006/relationships/font" Target="fonts/Staatliches-regular.fntdata"/><Relationship Id="rId36" Type="http://schemas.openxmlformats.org/officeDocument/2006/relationships/font" Target="fonts/BarlowSemiCondensedBlack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7727f51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7727f51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35de951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35de951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3a21876ea_0_26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3a21876ea_0_26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b0e6e46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b0e6e46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735de951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735de951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3a21876ea_0_26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73a21876ea_0_26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clyde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2e4873c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2e4873c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04ca089ce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04ca089ce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73a21876ea_0_26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73a21876ea_0_26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0" name="Google Shape;10;p2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76820" y="256230"/>
            <a:ext cx="610529" cy="313734"/>
          </a:xfrm>
          <a:custGeom>
            <a:rect b="b" l="l" r="r" t="t"/>
            <a:pathLst>
              <a:path extrusionOk="0" h="4172" w="8119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72002" y="4479747"/>
            <a:ext cx="308625" cy="30862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2322" y="1600850"/>
            <a:ext cx="198201" cy="199097"/>
          </a:xfrm>
          <a:custGeom>
            <a:rect b="b" l="l" r="r" t="t"/>
            <a:pathLst>
              <a:path extrusionOk="0" fill="none" h="3774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93568" y="67873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7780" y="38121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26629" y="465412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7472" y="1571225"/>
            <a:ext cx="198201" cy="199097"/>
          </a:xfrm>
          <a:custGeom>
            <a:rect b="b" l="l" r="r" t="t"/>
            <a:pathLst>
              <a:path extrusionOk="0" fill="none" h="3774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cap="flat" cmpd="sng" w="28575">
            <a:solidFill>
              <a:schemeClr val="accent6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8744998" y="24726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 flipH="1" rot="10800000">
            <a:off x="1759483" y="144579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 rot="10800000">
            <a:off x="528281" y="386718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10800000">
            <a:off x="8123631" y="347892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10800000">
            <a:off x="3005312" y="4505667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10800000">
            <a:off x="4401449" y="28722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 flipH="1" rot="10800000">
            <a:off x="6364783" y="450569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flipH="1" rot="10800000">
            <a:off x="6940762" y="106935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 txBox="1"/>
          <p:nvPr>
            <p:ph hasCustomPrompt="1" type="title"/>
          </p:nvPr>
        </p:nvSpPr>
        <p:spPr>
          <a:xfrm>
            <a:off x="2779225" y="1644850"/>
            <a:ext cx="35856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/>
          <p:nvPr>
            <p:ph idx="1" type="subTitle"/>
          </p:nvPr>
        </p:nvSpPr>
        <p:spPr>
          <a:xfrm>
            <a:off x="1713300" y="2997800"/>
            <a:ext cx="572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73" name="Google Shape;173;p11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76" name="Google Shape;176;p11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ctrTitle"/>
          </p:nvPr>
        </p:nvSpPr>
        <p:spPr>
          <a:xfrm>
            <a:off x="715050" y="426149"/>
            <a:ext cx="7713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1" name="Google Shape;181;p13"/>
          <p:cNvSpPr txBox="1"/>
          <p:nvPr>
            <p:ph idx="1" type="subTitle"/>
          </p:nvPr>
        </p:nvSpPr>
        <p:spPr>
          <a:xfrm>
            <a:off x="914500" y="2021950"/>
            <a:ext cx="22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2" type="title"/>
          </p:nvPr>
        </p:nvSpPr>
        <p:spPr>
          <a:xfrm>
            <a:off x="3456000" y="1532952"/>
            <a:ext cx="2219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13"/>
          <p:cNvSpPr txBox="1"/>
          <p:nvPr>
            <p:ph idx="3" type="subTitle"/>
          </p:nvPr>
        </p:nvSpPr>
        <p:spPr>
          <a:xfrm>
            <a:off x="3456000" y="2021950"/>
            <a:ext cx="2219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4" type="title"/>
          </p:nvPr>
        </p:nvSpPr>
        <p:spPr>
          <a:xfrm>
            <a:off x="6008900" y="1532952"/>
            <a:ext cx="2219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13"/>
          <p:cNvSpPr txBox="1"/>
          <p:nvPr>
            <p:ph idx="5" type="subTitle"/>
          </p:nvPr>
        </p:nvSpPr>
        <p:spPr>
          <a:xfrm>
            <a:off x="6008900" y="2021950"/>
            <a:ext cx="2219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6" type="title"/>
          </p:nvPr>
        </p:nvSpPr>
        <p:spPr>
          <a:xfrm>
            <a:off x="914500" y="3322452"/>
            <a:ext cx="2220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3"/>
          <p:cNvSpPr txBox="1"/>
          <p:nvPr>
            <p:ph idx="7" type="subTitle"/>
          </p:nvPr>
        </p:nvSpPr>
        <p:spPr>
          <a:xfrm>
            <a:off x="914500" y="3811450"/>
            <a:ext cx="22206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8" type="title"/>
          </p:nvPr>
        </p:nvSpPr>
        <p:spPr>
          <a:xfrm>
            <a:off x="3456000" y="3322452"/>
            <a:ext cx="2219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13"/>
          <p:cNvSpPr txBox="1"/>
          <p:nvPr>
            <p:ph idx="9" type="subTitle"/>
          </p:nvPr>
        </p:nvSpPr>
        <p:spPr>
          <a:xfrm>
            <a:off x="3456000" y="3811450"/>
            <a:ext cx="2219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13" type="title"/>
          </p:nvPr>
        </p:nvSpPr>
        <p:spPr>
          <a:xfrm>
            <a:off x="6008900" y="3322452"/>
            <a:ext cx="2219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13"/>
          <p:cNvSpPr txBox="1"/>
          <p:nvPr>
            <p:ph idx="14" type="subTitle"/>
          </p:nvPr>
        </p:nvSpPr>
        <p:spPr>
          <a:xfrm>
            <a:off x="6008900" y="3811450"/>
            <a:ext cx="2219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15" type="title"/>
          </p:nvPr>
        </p:nvSpPr>
        <p:spPr>
          <a:xfrm>
            <a:off x="914500" y="1532952"/>
            <a:ext cx="2220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16" type="title"/>
          </p:nvPr>
        </p:nvSpPr>
        <p:spPr>
          <a:xfrm>
            <a:off x="914500" y="1228502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17" type="title"/>
          </p:nvPr>
        </p:nvSpPr>
        <p:spPr>
          <a:xfrm>
            <a:off x="3456000" y="1228502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18" type="title"/>
          </p:nvPr>
        </p:nvSpPr>
        <p:spPr>
          <a:xfrm>
            <a:off x="6008900" y="1228502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hasCustomPrompt="1" idx="19" type="title"/>
          </p:nvPr>
        </p:nvSpPr>
        <p:spPr>
          <a:xfrm>
            <a:off x="3456000" y="3017950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hasCustomPrompt="1" idx="20" type="title"/>
          </p:nvPr>
        </p:nvSpPr>
        <p:spPr>
          <a:xfrm>
            <a:off x="914500" y="3017950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hasCustomPrompt="1" idx="21" type="title"/>
          </p:nvPr>
        </p:nvSpPr>
        <p:spPr>
          <a:xfrm>
            <a:off x="6008900" y="3017950"/>
            <a:ext cx="783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/>
          <p:nvPr/>
        </p:nvSpPr>
        <p:spPr>
          <a:xfrm>
            <a:off x="8608274" y="243760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2826477" y="4723509"/>
            <a:ext cx="308625" cy="30862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593448" y="177723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5708905" y="4723498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8428949" y="4469933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323568" y="179744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1642792" y="397787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 flipH="1" rot="10800000">
            <a:off x="-10350" y="4643689"/>
            <a:ext cx="1337524" cy="538259"/>
            <a:chOff x="0" y="0"/>
            <a:chExt cx="4110400" cy="2081433"/>
          </a:xfrm>
        </p:grpSpPr>
        <p:sp>
          <p:nvSpPr>
            <p:cNvPr id="207" name="Google Shape;207;p1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 flipH="1">
            <a:off x="7739484" y="-29603"/>
            <a:ext cx="1434119" cy="538259"/>
            <a:chOff x="0" y="0"/>
            <a:chExt cx="4110400" cy="2081433"/>
          </a:xfrm>
        </p:grpSpPr>
        <p:sp>
          <p:nvSpPr>
            <p:cNvPr id="210" name="Google Shape;210;p1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4"/>
          <p:cNvSpPr txBox="1"/>
          <p:nvPr>
            <p:ph idx="2" type="title"/>
          </p:nvPr>
        </p:nvSpPr>
        <p:spPr>
          <a:xfrm>
            <a:off x="719475" y="1538250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4"/>
          <p:cNvSpPr txBox="1"/>
          <p:nvPr>
            <p:ph idx="3" type="title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14"/>
          <p:cNvSpPr txBox="1"/>
          <p:nvPr>
            <p:ph idx="1" type="subTitle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4"/>
          <p:cNvSpPr txBox="1"/>
          <p:nvPr>
            <p:ph idx="4" type="title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8" name="Google Shape;218;p14"/>
          <p:cNvSpPr txBox="1"/>
          <p:nvPr>
            <p:ph idx="5" type="subTitle"/>
          </p:nvPr>
        </p:nvSpPr>
        <p:spPr>
          <a:xfrm>
            <a:off x="719475" y="3868125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4"/>
          <p:cNvSpPr txBox="1"/>
          <p:nvPr>
            <p:ph idx="6" type="subTitle"/>
          </p:nvPr>
        </p:nvSpPr>
        <p:spPr>
          <a:xfrm>
            <a:off x="6162225" y="1849650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4"/>
          <p:cNvSpPr txBox="1"/>
          <p:nvPr>
            <p:ph idx="7" type="title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1" name="Google Shape;221;p14"/>
          <p:cNvSpPr txBox="1"/>
          <p:nvPr>
            <p:ph idx="8" type="subTitle"/>
          </p:nvPr>
        </p:nvSpPr>
        <p:spPr>
          <a:xfrm>
            <a:off x="6162225" y="3868125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4"/>
          <p:cNvSpPr/>
          <p:nvPr/>
        </p:nvSpPr>
        <p:spPr>
          <a:xfrm flipH="1" rot="10800000">
            <a:off x="2394458" y="476744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flipH="1" rot="10800000">
            <a:off x="8242181" y="460523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 flipH="1" rot="10800000">
            <a:off x="933781" y="674954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 flipH="1" rot="10800000">
            <a:off x="615537" y="285759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 flipH="1" rot="10800000">
            <a:off x="8258399" y="501067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 rot="10800000">
            <a:off x="8043983" y="271002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29" name="Google Shape;229;p14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ONE_COLUMN_TEXT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8660020" y="2850148"/>
            <a:ext cx="203435" cy="203441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6561028" y="135175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345463" y="2229710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6524720" y="454583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 flipH="1">
            <a:off x="8215765" y="3157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506033" y="914528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4449995" y="4756137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 txBox="1"/>
          <p:nvPr>
            <p:ph type="title"/>
          </p:nvPr>
        </p:nvSpPr>
        <p:spPr>
          <a:xfrm>
            <a:off x="715050" y="423559"/>
            <a:ext cx="77139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15"/>
          <p:cNvSpPr txBox="1"/>
          <p:nvPr>
            <p:ph idx="1" type="subTitle"/>
          </p:nvPr>
        </p:nvSpPr>
        <p:spPr>
          <a:xfrm>
            <a:off x="2705063" y="3619377"/>
            <a:ext cx="1664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2" type="subTitle"/>
          </p:nvPr>
        </p:nvSpPr>
        <p:spPr>
          <a:xfrm>
            <a:off x="720863" y="3614977"/>
            <a:ext cx="1664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5"/>
          <p:cNvSpPr txBox="1"/>
          <p:nvPr>
            <p:ph idx="3" type="subTitle"/>
          </p:nvPr>
        </p:nvSpPr>
        <p:spPr>
          <a:xfrm>
            <a:off x="4732148" y="3614577"/>
            <a:ext cx="1664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5"/>
          <p:cNvSpPr txBox="1"/>
          <p:nvPr>
            <p:ph idx="4" type="subTitle"/>
          </p:nvPr>
        </p:nvSpPr>
        <p:spPr>
          <a:xfrm>
            <a:off x="6759225" y="3614977"/>
            <a:ext cx="1664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hasCustomPrompt="1" idx="5" type="title"/>
          </p:nvPr>
        </p:nvSpPr>
        <p:spPr>
          <a:xfrm>
            <a:off x="1117013" y="2126775"/>
            <a:ext cx="8721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/>
          <p:nvPr>
            <p:ph hasCustomPrompt="1" idx="6" type="title"/>
          </p:nvPr>
        </p:nvSpPr>
        <p:spPr>
          <a:xfrm>
            <a:off x="3101213" y="2131175"/>
            <a:ext cx="8721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6" name="Google Shape;246;p15"/>
          <p:cNvSpPr txBox="1"/>
          <p:nvPr>
            <p:ph hasCustomPrompt="1" idx="7" type="title"/>
          </p:nvPr>
        </p:nvSpPr>
        <p:spPr>
          <a:xfrm>
            <a:off x="5128298" y="2126375"/>
            <a:ext cx="8721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7" name="Google Shape;247;p15"/>
          <p:cNvSpPr txBox="1"/>
          <p:nvPr>
            <p:ph hasCustomPrompt="1" idx="8" type="title"/>
          </p:nvPr>
        </p:nvSpPr>
        <p:spPr>
          <a:xfrm>
            <a:off x="7155375" y="2126775"/>
            <a:ext cx="8721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8" name="Google Shape;248;p15"/>
          <p:cNvSpPr txBox="1"/>
          <p:nvPr>
            <p:ph idx="9" type="title"/>
          </p:nvPr>
        </p:nvSpPr>
        <p:spPr>
          <a:xfrm>
            <a:off x="720863" y="3270850"/>
            <a:ext cx="1664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15"/>
          <p:cNvSpPr txBox="1"/>
          <p:nvPr>
            <p:ph idx="13" type="title"/>
          </p:nvPr>
        </p:nvSpPr>
        <p:spPr>
          <a:xfrm>
            <a:off x="2705063" y="3275250"/>
            <a:ext cx="1664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0" name="Google Shape;250;p15"/>
          <p:cNvSpPr txBox="1"/>
          <p:nvPr>
            <p:ph idx="14" type="title"/>
          </p:nvPr>
        </p:nvSpPr>
        <p:spPr>
          <a:xfrm>
            <a:off x="4732148" y="3270450"/>
            <a:ext cx="1664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5"/>
          <p:cNvSpPr txBox="1"/>
          <p:nvPr>
            <p:ph idx="15" type="title"/>
          </p:nvPr>
        </p:nvSpPr>
        <p:spPr>
          <a:xfrm>
            <a:off x="6759225" y="3270850"/>
            <a:ext cx="1664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52" name="Google Shape;252;p15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253" name="Google Shape;253;p15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5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56" name="Google Shape;256;p15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ONE_COLUMN_TEXT_1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/>
          <p:nvPr/>
        </p:nvSpPr>
        <p:spPr>
          <a:xfrm flipH="1" rot="10800000">
            <a:off x="3146633" y="409269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flipH="1" rot="10800000">
            <a:off x="528281" y="445775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flipH="1" rot="10800000">
            <a:off x="8123631" y="347892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flipH="1" rot="10800000">
            <a:off x="615537" y="285759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flipH="1" rot="10800000">
            <a:off x="2723574" y="777454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flipH="1" rot="10800000">
            <a:off x="8332958" y="296447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flipH="1" rot="10800000">
            <a:off x="5800812" y="454353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 txBox="1"/>
          <p:nvPr>
            <p:ph type="title"/>
          </p:nvPr>
        </p:nvSpPr>
        <p:spPr>
          <a:xfrm>
            <a:off x="618075" y="499425"/>
            <a:ext cx="79149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16"/>
          <p:cNvSpPr txBox="1"/>
          <p:nvPr>
            <p:ph idx="2" type="title"/>
          </p:nvPr>
        </p:nvSpPr>
        <p:spPr>
          <a:xfrm>
            <a:off x="3501913" y="2769850"/>
            <a:ext cx="2143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" type="subTitle"/>
          </p:nvPr>
        </p:nvSpPr>
        <p:spPr>
          <a:xfrm>
            <a:off x="3584965" y="3160750"/>
            <a:ext cx="19776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 txBox="1"/>
          <p:nvPr>
            <p:ph idx="3" type="title"/>
          </p:nvPr>
        </p:nvSpPr>
        <p:spPr>
          <a:xfrm>
            <a:off x="968076" y="2769850"/>
            <a:ext cx="2143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4" type="subTitle"/>
          </p:nvPr>
        </p:nvSpPr>
        <p:spPr>
          <a:xfrm>
            <a:off x="1054200" y="3166400"/>
            <a:ext cx="1971600" cy="83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6"/>
          <p:cNvSpPr txBox="1"/>
          <p:nvPr>
            <p:ph idx="5" type="title"/>
          </p:nvPr>
        </p:nvSpPr>
        <p:spPr>
          <a:xfrm>
            <a:off x="6035755" y="2769850"/>
            <a:ext cx="2316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6"/>
          <p:cNvSpPr txBox="1"/>
          <p:nvPr>
            <p:ph idx="6" type="subTitle"/>
          </p:nvPr>
        </p:nvSpPr>
        <p:spPr>
          <a:xfrm>
            <a:off x="6121813" y="3160750"/>
            <a:ext cx="2143800" cy="86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3" name="Google Shape;273;p16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274" name="Google Shape;274;p16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77" name="Google Shape;277;p16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ONE_COLUMN_TEXT_1_4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6294740" y="91535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1199663" y="7171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8355832" y="47511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8428939" y="3360608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359070" y="318134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8632457" y="24530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4449982" y="4717112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"/>
          <p:cNvSpPr txBox="1"/>
          <p:nvPr>
            <p:ph type="title"/>
          </p:nvPr>
        </p:nvSpPr>
        <p:spPr>
          <a:xfrm>
            <a:off x="618075" y="499425"/>
            <a:ext cx="79149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17"/>
          <p:cNvSpPr txBox="1"/>
          <p:nvPr>
            <p:ph idx="2" type="title"/>
          </p:nvPr>
        </p:nvSpPr>
        <p:spPr>
          <a:xfrm>
            <a:off x="3344587" y="3380452"/>
            <a:ext cx="2442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1" type="subTitle"/>
          </p:nvPr>
        </p:nvSpPr>
        <p:spPr>
          <a:xfrm>
            <a:off x="3344587" y="3728806"/>
            <a:ext cx="24423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3" type="title"/>
          </p:nvPr>
        </p:nvSpPr>
        <p:spPr>
          <a:xfrm>
            <a:off x="730210" y="3798456"/>
            <a:ext cx="2442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4" type="subTitle"/>
          </p:nvPr>
        </p:nvSpPr>
        <p:spPr>
          <a:xfrm>
            <a:off x="730210" y="4146809"/>
            <a:ext cx="24423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7"/>
          <p:cNvSpPr txBox="1"/>
          <p:nvPr>
            <p:ph idx="5" type="title"/>
          </p:nvPr>
        </p:nvSpPr>
        <p:spPr>
          <a:xfrm>
            <a:off x="5971490" y="3798456"/>
            <a:ext cx="24423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6" type="subTitle"/>
          </p:nvPr>
        </p:nvSpPr>
        <p:spPr>
          <a:xfrm>
            <a:off x="5971490" y="4146809"/>
            <a:ext cx="24423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4" name="Google Shape;294;p17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295" name="Google Shape;295;p17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7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98" name="Google Shape;298;p17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ONE_COLUMN_TEXT_1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625675" y="481124"/>
            <a:ext cx="78870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18"/>
          <p:cNvSpPr/>
          <p:nvPr/>
        </p:nvSpPr>
        <p:spPr>
          <a:xfrm>
            <a:off x="8329840" y="48852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2199788" y="3763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4451658" y="4552596"/>
            <a:ext cx="121850" cy="10527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9745350" y="4046688"/>
            <a:ext cx="86800" cy="68000"/>
          </a:xfrm>
          <a:custGeom>
            <a:rect b="b" l="l" r="r" t="t"/>
            <a:pathLst>
              <a:path extrusionOk="0" h="2720" w="3472">
                <a:moveTo>
                  <a:pt x="1718" y="1"/>
                </a:moveTo>
                <a:cubicBezTo>
                  <a:pt x="1" y="1"/>
                  <a:pt x="1" y="2720"/>
                  <a:pt x="1718" y="2720"/>
                </a:cubicBezTo>
                <a:cubicBezTo>
                  <a:pt x="3471" y="2720"/>
                  <a:pt x="3471" y="1"/>
                  <a:pt x="1718" y="1"/>
                </a:cubicBezTo>
                <a:close/>
              </a:path>
            </a:pathLst>
          </a:custGeom>
          <a:solidFill>
            <a:srgbClr val="F7EF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2270115" y="43430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1463970" y="126303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>
            <a:off x="501865" y="45420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394907" y="1197774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6926032" y="4646375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312" name="Google Shape;312;p18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8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15" name="Google Shape;315;p18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NE_COLUMN_TEXT_1_2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9"/>
          <p:cNvGrpSpPr/>
          <p:nvPr/>
        </p:nvGrpSpPr>
        <p:grpSpPr>
          <a:xfrm flipH="1" rot="10800000">
            <a:off x="-25151" y="4643689"/>
            <a:ext cx="1337524" cy="538259"/>
            <a:chOff x="0" y="0"/>
            <a:chExt cx="4110400" cy="2081433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9"/>
          <p:cNvSpPr/>
          <p:nvPr/>
        </p:nvSpPr>
        <p:spPr>
          <a:xfrm>
            <a:off x="7923115" y="77555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289488" y="6969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290707" y="5086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501865" y="3119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000745" y="432334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193282" y="43726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2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 flipH="1" rot="10800000">
            <a:off x="218581" y="460523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 flipH="1" rot="10800000">
            <a:off x="6865775" y="909117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 flipH="1" rot="10800000">
            <a:off x="1208274" y="76857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 rot="10800000">
            <a:off x="8686908" y="321507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5799962" y="374714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35" name="Google Shape;335;p2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39" name="Google Shape;339;p20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902200" y="1354700"/>
            <a:ext cx="45267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720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715050" y="538275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5140900" y="3246500"/>
            <a:ext cx="32880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flipH="1">
            <a:off x="3299184" y="4771668"/>
            <a:ext cx="71860" cy="62163"/>
          </a:xfrm>
          <a:custGeom>
            <a:rect b="b" l="l" r="r" t="t"/>
            <a:pathLst>
              <a:path extrusionOk="0" h="1295" w="1497">
                <a:moveTo>
                  <a:pt x="641" y="1"/>
                </a:moveTo>
                <a:cubicBezTo>
                  <a:pt x="312" y="1"/>
                  <a:pt x="0" y="260"/>
                  <a:pt x="0" y="657"/>
                </a:cubicBezTo>
                <a:cubicBezTo>
                  <a:pt x="0" y="1008"/>
                  <a:pt x="287" y="1294"/>
                  <a:pt x="637" y="1294"/>
                </a:cubicBezTo>
                <a:cubicBezTo>
                  <a:pt x="1210" y="1294"/>
                  <a:pt x="1496" y="594"/>
                  <a:pt x="1099" y="196"/>
                </a:cubicBezTo>
                <a:cubicBezTo>
                  <a:pt x="964" y="61"/>
                  <a:pt x="800" y="1"/>
                  <a:pt x="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4415221" y="402956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7347620" y="4833819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8804137" y="1876208"/>
            <a:ext cx="79818" cy="68581"/>
          </a:xfrm>
          <a:custGeom>
            <a:rect b="b" l="l" r="r" t="t"/>
            <a:pathLst>
              <a:path extrusionOk="0" h="1300" w="1513">
                <a:moveTo>
                  <a:pt x="852" y="1"/>
                </a:moveTo>
                <a:cubicBezTo>
                  <a:pt x="693" y="1"/>
                  <a:pt x="531" y="58"/>
                  <a:pt x="398" y="185"/>
                </a:cubicBezTo>
                <a:cubicBezTo>
                  <a:pt x="0" y="599"/>
                  <a:pt x="287" y="1300"/>
                  <a:pt x="860" y="1300"/>
                </a:cubicBezTo>
                <a:cubicBezTo>
                  <a:pt x="1210" y="1300"/>
                  <a:pt x="1496" y="1013"/>
                  <a:pt x="1512" y="647"/>
                </a:cubicBezTo>
                <a:cubicBezTo>
                  <a:pt x="1512" y="258"/>
                  <a:pt x="1189" y="1"/>
                  <a:pt x="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>
            <a:off x="469280" y="4522205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>
            <a:off x="5613353" y="4270290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469279" y="375930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6347073" y="712650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8608271" y="3731901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9" name="Google Shape;39;p3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ONE_COLUMN_TEXT_1_2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/>
          <p:nvPr/>
        </p:nvSpPr>
        <p:spPr>
          <a:xfrm>
            <a:off x="8428950" y="45057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8652880" y="129904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10800000">
            <a:off x="330071" y="4704752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28284" y="80015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10800000">
            <a:off x="1661896" y="347883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 rot="10800000">
            <a:off x="7512222" y="63392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49" name="Google Shape;349;p21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50" name="Google Shape;350;p21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ONE_COLUMN_TEXT_1_2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715050" y="463349"/>
            <a:ext cx="77139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354" name="Google Shape;354;p22"/>
          <p:cNvGrpSpPr/>
          <p:nvPr/>
        </p:nvGrpSpPr>
        <p:grpSpPr>
          <a:xfrm flipH="1" rot="10800000">
            <a:off x="-10350" y="4628887"/>
            <a:ext cx="1337524" cy="538259"/>
            <a:chOff x="0" y="0"/>
            <a:chExt cx="4110400" cy="2081433"/>
          </a:xfrm>
        </p:grpSpPr>
        <p:sp>
          <p:nvSpPr>
            <p:cNvPr id="355" name="Google Shape;355;p22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2"/>
          <p:cNvSpPr/>
          <p:nvPr/>
        </p:nvSpPr>
        <p:spPr>
          <a:xfrm rot="10800000">
            <a:off x="8329861" y="87144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 rot="10800000">
            <a:off x="8604472" y="4599271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10800000">
            <a:off x="619439" y="347892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 rot="10800000">
            <a:off x="8691725" y="247219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 rot="10800000">
            <a:off x="7541397" y="368454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 rot="10800000">
            <a:off x="338286" y="247222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rot="10800000">
            <a:off x="3190363" y="4768867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10295" y="4668398"/>
            <a:ext cx="203435" cy="203441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437365" y="37592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422138" y="439173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688667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 flipH="1">
            <a:off x="5358390" y="12360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21770" y="372879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22882" y="23226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414457" y="4730462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7836069" y="4628887"/>
            <a:ext cx="1337524" cy="538259"/>
            <a:chOff x="0" y="0"/>
            <a:chExt cx="4110400" cy="2081433"/>
          </a:xfrm>
        </p:grpSpPr>
        <p:sp>
          <p:nvSpPr>
            <p:cNvPr id="374" name="Google Shape;374;p2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3"/>
          <p:cNvSpPr txBox="1"/>
          <p:nvPr>
            <p:ph type="title"/>
          </p:nvPr>
        </p:nvSpPr>
        <p:spPr>
          <a:xfrm>
            <a:off x="720825" y="2157146"/>
            <a:ext cx="43413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720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7" name="Google Shape;377;p23"/>
          <p:cNvSpPr txBox="1"/>
          <p:nvPr>
            <p:ph hasCustomPrompt="1" idx="2" type="title"/>
          </p:nvPr>
        </p:nvSpPr>
        <p:spPr>
          <a:xfrm>
            <a:off x="6273150" y="801075"/>
            <a:ext cx="21558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720825" y="3056450"/>
            <a:ext cx="28989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9" name="Google Shape;379;p2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80" name="Google Shape;380;p2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hasCustomPrompt="1" type="title"/>
          </p:nvPr>
        </p:nvSpPr>
        <p:spPr>
          <a:xfrm>
            <a:off x="867450" y="1778550"/>
            <a:ext cx="31416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4"/>
          <p:cNvSpPr txBox="1"/>
          <p:nvPr>
            <p:ph idx="2" type="title"/>
          </p:nvPr>
        </p:nvSpPr>
        <p:spPr>
          <a:xfrm>
            <a:off x="867451" y="2984250"/>
            <a:ext cx="31416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5" name="Google Shape;385;p24"/>
          <p:cNvSpPr/>
          <p:nvPr/>
        </p:nvSpPr>
        <p:spPr>
          <a:xfrm rot="10800000">
            <a:off x="2774646" y="807527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 rot="10800000">
            <a:off x="528281" y="352950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 rot="10800000">
            <a:off x="2415999" y="4414833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-25151" y="4628887"/>
            <a:ext cx="1337524" cy="538259"/>
            <a:chOff x="0" y="0"/>
            <a:chExt cx="4110400" cy="2081433"/>
          </a:xfrm>
        </p:grpSpPr>
        <p:sp>
          <p:nvSpPr>
            <p:cNvPr id="389" name="Google Shape;389;p24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/>
          <p:nvPr/>
        </p:nvSpPr>
        <p:spPr>
          <a:xfrm flipH="1" rot="10800000">
            <a:off x="3146633" y="409269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 flipH="1" rot="10800000">
            <a:off x="528281" y="445775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 flipH="1" rot="10800000">
            <a:off x="8123631" y="347892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 flipH="1" rot="10800000">
            <a:off x="615537" y="285759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 flipH="1" rot="10800000">
            <a:off x="4401449" y="150272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 flipH="1" rot="10800000">
            <a:off x="8332958" y="296447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 flipH="1" rot="10800000">
            <a:off x="5800812" y="454353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 txBox="1"/>
          <p:nvPr>
            <p:ph hasCustomPrompt="1" type="title"/>
          </p:nvPr>
        </p:nvSpPr>
        <p:spPr>
          <a:xfrm>
            <a:off x="715125" y="1705751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25"/>
          <p:cNvSpPr txBox="1"/>
          <p:nvPr>
            <p:ph hasCustomPrompt="1" idx="2" type="title"/>
          </p:nvPr>
        </p:nvSpPr>
        <p:spPr>
          <a:xfrm>
            <a:off x="4572075" y="1704126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25"/>
          <p:cNvSpPr txBox="1"/>
          <p:nvPr>
            <p:ph idx="3" type="title"/>
          </p:nvPr>
        </p:nvSpPr>
        <p:spPr>
          <a:xfrm>
            <a:off x="715050" y="433961"/>
            <a:ext cx="7713900" cy="4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2" name="Google Shape;402;p25"/>
          <p:cNvSpPr txBox="1"/>
          <p:nvPr>
            <p:ph idx="1" type="subTitle"/>
          </p:nvPr>
        </p:nvSpPr>
        <p:spPr>
          <a:xfrm>
            <a:off x="1262925" y="3096875"/>
            <a:ext cx="276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5"/>
          <p:cNvSpPr txBox="1"/>
          <p:nvPr>
            <p:ph idx="4" type="subTitle"/>
          </p:nvPr>
        </p:nvSpPr>
        <p:spPr>
          <a:xfrm>
            <a:off x="5119875" y="3096875"/>
            <a:ext cx="276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4" name="Google Shape;404;p25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405" name="Google Shape;405;p25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5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408" name="Google Shape;408;p25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 flipH="1" rot="10800000">
            <a:off x="615958" y="110822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/>
          <p:nvPr/>
        </p:nvSpPr>
        <p:spPr>
          <a:xfrm flipH="1" rot="10800000">
            <a:off x="8247618" y="1088079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 flipH="1" rot="10800000">
            <a:off x="6500750" y="435842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 flipH="1" rot="10800000">
            <a:off x="2257399" y="19862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flipH="1" rot="10800000">
            <a:off x="8686908" y="321507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 flipH="1" rot="10800000">
            <a:off x="5900687" y="4660517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 txBox="1"/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26"/>
          <p:cNvSpPr txBox="1"/>
          <p:nvPr>
            <p:ph idx="1" type="subTitle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26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6"/>
          <p:cNvSpPr txBox="1"/>
          <p:nvPr>
            <p:ph idx="3" type="title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26"/>
          <p:cNvSpPr txBox="1"/>
          <p:nvPr>
            <p:ph idx="4" type="subTitle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6"/>
          <p:cNvSpPr txBox="1"/>
          <p:nvPr>
            <p:ph idx="5" type="title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26"/>
          <p:cNvSpPr txBox="1"/>
          <p:nvPr>
            <p:ph idx="6" type="subTitle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6"/>
          <p:cNvSpPr txBox="1"/>
          <p:nvPr>
            <p:ph idx="7" type="title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26"/>
          <p:cNvSpPr txBox="1"/>
          <p:nvPr>
            <p:ph idx="8" type="subTitle"/>
          </p:nvPr>
        </p:nvSpPr>
        <p:spPr>
          <a:xfrm>
            <a:off x="717216" y="4022846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6"/>
          <p:cNvSpPr txBox="1"/>
          <p:nvPr>
            <p:ph idx="9" type="title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26"/>
          <p:cNvSpPr txBox="1"/>
          <p:nvPr>
            <p:ph idx="13" type="subTitle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4" type="title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9" name="Google Shape;429;p26"/>
          <p:cNvSpPr txBox="1"/>
          <p:nvPr>
            <p:ph idx="15" type="subTitle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31" name="Google Shape;431;p26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34" name="Google Shape;434;p26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/>
          <p:nvPr>
            <p:ph type="ctrTitle"/>
          </p:nvPr>
        </p:nvSpPr>
        <p:spPr>
          <a:xfrm>
            <a:off x="3441950" y="3625400"/>
            <a:ext cx="2279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8" name="Google Shape;438;p27"/>
          <p:cNvSpPr txBox="1"/>
          <p:nvPr>
            <p:ph idx="1" type="subTitle"/>
          </p:nvPr>
        </p:nvSpPr>
        <p:spPr>
          <a:xfrm>
            <a:off x="1752650" y="1490200"/>
            <a:ext cx="5657700" cy="18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39" name="Google Shape;439;p27"/>
          <p:cNvSpPr/>
          <p:nvPr/>
        </p:nvSpPr>
        <p:spPr>
          <a:xfrm>
            <a:off x="4437365" y="37592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2199788" y="3763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688667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2199789" y="4058758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580020" y="25233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8222882" y="23226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4536495" y="4568537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7"/>
          <p:cNvGrpSpPr/>
          <p:nvPr/>
        </p:nvGrpSpPr>
        <p:grpSpPr>
          <a:xfrm flipH="1">
            <a:off x="-29597" y="-24963"/>
            <a:ext cx="2155884" cy="1091701"/>
            <a:chOff x="5540494" y="-3"/>
            <a:chExt cx="3593739" cy="1819805"/>
          </a:xfrm>
        </p:grpSpPr>
        <p:sp>
          <p:nvSpPr>
            <p:cNvPr id="447" name="Google Shape;447;p27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 rot="10800000">
            <a:off x="7821276" y="4634837"/>
            <a:ext cx="1337524" cy="538259"/>
            <a:chOff x="0" y="0"/>
            <a:chExt cx="4110400" cy="2081433"/>
          </a:xfrm>
        </p:grpSpPr>
        <p:sp>
          <p:nvSpPr>
            <p:cNvPr id="450" name="Google Shape;450;p27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7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53" name="Google Shape;453;p27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7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56" name="Google Shape;456;p27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1_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8660020" y="2846373"/>
            <a:ext cx="203435" cy="203441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898778" y="66507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345463" y="2225935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24770" y="453253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233665" y="2971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870" y="37192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44507" y="36844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52557" y="4720937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>
            <p:ph type="title"/>
          </p:nvPr>
        </p:nvSpPr>
        <p:spPr>
          <a:xfrm>
            <a:off x="1077033" y="1456279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8" name="Google Shape;468;p28"/>
          <p:cNvSpPr txBox="1"/>
          <p:nvPr>
            <p:ph idx="1" type="subTitle"/>
          </p:nvPr>
        </p:nvSpPr>
        <p:spPr>
          <a:xfrm>
            <a:off x="723333" y="1776830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8"/>
          <p:cNvSpPr txBox="1"/>
          <p:nvPr>
            <p:ph idx="2" type="title"/>
          </p:nvPr>
        </p:nvSpPr>
        <p:spPr>
          <a:xfrm>
            <a:off x="1077033" y="345773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0" name="Google Shape;470;p28"/>
          <p:cNvSpPr txBox="1"/>
          <p:nvPr>
            <p:ph idx="3" type="subTitle"/>
          </p:nvPr>
        </p:nvSpPr>
        <p:spPr>
          <a:xfrm>
            <a:off x="723333" y="3782554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8"/>
          <p:cNvSpPr txBox="1"/>
          <p:nvPr>
            <p:ph idx="4" type="title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2" name="Google Shape;472;p28"/>
          <p:cNvSpPr txBox="1"/>
          <p:nvPr>
            <p:ph idx="5" type="subTitle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28"/>
          <p:cNvSpPr txBox="1"/>
          <p:nvPr>
            <p:ph idx="6" type="title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4" name="Google Shape;474;p28"/>
          <p:cNvSpPr txBox="1"/>
          <p:nvPr>
            <p:ph idx="7" type="subTitle"/>
          </p:nvPr>
        </p:nvSpPr>
        <p:spPr>
          <a:xfrm>
            <a:off x="6087528" y="3775153"/>
            <a:ext cx="2344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8"/>
          <p:cNvSpPr txBox="1"/>
          <p:nvPr>
            <p:ph idx="8"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76" name="Google Shape;476;p28"/>
          <p:cNvGrpSpPr/>
          <p:nvPr/>
        </p:nvGrpSpPr>
        <p:grpSpPr>
          <a:xfrm rot="10800000">
            <a:off x="7836069" y="4614086"/>
            <a:ext cx="1337524" cy="538259"/>
            <a:chOff x="0" y="0"/>
            <a:chExt cx="4110400" cy="2081433"/>
          </a:xfrm>
        </p:grpSpPr>
        <p:sp>
          <p:nvSpPr>
            <p:cNvPr id="477" name="Google Shape;477;p28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8"/>
          <p:cNvGrpSpPr/>
          <p:nvPr/>
        </p:nvGrpSpPr>
        <p:grpSpPr>
          <a:xfrm flipH="1">
            <a:off x="-25151" y="-22374"/>
            <a:ext cx="2155884" cy="1091701"/>
            <a:chOff x="5540494" y="-3"/>
            <a:chExt cx="3593739" cy="1819805"/>
          </a:xfrm>
        </p:grpSpPr>
        <p:sp>
          <p:nvSpPr>
            <p:cNvPr id="480" name="Google Shape;480;p28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_3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/>
          <p:nvPr/>
        </p:nvSpPr>
        <p:spPr>
          <a:xfrm>
            <a:off x="7540350" y="45057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8675005" y="18521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 rot="10800000">
            <a:off x="615946" y="3679877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42409" y="64530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 rot="10800000">
            <a:off x="4392671" y="2381358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 txBox="1"/>
          <p:nvPr>
            <p:ph type="title"/>
          </p:nvPr>
        </p:nvSpPr>
        <p:spPr>
          <a:xfrm>
            <a:off x="1324650" y="3587613"/>
            <a:ext cx="23772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89" name="Google Shape;489;p29"/>
          <p:cNvSpPr txBox="1"/>
          <p:nvPr>
            <p:ph idx="1" type="subTitle"/>
          </p:nvPr>
        </p:nvSpPr>
        <p:spPr>
          <a:xfrm>
            <a:off x="1324657" y="3900148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29"/>
          <p:cNvSpPr txBox="1"/>
          <p:nvPr>
            <p:ph idx="2" type="title"/>
          </p:nvPr>
        </p:nvSpPr>
        <p:spPr>
          <a:xfrm>
            <a:off x="5442150" y="3582250"/>
            <a:ext cx="23772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91" name="Google Shape;491;p29"/>
          <p:cNvSpPr txBox="1"/>
          <p:nvPr>
            <p:ph idx="3" type="subTitle"/>
          </p:nvPr>
        </p:nvSpPr>
        <p:spPr>
          <a:xfrm>
            <a:off x="5442157" y="3899085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9"/>
          <p:cNvSpPr txBox="1"/>
          <p:nvPr>
            <p:ph idx="4"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493" name="Google Shape;493;p29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94" name="Google Shape;494;p29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29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97" name="Google Shape;497;p29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2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04" name="Google Shape;504;p30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437365" y="37592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8329426" y="403969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88667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7420040" y="13100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852620" y="37046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7268182" y="244974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56457" y="1879875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 txBox="1"/>
          <p:nvPr>
            <p:ph type="ctrTitle"/>
          </p:nvPr>
        </p:nvSpPr>
        <p:spPr>
          <a:xfrm>
            <a:off x="2647950" y="538275"/>
            <a:ext cx="38481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b="0"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4" name="Google Shape;514;p30"/>
          <p:cNvSpPr txBox="1"/>
          <p:nvPr>
            <p:ph idx="1" type="subTitle"/>
          </p:nvPr>
        </p:nvSpPr>
        <p:spPr>
          <a:xfrm>
            <a:off x="3096150" y="1868175"/>
            <a:ext cx="2951700" cy="11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30"/>
          <p:cNvSpPr txBox="1"/>
          <p:nvPr/>
        </p:nvSpPr>
        <p:spPr>
          <a:xfrm>
            <a:off x="2652000" y="3713535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17" name="Google Shape;517;p30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20" name="Google Shape;520;p30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43" name="Google Shape;43;p4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/>
          <p:nvPr/>
        </p:nvSpPr>
        <p:spPr>
          <a:xfrm>
            <a:off x="410099" y="341100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50227" y="4126197"/>
            <a:ext cx="308625" cy="30862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8672973" y="24726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4498880" y="480093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8375193" y="4387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1" name="Google Shape;51;p4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4"/>
          <p:cNvSpPr/>
          <p:nvPr/>
        </p:nvSpPr>
        <p:spPr>
          <a:xfrm>
            <a:off x="1576442" y="298162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13250" y="916550"/>
            <a:ext cx="77175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3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713250" y="395939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/>
          <p:nvPr/>
        </p:nvSpPr>
        <p:spPr>
          <a:xfrm rot="5400000">
            <a:off x="6178329" y="1553713"/>
            <a:ext cx="232341" cy="219960"/>
          </a:xfrm>
          <a:prstGeom prst="flowChartExtra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"/>
          <p:cNvSpPr/>
          <p:nvPr/>
        </p:nvSpPr>
        <p:spPr>
          <a:xfrm>
            <a:off x="1987715" y="8851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/>
          <p:nvPr/>
        </p:nvSpPr>
        <p:spPr>
          <a:xfrm>
            <a:off x="8329426" y="43919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/>
          <p:nvPr/>
        </p:nvSpPr>
        <p:spPr>
          <a:xfrm>
            <a:off x="6901470" y="4811198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/>
          <p:nvPr/>
        </p:nvSpPr>
        <p:spPr>
          <a:xfrm flipH="1">
            <a:off x="8528465" y="933431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1"/>
          <p:cNvSpPr/>
          <p:nvPr/>
        </p:nvSpPr>
        <p:spPr>
          <a:xfrm>
            <a:off x="647595" y="45056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4414457" y="36844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/>
          <p:cNvSpPr/>
          <p:nvPr/>
        </p:nvSpPr>
        <p:spPr>
          <a:xfrm>
            <a:off x="3341332" y="4168037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 txBox="1"/>
          <p:nvPr>
            <p:ph type="title"/>
          </p:nvPr>
        </p:nvSpPr>
        <p:spPr>
          <a:xfrm>
            <a:off x="1151425" y="1758421"/>
            <a:ext cx="2627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2" name="Google Shape;532;p31"/>
          <p:cNvSpPr txBox="1"/>
          <p:nvPr>
            <p:ph idx="1" type="subTitle"/>
          </p:nvPr>
        </p:nvSpPr>
        <p:spPr>
          <a:xfrm>
            <a:off x="1151430" y="2117021"/>
            <a:ext cx="26277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3" name="Google Shape;533;p31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34" name="Google Shape;534;p31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37" name="Google Shape;537;p31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TWO_COLUMNS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/>
          <p:nvPr>
            <p:ph idx="1" type="body"/>
          </p:nvPr>
        </p:nvSpPr>
        <p:spPr>
          <a:xfrm>
            <a:off x="715050" y="1346925"/>
            <a:ext cx="77160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1" name="Google Shape;541;p32"/>
          <p:cNvSpPr txBox="1"/>
          <p:nvPr>
            <p:ph type="ctrTitle"/>
          </p:nvPr>
        </p:nvSpPr>
        <p:spPr>
          <a:xfrm>
            <a:off x="615247" y="464112"/>
            <a:ext cx="77928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42" name="Google Shape;542;p3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43" name="Google Shape;543;p32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46" name="Google Shape;546;p32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2"/>
          <p:cNvSpPr/>
          <p:nvPr/>
        </p:nvSpPr>
        <p:spPr>
          <a:xfrm>
            <a:off x="8294315" y="16039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2"/>
          <p:cNvSpPr/>
          <p:nvPr/>
        </p:nvSpPr>
        <p:spPr>
          <a:xfrm>
            <a:off x="7601801" y="439173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/>
          <p:nvPr/>
        </p:nvSpPr>
        <p:spPr>
          <a:xfrm>
            <a:off x="688667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2"/>
          <p:cNvSpPr/>
          <p:nvPr/>
        </p:nvSpPr>
        <p:spPr>
          <a:xfrm flipH="1">
            <a:off x="1680240" y="437890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/>
          <p:nvPr/>
        </p:nvSpPr>
        <p:spPr>
          <a:xfrm>
            <a:off x="240545" y="40322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6789244" y="289254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2"/>
          <p:cNvSpPr/>
          <p:nvPr/>
        </p:nvSpPr>
        <p:spPr>
          <a:xfrm>
            <a:off x="4414457" y="4730462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3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57" name="Google Shape;557;p3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3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60" name="Google Shape;560;p33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3"/>
          <p:cNvSpPr/>
          <p:nvPr/>
        </p:nvSpPr>
        <p:spPr>
          <a:xfrm rot="10800000">
            <a:off x="4508434" y="4613513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 rot="10800000">
            <a:off x="6745167" y="4613934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 rot="10800000">
            <a:off x="2111093" y="520074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/>
          <p:nvPr/>
        </p:nvSpPr>
        <p:spPr>
          <a:xfrm rot="10800000">
            <a:off x="6585562" y="748944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 rot="10800000">
            <a:off x="8364935" y="246602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3"/>
          <p:cNvSpPr/>
          <p:nvPr/>
        </p:nvSpPr>
        <p:spPr>
          <a:xfrm rot="10800000">
            <a:off x="580020" y="2526131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3"/>
          <p:cNvSpPr/>
          <p:nvPr/>
        </p:nvSpPr>
        <p:spPr>
          <a:xfrm rot="10800000">
            <a:off x="4485523" y="1280800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33"/>
          <p:cNvSpPr txBox="1"/>
          <p:nvPr>
            <p:ph idx="1" type="subTitle"/>
          </p:nvPr>
        </p:nvSpPr>
        <p:spPr>
          <a:xfrm>
            <a:off x="715075" y="1817850"/>
            <a:ext cx="77139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71" name="Google Shape;571;p33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72" name="Google Shape;572;p33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75" name="Google Shape;575;p33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4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79" name="Google Shape;579;p34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82" name="Google Shape;582;p34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4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5" name="Google Shape;585;p34"/>
          <p:cNvSpPr txBox="1"/>
          <p:nvPr>
            <p:ph idx="1" type="subTitle"/>
          </p:nvPr>
        </p:nvSpPr>
        <p:spPr>
          <a:xfrm>
            <a:off x="715075" y="1352050"/>
            <a:ext cx="77139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6" name="Google Shape;586;p34"/>
          <p:cNvSpPr/>
          <p:nvPr/>
        </p:nvSpPr>
        <p:spPr>
          <a:xfrm>
            <a:off x="950140" y="57165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6860263" y="2592073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4"/>
          <p:cNvSpPr/>
          <p:nvPr/>
        </p:nvSpPr>
        <p:spPr>
          <a:xfrm>
            <a:off x="7992945" y="447888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4"/>
          <p:cNvSpPr/>
          <p:nvPr/>
        </p:nvSpPr>
        <p:spPr>
          <a:xfrm flipH="1">
            <a:off x="199315" y="187005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7411845" y="11529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8258407" y="2401924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4754907" y="4483225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/>
          <p:nvPr/>
        </p:nvSpPr>
        <p:spPr>
          <a:xfrm>
            <a:off x="8630374" y="238642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7145490" y="4605234"/>
            <a:ext cx="308625" cy="30862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3071148" y="4506135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6427755" y="175723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364630" y="247219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1673642" y="36844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5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601" name="Google Shape;601;p35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5"/>
          <p:cNvSpPr txBox="1"/>
          <p:nvPr>
            <p:ph type="ctrTitle"/>
          </p:nvPr>
        </p:nvSpPr>
        <p:spPr>
          <a:xfrm>
            <a:off x="715050" y="464383"/>
            <a:ext cx="77139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2" type="ctrTitle"/>
          </p:nvPr>
        </p:nvSpPr>
        <p:spPr>
          <a:xfrm>
            <a:off x="852388" y="2828225"/>
            <a:ext cx="19836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1" type="subTitle"/>
          </p:nvPr>
        </p:nvSpPr>
        <p:spPr>
          <a:xfrm>
            <a:off x="852388" y="3236825"/>
            <a:ext cx="19836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6" name="Google Shape;606;p35"/>
          <p:cNvSpPr txBox="1"/>
          <p:nvPr>
            <p:ph idx="3" type="ctrTitle"/>
          </p:nvPr>
        </p:nvSpPr>
        <p:spPr>
          <a:xfrm>
            <a:off x="3580200" y="2828225"/>
            <a:ext cx="19836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idx="4" type="subTitle"/>
          </p:nvPr>
        </p:nvSpPr>
        <p:spPr>
          <a:xfrm>
            <a:off x="3580200" y="3236825"/>
            <a:ext cx="19836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8" name="Google Shape;608;p35"/>
          <p:cNvSpPr txBox="1"/>
          <p:nvPr>
            <p:ph idx="5" type="ctrTitle"/>
          </p:nvPr>
        </p:nvSpPr>
        <p:spPr>
          <a:xfrm>
            <a:off x="6308012" y="2828225"/>
            <a:ext cx="19836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09" name="Google Shape;609;p35"/>
          <p:cNvSpPr txBox="1"/>
          <p:nvPr>
            <p:ph idx="6" type="subTitle"/>
          </p:nvPr>
        </p:nvSpPr>
        <p:spPr>
          <a:xfrm>
            <a:off x="6308012" y="3236825"/>
            <a:ext cx="19836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610" name="Google Shape;610;p35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611" name="Google Shape;611;p35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/>
          <p:nvPr>
            <p:ph type="ctrTitle"/>
          </p:nvPr>
        </p:nvSpPr>
        <p:spPr>
          <a:xfrm>
            <a:off x="715050" y="464383"/>
            <a:ext cx="77139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5" name="Google Shape;615;p36"/>
          <p:cNvSpPr txBox="1"/>
          <p:nvPr>
            <p:ph idx="2" type="ctrTitle"/>
          </p:nvPr>
        </p:nvSpPr>
        <p:spPr>
          <a:xfrm>
            <a:off x="713551" y="2304900"/>
            <a:ext cx="22614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16" name="Google Shape;616;p36"/>
          <p:cNvSpPr txBox="1"/>
          <p:nvPr>
            <p:ph idx="1" type="subTitle"/>
          </p:nvPr>
        </p:nvSpPr>
        <p:spPr>
          <a:xfrm>
            <a:off x="713565" y="2713500"/>
            <a:ext cx="22614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7" name="Google Shape;617;p36"/>
          <p:cNvSpPr txBox="1"/>
          <p:nvPr>
            <p:ph idx="3" type="ctrTitle"/>
          </p:nvPr>
        </p:nvSpPr>
        <p:spPr>
          <a:xfrm>
            <a:off x="3441302" y="3068525"/>
            <a:ext cx="22614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18" name="Google Shape;618;p36"/>
          <p:cNvSpPr txBox="1"/>
          <p:nvPr>
            <p:ph idx="4" type="subTitle"/>
          </p:nvPr>
        </p:nvSpPr>
        <p:spPr>
          <a:xfrm>
            <a:off x="3441300" y="3477275"/>
            <a:ext cx="22614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9" name="Google Shape;619;p36"/>
          <p:cNvSpPr txBox="1"/>
          <p:nvPr>
            <p:ph idx="5" type="ctrTitle"/>
          </p:nvPr>
        </p:nvSpPr>
        <p:spPr>
          <a:xfrm>
            <a:off x="6169113" y="2304900"/>
            <a:ext cx="2261400" cy="40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20" name="Google Shape;620;p36"/>
          <p:cNvSpPr txBox="1"/>
          <p:nvPr>
            <p:ph idx="6" type="subTitle"/>
          </p:nvPr>
        </p:nvSpPr>
        <p:spPr>
          <a:xfrm>
            <a:off x="6169099" y="2713500"/>
            <a:ext cx="2261400" cy="7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1" name="Google Shape;621;p36"/>
          <p:cNvSpPr/>
          <p:nvPr/>
        </p:nvSpPr>
        <p:spPr>
          <a:xfrm>
            <a:off x="7540350" y="45057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>
            <a:off x="8242174" y="439847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8675005" y="18521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 rot="10800000">
            <a:off x="615946" y="3679877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242409" y="64530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 rot="10800000">
            <a:off x="3221546" y="1527533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36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628" name="Google Shape;628;p36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3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631" name="Google Shape;631;p36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7"/>
          <p:cNvGrpSpPr/>
          <p:nvPr/>
        </p:nvGrpSpPr>
        <p:grpSpPr>
          <a:xfrm>
            <a:off x="-14802" y="4413285"/>
            <a:ext cx="2720977" cy="753340"/>
            <a:chOff x="-25" y="3419807"/>
            <a:chExt cx="5449584" cy="1723102"/>
          </a:xfrm>
        </p:grpSpPr>
        <p:sp>
          <p:nvSpPr>
            <p:cNvPr id="635" name="Google Shape;635;p3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 flipH="1">
            <a:off x="7434862" y="-14501"/>
            <a:ext cx="1730067" cy="876075"/>
            <a:chOff x="0" y="0"/>
            <a:chExt cx="4110400" cy="2081433"/>
          </a:xfrm>
        </p:grpSpPr>
        <p:sp>
          <p:nvSpPr>
            <p:cNvPr id="638" name="Google Shape;638;p37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7540350" y="45057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8242174" y="439847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8675005" y="18521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 rot="10800000">
            <a:off x="615946" y="3679877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42409" y="64530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 rot="10800000">
            <a:off x="3221546" y="1527533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8"/>
          <p:cNvGrpSpPr/>
          <p:nvPr/>
        </p:nvGrpSpPr>
        <p:grpSpPr>
          <a:xfrm flipH="1">
            <a:off x="6" y="-7560"/>
            <a:ext cx="2155884" cy="1091701"/>
            <a:chOff x="5540494" y="-3"/>
            <a:chExt cx="3593739" cy="1819805"/>
          </a:xfrm>
        </p:grpSpPr>
        <p:sp>
          <p:nvSpPr>
            <p:cNvPr id="648" name="Google Shape;648;p38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 rot="10800000">
            <a:off x="7806475" y="4605234"/>
            <a:ext cx="1337524" cy="538259"/>
            <a:chOff x="0" y="0"/>
            <a:chExt cx="4110400" cy="2081433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8"/>
          <p:cNvSpPr/>
          <p:nvPr/>
        </p:nvSpPr>
        <p:spPr>
          <a:xfrm>
            <a:off x="1987715" y="8851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329426" y="43919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01470" y="4811198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647595" y="45056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3341332" y="4168037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idx="1" type="body"/>
          </p:nvPr>
        </p:nvSpPr>
        <p:spPr>
          <a:xfrm>
            <a:off x="989875" y="2064925"/>
            <a:ext cx="3312600" cy="19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846275" y="2064925"/>
            <a:ext cx="3312600" cy="19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985126" y="1569925"/>
            <a:ext cx="3312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title"/>
          </p:nvPr>
        </p:nvSpPr>
        <p:spPr>
          <a:xfrm>
            <a:off x="4846274" y="1569925"/>
            <a:ext cx="3312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5"/>
          <p:cNvSpPr/>
          <p:nvPr/>
        </p:nvSpPr>
        <p:spPr>
          <a:xfrm>
            <a:off x="8373520" y="493698"/>
            <a:ext cx="203435" cy="203441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1840188" y="4794514"/>
            <a:ext cx="115873" cy="11587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1200">
            <a:solidFill>
              <a:srgbClr val="262065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8702665" y="392790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2199788" y="3763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688667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flipH="1">
            <a:off x="6377565" y="797906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21770" y="372879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8222882" y="23226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4457" y="4730462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4"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71" name="Google Shape;71;p5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72" name="Google Shape;72;p5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75" name="Google Shape;75;p5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1981323" y="4783688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178184" y="4656779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522878" y="88501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 rot="10800000">
            <a:off x="4472943" y="1006602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 rot="10800000">
            <a:off x="598329" y="352950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3778571" y="4591508"/>
            <a:ext cx="358649" cy="380781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85" name="Google Shape;85;p6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86" name="Google Shape;86;p6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89" name="Google Shape;89;p6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2092799" y="1623226"/>
            <a:ext cx="49509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93" name="Google Shape;93;p7"/>
          <p:cNvGrpSpPr/>
          <p:nvPr/>
        </p:nvGrpSpPr>
        <p:grpSpPr>
          <a:xfrm>
            <a:off x="-14825" y="3808742"/>
            <a:ext cx="4313890" cy="1364008"/>
            <a:chOff x="-25" y="3419807"/>
            <a:chExt cx="5449584" cy="1723102"/>
          </a:xfrm>
        </p:grpSpPr>
        <p:sp>
          <p:nvSpPr>
            <p:cNvPr id="94" name="Google Shape;94;p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>
            <a:off x="4472875" y="375925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8242174" y="376354"/>
            <a:ext cx="373542" cy="370655"/>
          </a:xfrm>
          <a:custGeom>
            <a:rect b="b" l="l" r="r" t="t"/>
            <a:pathLst>
              <a:path extrusionOk="0" h="2054" w="207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2235298" y="376348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6922180" y="4542061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615530" y="2523365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8258392" y="2322699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7768612" y="4839606"/>
            <a:ext cx="386012" cy="303295"/>
          </a:xfrm>
          <a:custGeom>
            <a:rect b="b" l="l" r="r" t="t"/>
            <a:pathLst>
              <a:path extrusionOk="0" h="7480" w="9520">
                <a:moveTo>
                  <a:pt x="1657" y="0"/>
                </a:moveTo>
                <a:cubicBezTo>
                  <a:pt x="1549" y="0"/>
                  <a:pt x="1442" y="14"/>
                  <a:pt x="1338" y="46"/>
                </a:cubicBezTo>
                <a:cubicBezTo>
                  <a:pt x="940" y="158"/>
                  <a:pt x="733" y="699"/>
                  <a:pt x="574" y="1033"/>
                </a:cubicBezTo>
                <a:cubicBezTo>
                  <a:pt x="49" y="2179"/>
                  <a:pt x="1" y="3660"/>
                  <a:pt x="33" y="4901"/>
                </a:cubicBezTo>
                <a:cubicBezTo>
                  <a:pt x="33" y="5474"/>
                  <a:pt x="208" y="5952"/>
                  <a:pt x="192" y="6541"/>
                </a:cubicBezTo>
                <a:cubicBezTo>
                  <a:pt x="160" y="6843"/>
                  <a:pt x="160" y="7162"/>
                  <a:pt x="192" y="7480"/>
                </a:cubicBezTo>
                <a:lnTo>
                  <a:pt x="9519" y="7480"/>
                </a:lnTo>
                <a:cubicBezTo>
                  <a:pt x="9472" y="7432"/>
                  <a:pt x="9424" y="7384"/>
                  <a:pt x="9376" y="7353"/>
                </a:cubicBezTo>
                <a:cubicBezTo>
                  <a:pt x="8930" y="6971"/>
                  <a:pt x="8485" y="6684"/>
                  <a:pt x="8103" y="6238"/>
                </a:cubicBezTo>
                <a:cubicBezTo>
                  <a:pt x="7450" y="5474"/>
                  <a:pt x="6798" y="4694"/>
                  <a:pt x="6240" y="3883"/>
                </a:cubicBezTo>
                <a:cubicBezTo>
                  <a:pt x="5365" y="2625"/>
                  <a:pt x="4585" y="1368"/>
                  <a:pt x="3200" y="588"/>
                </a:cubicBezTo>
                <a:cubicBezTo>
                  <a:pt x="2763" y="349"/>
                  <a:pt x="2193" y="0"/>
                  <a:pt x="1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6300251" y="-14801"/>
            <a:ext cx="2863492" cy="1450021"/>
            <a:chOff x="5540494" y="-3"/>
            <a:chExt cx="3593739" cy="1819805"/>
          </a:xfrm>
        </p:grpSpPr>
        <p:sp>
          <p:nvSpPr>
            <p:cNvPr id="104" name="Google Shape;104;p7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-29581" y="-14791"/>
            <a:ext cx="1730067" cy="876075"/>
            <a:chOff x="0" y="0"/>
            <a:chExt cx="4110400" cy="2081433"/>
          </a:xfrm>
        </p:grpSpPr>
        <p:sp>
          <p:nvSpPr>
            <p:cNvPr id="107" name="Google Shape;107;p7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2094399" y="2124526"/>
            <a:ext cx="4950900" cy="1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1040400" y="1250725"/>
            <a:ext cx="7063200" cy="26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960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8"/>
          <p:cNvSpPr/>
          <p:nvPr/>
        </p:nvSpPr>
        <p:spPr>
          <a:xfrm>
            <a:off x="836965" y="2470057"/>
            <a:ext cx="203435" cy="203441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2007458" y="4251386"/>
            <a:ext cx="115873" cy="115875"/>
          </a:xfrm>
          <a:custGeom>
            <a:rect b="b" l="l" r="r" t="t"/>
            <a:pathLst>
              <a:path extrusionOk="0" fill="none" h="1068" w="1068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cap="flat" cmpd="sng" w="1200">
            <a:solidFill>
              <a:srgbClr val="262065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>
            <a:off x="4461760" y="338922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2224183" y="339344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6911065" y="4505057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>
            <a:off x="6004460" y="632102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546165" y="3691787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8262078" y="2285696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4438852" y="4693459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22" name="Google Shape;122;p8"/>
            <p:cNvSpPr/>
            <p:nvPr/>
          </p:nvSpPr>
          <p:spPr>
            <a:xfrm>
              <a:off x="3508550" y="3397927"/>
              <a:ext cx="5643412" cy="1745592"/>
            </a:xfrm>
            <a:custGeom>
              <a:rect b="b" l="l" r="r" t="t"/>
              <a:pathLst>
                <a:path extrusionOk="0" h="35999" w="116383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2918906" y="3172692"/>
              <a:ext cx="6228153" cy="1970828"/>
            </a:xfrm>
            <a:custGeom>
              <a:rect b="b" l="l" r="r" t="t"/>
              <a:pathLst>
                <a:path extrusionOk="0" h="40644" w="128442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131" name="Google Shape;131;p8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9"/>
          <p:cNvGrpSpPr/>
          <p:nvPr/>
        </p:nvGrpSpPr>
        <p:grpSpPr>
          <a:xfrm flipH="1" rot="10800000">
            <a:off x="-25151" y="4614086"/>
            <a:ext cx="1337524" cy="538259"/>
            <a:chOff x="0" y="0"/>
            <a:chExt cx="4110400" cy="2081433"/>
          </a:xfrm>
        </p:grpSpPr>
        <p:sp>
          <p:nvSpPr>
            <p:cNvPr id="135" name="Google Shape;135;p9"/>
            <p:cNvSpPr/>
            <p:nvPr/>
          </p:nvSpPr>
          <p:spPr>
            <a:xfrm>
              <a:off x="0" y="0"/>
              <a:ext cx="3927738" cy="1823224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600" y="0"/>
              <a:ext cx="4108800" cy="2081433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9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138" name="Google Shape;138;p9"/>
            <p:cNvSpPr/>
            <p:nvPr/>
          </p:nvSpPr>
          <p:spPr>
            <a:xfrm flipH="1">
              <a:off x="5700196" y="-3"/>
              <a:ext cx="3434037" cy="1594052"/>
            </a:xfrm>
            <a:custGeom>
              <a:rect b="b" l="l" r="r" t="t"/>
              <a:pathLst>
                <a:path extrusionOk="0" h="37600" w="81001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 flipH="1">
              <a:off x="5540494" y="-3"/>
              <a:ext cx="3592340" cy="1819805"/>
            </a:xfrm>
            <a:custGeom>
              <a:rect b="b" l="l" r="r" t="t"/>
              <a:pathLst>
                <a:path extrusionOk="0" h="42925" w="84735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 txBox="1"/>
          <p:nvPr>
            <p:ph idx="1" type="subTitle"/>
          </p:nvPr>
        </p:nvSpPr>
        <p:spPr>
          <a:xfrm>
            <a:off x="4568700" y="2284475"/>
            <a:ext cx="3853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b="1" sz="2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1" name="Google Shape;141;p9"/>
          <p:cNvSpPr txBox="1"/>
          <p:nvPr>
            <p:ph idx="2" type="body"/>
          </p:nvPr>
        </p:nvSpPr>
        <p:spPr>
          <a:xfrm>
            <a:off x="4568700" y="2724150"/>
            <a:ext cx="38538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9"/>
          <p:cNvSpPr txBox="1"/>
          <p:nvPr>
            <p:ph type="ctrTitle"/>
          </p:nvPr>
        </p:nvSpPr>
        <p:spPr>
          <a:xfrm>
            <a:off x="715050" y="454874"/>
            <a:ext cx="7713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9"/>
          <p:cNvSpPr/>
          <p:nvPr/>
        </p:nvSpPr>
        <p:spPr>
          <a:xfrm>
            <a:off x="300015" y="797750"/>
            <a:ext cx="198201" cy="199045"/>
          </a:xfrm>
          <a:custGeom>
            <a:rect b="b" l="l" r="r" t="t"/>
            <a:pathLst>
              <a:path extrusionOk="0" fill="none" h="3773" w="3757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8364938" y="4506123"/>
            <a:ext cx="199045" cy="198201"/>
          </a:xfrm>
          <a:custGeom>
            <a:rect b="b" l="l" r="r" t="t"/>
            <a:pathLst>
              <a:path extrusionOk="0" h="3757" w="3773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6425732" y="890986"/>
            <a:ext cx="146237" cy="126348"/>
          </a:xfrm>
          <a:custGeom>
            <a:rect b="b" l="l" r="r" t="t"/>
            <a:pathLst>
              <a:path extrusionOk="0" h="2395" w="2772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 flipH="1">
            <a:off x="4358815" y="4506131"/>
            <a:ext cx="426350" cy="452657"/>
          </a:xfrm>
          <a:custGeom>
            <a:rect b="b" l="l" r="r" t="t"/>
            <a:pathLst>
              <a:path extrusionOk="0" fill="none" h="4665" w="4394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569245" y="2472190"/>
            <a:ext cx="199045" cy="199097"/>
          </a:xfrm>
          <a:custGeom>
            <a:rect b="b" l="l" r="r" t="t"/>
            <a:pathLst>
              <a:path extrusionOk="0" h="3774" w="3773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498219" y="368474"/>
            <a:ext cx="341098" cy="339652"/>
          </a:xfrm>
          <a:custGeom>
            <a:rect b="b" l="l" r="r" t="t"/>
            <a:pathLst>
              <a:path extrusionOk="0" fill="none" h="3757" w="3773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1591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306932" y="1718362"/>
            <a:ext cx="244020" cy="244020"/>
          </a:xfrm>
          <a:custGeom>
            <a:rect b="b" l="l" r="r" t="t"/>
            <a:pathLst>
              <a:path extrusionOk="0" h="2229" w="2229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76" cy="51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/>
          <p:nvPr/>
        </p:nvSpPr>
        <p:spPr>
          <a:xfrm rot="8100000">
            <a:off x="271909" y="682979"/>
            <a:ext cx="3543137" cy="2136056"/>
          </a:xfrm>
          <a:custGeom>
            <a:rect b="b" l="l" r="r" t="t"/>
            <a:pathLst>
              <a:path extrusionOk="0" h="36282" w="55855">
                <a:moveTo>
                  <a:pt x="19652" y="1"/>
                </a:moveTo>
                <a:cubicBezTo>
                  <a:pt x="17688" y="1"/>
                  <a:pt x="15694" y="544"/>
                  <a:pt x="14135" y="1794"/>
                </a:cubicBezTo>
                <a:cubicBezTo>
                  <a:pt x="13148" y="2590"/>
                  <a:pt x="12384" y="3641"/>
                  <a:pt x="11525" y="4564"/>
                </a:cubicBezTo>
                <a:cubicBezTo>
                  <a:pt x="10283" y="5917"/>
                  <a:pt x="8851" y="7063"/>
                  <a:pt x="7259" y="7970"/>
                </a:cubicBezTo>
                <a:cubicBezTo>
                  <a:pt x="5715" y="8846"/>
                  <a:pt x="3996" y="9514"/>
                  <a:pt x="2706" y="10788"/>
                </a:cubicBezTo>
                <a:cubicBezTo>
                  <a:pt x="144" y="13319"/>
                  <a:pt x="0" y="17600"/>
                  <a:pt x="924" y="21182"/>
                </a:cubicBezTo>
                <a:cubicBezTo>
                  <a:pt x="2308" y="26594"/>
                  <a:pt x="5954" y="31560"/>
                  <a:pt x="10968" y="33486"/>
                </a:cubicBezTo>
                <a:cubicBezTo>
                  <a:pt x="13704" y="34537"/>
                  <a:pt x="16653" y="34657"/>
                  <a:pt x="19588" y="34657"/>
                </a:cubicBezTo>
                <a:cubicBezTo>
                  <a:pt x="20255" y="34657"/>
                  <a:pt x="20921" y="34651"/>
                  <a:pt x="21584" y="34648"/>
                </a:cubicBezTo>
                <a:cubicBezTo>
                  <a:pt x="21708" y="34648"/>
                  <a:pt x="21832" y="34647"/>
                  <a:pt x="21956" y="34647"/>
                </a:cubicBezTo>
                <a:cubicBezTo>
                  <a:pt x="29266" y="34647"/>
                  <a:pt x="36590" y="35110"/>
                  <a:pt x="43853" y="36064"/>
                </a:cubicBezTo>
                <a:cubicBezTo>
                  <a:pt x="44885" y="36198"/>
                  <a:pt x="45863" y="36281"/>
                  <a:pt x="46785" y="36281"/>
                </a:cubicBezTo>
                <a:cubicBezTo>
                  <a:pt x="50159" y="36281"/>
                  <a:pt x="52780" y="35165"/>
                  <a:pt x="54518" y="31289"/>
                </a:cubicBezTo>
                <a:cubicBezTo>
                  <a:pt x="55250" y="29698"/>
                  <a:pt x="55855" y="27931"/>
                  <a:pt x="55536" y="26196"/>
                </a:cubicBezTo>
                <a:cubicBezTo>
                  <a:pt x="55266" y="24652"/>
                  <a:pt x="54279" y="23378"/>
                  <a:pt x="53626" y="21962"/>
                </a:cubicBezTo>
                <a:cubicBezTo>
                  <a:pt x="52321" y="19176"/>
                  <a:pt x="52241" y="15961"/>
                  <a:pt x="51302" y="13016"/>
                </a:cubicBezTo>
                <a:cubicBezTo>
                  <a:pt x="49404" y="7183"/>
                  <a:pt x="43720" y="2984"/>
                  <a:pt x="37864" y="2984"/>
                </a:cubicBezTo>
                <a:cubicBezTo>
                  <a:pt x="37632" y="2984"/>
                  <a:pt x="37400" y="2991"/>
                  <a:pt x="37168" y="3004"/>
                </a:cubicBezTo>
                <a:cubicBezTo>
                  <a:pt x="35663" y="3097"/>
                  <a:pt x="34159" y="3447"/>
                  <a:pt x="32654" y="3447"/>
                </a:cubicBezTo>
                <a:cubicBezTo>
                  <a:pt x="32360" y="3447"/>
                  <a:pt x="32066" y="3433"/>
                  <a:pt x="31772" y="3402"/>
                </a:cubicBezTo>
                <a:cubicBezTo>
                  <a:pt x="29862" y="3227"/>
                  <a:pt x="28095" y="2352"/>
                  <a:pt x="26312" y="1603"/>
                </a:cubicBezTo>
                <a:cubicBezTo>
                  <a:pt x="24338" y="776"/>
                  <a:pt x="22269" y="107"/>
                  <a:pt x="20136" y="12"/>
                </a:cubicBezTo>
                <a:cubicBezTo>
                  <a:pt x="19975" y="4"/>
                  <a:pt x="19814" y="1"/>
                  <a:pt x="19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715050" y="538275"/>
            <a:ext cx="2262900" cy="21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10"/>
          <p:cNvGrpSpPr/>
          <p:nvPr/>
        </p:nvGrpSpPr>
        <p:grpSpPr>
          <a:xfrm>
            <a:off x="515998" y="167290"/>
            <a:ext cx="8099717" cy="4636133"/>
            <a:chOff x="515998" y="167290"/>
            <a:chExt cx="8099717" cy="4636133"/>
          </a:xfrm>
        </p:grpSpPr>
        <p:sp>
          <p:nvSpPr>
            <p:cNvPr id="155" name="Google Shape;155;p10"/>
            <p:cNvSpPr/>
            <p:nvPr/>
          </p:nvSpPr>
          <p:spPr>
            <a:xfrm>
              <a:off x="7538125" y="438750"/>
              <a:ext cx="198201" cy="199045"/>
            </a:xfrm>
            <a:custGeom>
              <a:rect b="b" l="l" r="r" t="t"/>
              <a:pathLst>
                <a:path extrusionOk="0" fill="none" h="3773" w="3757">
                  <a:moveTo>
                    <a:pt x="3757" y="1879"/>
                  </a:moveTo>
                  <a:lnTo>
                    <a:pt x="1879" y="3773"/>
                  </a:lnTo>
                  <a:lnTo>
                    <a:pt x="0" y="1879"/>
                  </a:lnTo>
                  <a:lnTo>
                    <a:pt x="187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575615" y="503986"/>
              <a:ext cx="79818" cy="68581"/>
            </a:xfrm>
            <a:custGeom>
              <a:rect b="b" l="l" r="r" t="t"/>
              <a:pathLst>
                <a:path extrusionOk="0" h="1300" w="1513">
                  <a:moveTo>
                    <a:pt x="852" y="1"/>
                  </a:moveTo>
                  <a:cubicBezTo>
                    <a:pt x="693" y="1"/>
                    <a:pt x="531" y="58"/>
                    <a:pt x="398" y="185"/>
                  </a:cubicBezTo>
                  <a:cubicBezTo>
                    <a:pt x="0" y="599"/>
                    <a:pt x="287" y="1300"/>
                    <a:pt x="860" y="1300"/>
                  </a:cubicBezTo>
                  <a:cubicBezTo>
                    <a:pt x="1210" y="1300"/>
                    <a:pt x="1496" y="1013"/>
                    <a:pt x="1512" y="647"/>
                  </a:cubicBezTo>
                  <a:cubicBezTo>
                    <a:pt x="1512" y="258"/>
                    <a:pt x="1189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8242174" y="4419904"/>
              <a:ext cx="373542" cy="370655"/>
            </a:xfrm>
            <a:custGeom>
              <a:rect b="b" l="l" r="r" t="t"/>
              <a:pathLst>
                <a:path extrusionOk="0" h="2054" w="2070">
                  <a:moveTo>
                    <a:pt x="1035" y="0"/>
                  </a:moveTo>
                  <a:lnTo>
                    <a:pt x="0" y="1035"/>
                  </a:lnTo>
                  <a:lnTo>
                    <a:pt x="1035" y="2054"/>
                  </a:lnTo>
                  <a:lnTo>
                    <a:pt x="2070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515998" y="4605223"/>
              <a:ext cx="199045" cy="198201"/>
            </a:xfrm>
            <a:custGeom>
              <a:rect b="b" l="l" r="r" t="t"/>
              <a:pathLst>
                <a:path extrusionOk="0" h="3757" w="3773">
                  <a:moveTo>
                    <a:pt x="1878" y="0"/>
                  </a:moveTo>
                  <a:lnTo>
                    <a:pt x="0" y="1878"/>
                  </a:lnTo>
                  <a:lnTo>
                    <a:pt x="1878" y="3757"/>
                  </a:lnTo>
                  <a:lnTo>
                    <a:pt x="3773" y="1878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249624" y="2190958"/>
              <a:ext cx="358649" cy="380781"/>
            </a:xfrm>
            <a:custGeom>
              <a:rect b="b" l="l" r="r" t="t"/>
              <a:pathLst>
                <a:path extrusionOk="0" fill="none" h="4665" w="4394">
                  <a:moveTo>
                    <a:pt x="446" y="1481"/>
                  </a:moveTo>
                  <a:cubicBezTo>
                    <a:pt x="1178" y="1"/>
                    <a:pt x="3327" y="128"/>
                    <a:pt x="3852" y="1688"/>
                  </a:cubicBezTo>
                  <a:cubicBezTo>
                    <a:pt x="4394" y="3248"/>
                    <a:pt x="2786" y="4665"/>
                    <a:pt x="1306" y="3948"/>
                  </a:cubicBezTo>
                  <a:cubicBezTo>
                    <a:pt x="382" y="3503"/>
                    <a:pt x="0" y="2388"/>
                    <a:pt x="446" y="148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852330" y="167290"/>
              <a:ext cx="199045" cy="199097"/>
            </a:xfrm>
            <a:custGeom>
              <a:rect b="b" l="l" r="r" t="t"/>
              <a:pathLst>
                <a:path extrusionOk="0" h="3774" w="3773">
                  <a:moveTo>
                    <a:pt x="1894" y="1"/>
                  </a:moveTo>
                  <a:lnTo>
                    <a:pt x="0" y="1879"/>
                  </a:lnTo>
                  <a:lnTo>
                    <a:pt x="1894" y="3773"/>
                  </a:lnTo>
                  <a:lnTo>
                    <a:pt x="3773" y="1879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78792" y="4419899"/>
              <a:ext cx="341098" cy="339652"/>
            </a:xfrm>
            <a:custGeom>
              <a:rect b="b" l="l" r="r" t="t"/>
              <a:pathLst>
                <a:path extrusionOk="0" fill="none" h="3757" w="3773">
                  <a:moveTo>
                    <a:pt x="3773" y="1879"/>
                  </a:moveTo>
                  <a:lnTo>
                    <a:pt x="1878" y="3757"/>
                  </a:lnTo>
                  <a:lnTo>
                    <a:pt x="0" y="1879"/>
                  </a:lnTo>
                  <a:lnTo>
                    <a:pt x="187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miter lim="1591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b="1" sz="2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Char char="●"/>
              <a:defRPr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/>
          <p:nvPr>
            <p:ph idx="1" type="subTitle"/>
          </p:nvPr>
        </p:nvSpPr>
        <p:spPr>
          <a:xfrm>
            <a:off x="2005600" y="3239175"/>
            <a:ext cx="28578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database</a:t>
            </a:r>
            <a:r>
              <a:rPr lang="en"/>
              <a:t> for animal management</a:t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326360" y="-66877"/>
            <a:ext cx="3724719" cy="2772588"/>
            <a:chOff x="794135" y="1376273"/>
            <a:chExt cx="3724719" cy="2772588"/>
          </a:xfrm>
        </p:grpSpPr>
        <p:sp>
          <p:nvSpPr>
            <p:cNvPr id="664" name="Google Shape;664;p39"/>
            <p:cNvSpPr/>
            <p:nvPr/>
          </p:nvSpPr>
          <p:spPr>
            <a:xfrm>
              <a:off x="1041607" y="3627876"/>
              <a:ext cx="3164086" cy="299891"/>
            </a:xfrm>
            <a:custGeom>
              <a:rect b="b" l="l" r="r" t="t"/>
              <a:pathLst>
                <a:path extrusionOk="0" h="2850" w="30069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30525" y="1376273"/>
              <a:ext cx="3688329" cy="2284224"/>
            </a:xfrm>
            <a:custGeom>
              <a:rect b="b" l="l" r="r" t="t"/>
              <a:pathLst>
                <a:path extrusionOk="0" h="21708" w="35051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525644" y="3750147"/>
              <a:ext cx="487519" cy="105541"/>
            </a:xfrm>
            <a:custGeom>
              <a:rect b="b" l="l" r="r" t="t"/>
              <a:pathLst>
                <a:path extrusionOk="0" h="1003" w="4633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935875" y="3732996"/>
              <a:ext cx="532767" cy="88599"/>
            </a:xfrm>
            <a:custGeom>
              <a:rect b="b" l="l" r="r" t="t"/>
              <a:pathLst>
                <a:path extrusionOk="0" h="842" w="5063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466843" y="3927662"/>
              <a:ext cx="21887" cy="13469"/>
            </a:xfrm>
            <a:custGeom>
              <a:rect b="b" l="l" r="r" t="t"/>
              <a:pathLst>
                <a:path extrusionOk="0" fill="none" h="128" w="208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cap="rnd" cmpd="sng" w="800">
              <a:solidFill>
                <a:srgbClr val="FFCC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894" y="3922611"/>
              <a:ext cx="20204" cy="13469"/>
            </a:xfrm>
            <a:custGeom>
              <a:rect b="b" l="l" r="r" t="t"/>
              <a:pathLst>
                <a:path extrusionOk="0" fill="none" h="128" w="192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cap="rnd" cmpd="sng" w="800">
              <a:solidFill>
                <a:srgbClr val="FFCC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0" name="Google Shape;670;p39"/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671" name="Google Shape;671;p39"/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rect b="b" l="l" r="r" t="t"/>
                <a:pathLst>
                  <a:path extrusionOk="0" h="5420" w="33523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rect b="b" l="l" r="r" t="t"/>
                <a:pathLst>
                  <a:path extrusionOk="0" h="2070" w="33459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rect b="b" l="l" r="r" t="t"/>
                <a:pathLst>
                  <a:path extrusionOk="0" h="622" w="16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rect b="b" l="l" r="r" t="t"/>
                <a:pathLst>
                  <a:path extrusionOk="0" h="702" w="16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rect b="b" l="l" r="r" t="t"/>
                <a:pathLst>
                  <a:path extrusionOk="0" h="590" w="144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rect b="b" l="l" r="r" t="t"/>
                <a:pathLst>
                  <a:path extrusionOk="0" h="622" w="113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rect b="b" l="l" r="r" t="t"/>
                <a:pathLst>
                  <a:path extrusionOk="0" h="725" w="219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rect b="b" l="l" r="r" t="t"/>
                <a:pathLst>
                  <a:path extrusionOk="0" h="638" w="272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rect b="b" l="l" r="r" t="t"/>
                <a:pathLst>
                  <a:path extrusionOk="0" h="518" w="244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rect b="b" l="l" r="r" t="t"/>
                <a:pathLst>
                  <a:path extrusionOk="0" h="457" w="252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rect b="b" l="l" r="r" t="t"/>
                <a:pathLst>
                  <a:path extrusionOk="0" h="2121" w="4633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rect b="b" l="l" r="r" t="t"/>
                <a:pathLst>
                  <a:path extrusionOk="0" h="1705" w="5604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rect b="b" l="l" r="r" t="t"/>
                <a:pathLst>
                  <a:path extrusionOk="0" h="1484" w="4601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rect b="b" l="l" r="r" t="t"/>
                <a:pathLst>
                  <a:path extrusionOk="0" h="2646" w="20264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rect b="b" l="l" r="r" t="t"/>
                <a:pathLst>
                  <a:path extrusionOk="0" h="2156" w="15727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39"/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rect b="b" l="l" r="r" t="t"/>
                <a:pathLst>
                  <a:path extrusionOk="0" h="4348" w="527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rect b="b" l="l" r="r" t="t"/>
                <a:pathLst>
                  <a:path extrusionOk="0" h="1702" w="1513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rect b="b" l="l" r="r" t="t"/>
                <a:pathLst>
                  <a:path extrusionOk="0" h="574" w="51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rect b="b" l="l" r="r" t="t"/>
                <a:pathLst>
                  <a:path extrusionOk="0" h="544" w="5142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rect b="b" l="l" r="r" t="t"/>
                <a:pathLst>
                  <a:path extrusionOk="0" h="285" w="335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rect b="b" l="l" r="r" t="t"/>
                <a:pathLst>
                  <a:path extrusionOk="0" h="497" w="969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rect b="b" l="l" r="r" t="t"/>
                <a:pathLst>
                  <a:path extrusionOk="0" h="176" w="1019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rect b="b" l="l" r="r" t="t"/>
                <a:pathLst>
                  <a:path extrusionOk="0" h="1035" w="1163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rect b="b" l="l" r="r" t="t"/>
                <a:pathLst>
                  <a:path extrusionOk="0" fill="none" h="208" w="128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cap="rnd" cmpd="sng" w="800">
                <a:solidFill>
                  <a:srgbClr val="FFCC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rect b="b" l="l" r="r" t="t"/>
                <a:pathLst>
                  <a:path extrusionOk="0" fill="none" h="192" w="113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cap="rnd" cmpd="sng" w="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rect b="b" l="l" r="r" t="t"/>
                <a:pathLst>
                  <a:path extrusionOk="0" fill="none" h="144" w="176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cap="rnd" cmpd="sng" w="800">
                <a:solidFill>
                  <a:srgbClr val="FFCC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rect b="b" l="l" r="r" t="t"/>
                <a:pathLst>
                  <a:path extrusionOk="0" fill="none" h="160" w="192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cap="rnd" cmpd="sng" w="8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39"/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rect b="b" l="l" r="r" t="t"/>
                <a:pathLst>
                  <a:path extrusionOk="0" h="14878" w="6496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rect b="b" l="l" r="r" t="t"/>
                <a:pathLst>
                  <a:path extrusionOk="0" h="6129" w="6177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rect b="b" l="l" r="r" t="t"/>
                <a:pathLst>
                  <a:path extrusionOk="0" h="10490" w="10555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rect b="b" l="l" r="r" t="t"/>
                <a:pathLst>
                  <a:path extrusionOk="0" h="6082" w="8119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rect b="b" l="l" r="r" t="t"/>
                <a:pathLst>
                  <a:path extrusionOk="0" h="5652" w="7307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rect b="b" l="l" r="r" t="t"/>
                <a:pathLst>
                  <a:path extrusionOk="0" h="4458" w="6655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rect b="b" l="l" r="r" t="t"/>
                <a:pathLst>
                  <a:path extrusionOk="0" h="3407" w="5556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rect b="b" l="l" r="r" t="t"/>
                <a:pathLst>
                  <a:path extrusionOk="0" h="1911" w="3742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rect b="b" l="l" r="r" t="t"/>
                <a:pathLst>
                  <a:path extrusionOk="0" h="7689" w="2309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rect b="b" l="l" r="r" t="t"/>
                <a:pathLst>
                  <a:path extrusionOk="0" h="7705" w="2612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rect b="b" l="l" r="r" t="t"/>
                <a:pathLst>
                  <a:path extrusionOk="0" h="7705" w="2643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rect b="b" l="l" r="r" t="t"/>
                <a:pathLst>
                  <a:path extrusionOk="0" h="7418" w="2611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rect b="b" l="l" r="r" t="t"/>
                <a:pathLst>
                  <a:path extrusionOk="0" h="6957" w="266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rect b="b" l="l" r="r" t="t"/>
                <a:pathLst>
                  <a:path extrusionOk="0" h="6034" w="2691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rect b="b" l="l" r="r" t="t"/>
                <a:pathLst>
                  <a:path extrusionOk="0" h="5143" w="2421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rect b="b" l="l" r="r" t="t"/>
                <a:pathLst>
                  <a:path extrusionOk="0" h="3598" w="892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rect b="b" l="l" r="r" t="t"/>
                <a:pathLst>
                  <a:path extrusionOk="0" h="5460" w="733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rect b="b" l="l" r="r" t="t"/>
                <a:pathLst>
                  <a:path extrusionOk="0" h="6575" w="59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rect b="b" l="l" r="r" t="t"/>
                <a:pathLst>
                  <a:path extrusionOk="0" h="7148" w="797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rect b="b" l="l" r="r" t="t"/>
                <a:pathLst>
                  <a:path extrusionOk="0" h="7800" w="908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rect b="b" l="l" r="r" t="t"/>
                <a:pathLst>
                  <a:path extrusionOk="0" h="6654" w="972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rect b="b" l="l" r="r" t="t"/>
                <a:pathLst>
                  <a:path extrusionOk="0" h="15304" w="24307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rect b="b" l="l" r="r" t="t"/>
                <a:pathLst>
                  <a:path extrusionOk="0" h="4394" w="3471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rect b="b" l="l" r="r" t="t"/>
                <a:pathLst>
                  <a:path extrusionOk="0" h="4223" w="3265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rect b="b" l="l" r="r" t="t"/>
                <a:pathLst>
                  <a:path extrusionOk="0" h="6327" w="3725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rect b="b" l="l" r="r" t="t"/>
                <a:pathLst>
                  <a:path extrusionOk="0" h="2086" w="1434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rect b="b" l="l" r="r" t="t"/>
                <a:pathLst>
                  <a:path extrusionOk="0" h="2602" w="1819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rect b="b" l="l" r="r" t="t"/>
                <a:pathLst>
                  <a:path extrusionOk="0" h="6599" w="554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rect b="b" l="l" r="r" t="t"/>
                <a:pathLst>
                  <a:path extrusionOk="0" h="4621" w="812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rect b="b" l="l" r="r" t="t"/>
                <a:pathLst>
                  <a:path extrusionOk="0" h="3296" w="285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rect b="b" l="l" r="r" t="t"/>
                <a:pathLst>
                  <a:path extrusionOk="0" h="280" w="1608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rect b="b" l="l" r="r" t="t"/>
                <a:pathLst>
                  <a:path extrusionOk="0" h="6352" w="924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rect b="b" l="l" r="r" t="t"/>
                <a:pathLst>
                  <a:path extrusionOk="0" h="1090" w="1832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rect b="b" l="l" r="r" t="t"/>
                <a:pathLst>
                  <a:path extrusionOk="0" h="351" w="8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rect b="b" l="l" r="r" t="t"/>
                <a:pathLst>
                  <a:path extrusionOk="0" h="365" w="171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rect b="b" l="l" r="r" t="t"/>
                <a:pathLst>
                  <a:path extrusionOk="0" h="463" w="65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rect b="b" l="l" r="r" t="t"/>
                <a:pathLst>
                  <a:path extrusionOk="0" h="272" w="24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rect b="b" l="l" r="r" t="t"/>
                <a:pathLst>
                  <a:path extrusionOk="0" h="239" w="335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rect b="b" l="l" r="r" t="t"/>
                <a:pathLst>
                  <a:path extrusionOk="0" h="364" w="298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rect b="b" l="l" r="r" t="t"/>
                <a:pathLst>
                  <a:path extrusionOk="0" h="231" w="176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rect b="b" l="l" r="r" t="t"/>
                <a:pathLst>
                  <a:path extrusionOk="0" h="295" w="144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rect b="b" l="l" r="r" t="t"/>
                <a:pathLst>
                  <a:path extrusionOk="0" h="278" w="251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rect b="b" l="l" r="r" t="t"/>
                <a:pathLst>
                  <a:path extrusionOk="0" h="663" w="781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rect b="b" l="l" r="r" t="t"/>
                <a:pathLst>
                  <a:path extrusionOk="0" h="537" w="622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rect b="b" l="l" r="r" t="t"/>
                <a:pathLst>
                  <a:path extrusionOk="0" h="761" w="733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rect b="b" l="l" r="r" t="t"/>
                <a:pathLst>
                  <a:path extrusionOk="0" h="545" w="478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rect b="b" l="l" r="r" t="t"/>
                <a:pathLst>
                  <a:path extrusionOk="0" h="703" w="749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rect b="b" l="l" r="r" t="t"/>
                <a:pathLst>
                  <a:path extrusionOk="0" h="2358" w="2754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9"/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rect b="b" l="l" r="r" t="t"/>
                <a:pathLst>
                  <a:path extrusionOk="0" h="1513" w="1243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rect b="b" l="l" r="r" t="t"/>
                <a:pathLst>
                  <a:path extrusionOk="0" h="1959" w="2404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rect b="b" l="l" r="r" t="t"/>
                <a:pathLst>
                  <a:path extrusionOk="0" h="2321" w="207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rect b="b" l="l" r="r" t="t"/>
                <a:pathLst>
                  <a:path extrusionOk="0" h="2766" w="1386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rect b="b" l="l" r="r" t="t"/>
                <a:pathLst>
                  <a:path extrusionOk="0" h="1513" w="1704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rect b="b" l="l" r="r" t="t"/>
                <a:pathLst>
                  <a:path extrusionOk="0" h="1861" w="1524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rect b="b" l="l" r="r" t="t"/>
                <a:pathLst>
                  <a:path extrusionOk="0" h="2350" w="1115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rect b="b" l="l" r="r" t="t"/>
                <a:pathLst>
                  <a:path extrusionOk="0" h="13165" w="6146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9"/>
          <p:cNvSpPr txBox="1"/>
          <p:nvPr>
            <p:ph type="ctrTitle"/>
          </p:nvPr>
        </p:nvSpPr>
        <p:spPr>
          <a:xfrm>
            <a:off x="0" y="732675"/>
            <a:ext cx="5047200" cy="25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solidFill>
                  <a:schemeClr val="accent1"/>
                </a:solidFill>
              </a:rPr>
              <a:t>Kennel Kounter</a:t>
            </a:r>
            <a:r>
              <a:rPr lang="en" sz="8400">
                <a:solidFill>
                  <a:schemeClr val="accent1"/>
                </a:solidFill>
              </a:rPr>
              <a:t> </a:t>
            </a:r>
            <a:endParaRPr sz="6750">
              <a:solidFill>
                <a:schemeClr val="lt2"/>
              </a:solidFill>
            </a:endParaRPr>
          </a:p>
        </p:txBody>
      </p:sp>
      <p:sp>
        <p:nvSpPr>
          <p:cNvPr id="757" name="Google Shape;757;p39"/>
          <p:cNvSpPr txBox="1"/>
          <p:nvPr/>
        </p:nvSpPr>
        <p:spPr>
          <a:xfrm>
            <a:off x="5839150" y="3959375"/>
            <a:ext cx="298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Brought to life by: Brian McGarry, Ferris DeHart, Raquel Hodgeson, and Clyde Ball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0"/>
          <p:cNvSpPr txBox="1"/>
          <p:nvPr>
            <p:ph type="title"/>
          </p:nvPr>
        </p:nvSpPr>
        <p:spPr>
          <a:xfrm>
            <a:off x="779100" y="1130925"/>
            <a:ext cx="75858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pets are our best friends.</a:t>
            </a:r>
            <a:endParaRPr/>
          </a:p>
        </p:txBody>
      </p:sp>
      <p:sp>
        <p:nvSpPr>
          <p:cNvPr id="763" name="Google Shape;763;p40"/>
          <p:cNvSpPr txBox="1"/>
          <p:nvPr>
            <p:ph idx="1" type="subTitle"/>
          </p:nvPr>
        </p:nvSpPr>
        <p:spPr>
          <a:xfrm>
            <a:off x="962150" y="1750673"/>
            <a:ext cx="4753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give us company and love. They’re the first to greet us at the door, and the last to see us off. </a:t>
            </a:r>
            <a:endParaRPr/>
          </a:p>
        </p:txBody>
      </p:sp>
      <p:sp>
        <p:nvSpPr>
          <p:cNvPr id="764" name="Google Shape;764;p40"/>
          <p:cNvSpPr txBox="1"/>
          <p:nvPr/>
        </p:nvSpPr>
        <p:spPr>
          <a:xfrm>
            <a:off x="3502225" y="3160200"/>
            <a:ext cx="465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But not all animals are as lucky as the ones sleeping on our couches right now. Some are living their lives in kennels and shelters, easily lost in a system that processes hundreds of animals at a time. </a:t>
            </a:r>
            <a:endParaRPr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/>
          <p:nvPr>
            <p:ph type="ctrTitle"/>
          </p:nvPr>
        </p:nvSpPr>
        <p:spPr>
          <a:xfrm>
            <a:off x="2007000" y="2193900"/>
            <a:ext cx="5130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An easy to use and informative system designed to seamlessly track the flow and attributes of animals as they journey from </a:t>
            </a:r>
            <a:r>
              <a:rPr b="0" lang="en" sz="1500"/>
              <a:t>kennel</a:t>
            </a:r>
            <a:r>
              <a:rPr b="0" lang="en" sz="1500"/>
              <a:t> to home.</a:t>
            </a:r>
            <a:endParaRPr b="0" sz="1500"/>
          </a:p>
        </p:txBody>
      </p:sp>
      <p:sp>
        <p:nvSpPr>
          <p:cNvPr id="770" name="Google Shape;770;p41"/>
          <p:cNvSpPr txBox="1"/>
          <p:nvPr>
            <p:ph idx="1" type="subTitle"/>
          </p:nvPr>
        </p:nvSpPr>
        <p:spPr>
          <a:xfrm>
            <a:off x="1555500" y="491125"/>
            <a:ext cx="6033000" cy="18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Solution? Kennel Kounter. </a:t>
            </a:r>
            <a:endParaRPr b="1" sz="37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771" name="Google Shape;771;p41"/>
          <p:cNvGrpSpPr/>
          <p:nvPr/>
        </p:nvGrpSpPr>
        <p:grpSpPr>
          <a:xfrm flipH="1">
            <a:off x="5340488" y="2949604"/>
            <a:ext cx="3287990" cy="1876635"/>
            <a:chOff x="996413" y="2676629"/>
            <a:chExt cx="3287990" cy="1876635"/>
          </a:xfrm>
        </p:grpSpPr>
        <p:sp>
          <p:nvSpPr>
            <p:cNvPr id="772" name="Google Shape;772;p41"/>
            <p:cNvSpPr/>
            <p:nvPr/>
          </p:nvSpPr>
          <p:spPr>
            <a:xfrm flipH="1">
              <a:off x="1392402" y="2676629"/>
              <a:ext cx="2681180" cy="1741627"/>
            </a:xfrm>
            <a:custGeom>
              <a:rect b="b" l="l" r="r" t="t"/>
              <a:pathLst>
                <a:path extrusionOk="0" h="36282" w="55855">
                  <a:moveTo>
                    <a:pt x="19652" y="1"/>
                  </a:moveTo>
                  <a:cubicBezTo>
                    <a:pt x="17688" y="1"/>
                    <a:pt x="15694" y="544"/>
                    <a:pt x="14135" y="1794"/>
                  </a:cubicBezTo>
                  <a:cubicBezTo>
                    <a:pt x="13148" y="2590"/>
                    <a:pt x="12384" y="3641"/>
                    <a:pt x="11525" y="4564"/>
                  </a:cubicBezTo>
                  <a:cubicBezTo>
                    <a:pt x="10283" y="5917"/>
                    <a:pt x="8851" y="7063"/>
                    <a:pt x="7259" y="7970"/>
                  </a:cubicBezTo>
                  <a:cubicBezTo>
                    <a:pt x="5715" y="8846"/>
                    <a:pt x="3996" y="9514"/>
                    <a:pt x="2706" y="10788"/>
                  </a:cubicBezTo>
                  <a:cubicBezTo>
                    <a:pt x="144" y="13319"/>
                    <a:pt x="0" y="17600"/>
                    <a:pt x="924" y="21182"/>
                  </a:cubicBezTo>
                  <a:cubicBezTo>
                    <a:pt x="2308" y="26594"/>
                    <a:pt x="5954" y="31560"/>
                    <a:pt x="10968" y="33486"/>
                  </a:cubicBezTo>
                  <a:cubicBezTo>
                    <a:pt x="13704" y="34537"/>
                    <a:pt x="16653" y="34657"/>
                    <a:pt x="19588" y="34657"/>
                  </a:cubicBezTo>
                  <a:cubicBezTo>
                    <a:pt x="20255" y="34657"/>
                    <a:pt x="20921" y="34651"/>
                    <a:pt x="21584" y="34648"/>
                  </a:cubicBezTo>
                  <a:cubicBezTo>
                    <a:pt x="21708" y="34648"/>
                    <a:pt x="21832" y="34647"/>
                    <a:pt x="21956" y="34647"/>
                  </a:cubicBezTo>
                  <a:cubicBezTo>
                    <a:pt x="29266" y="34647"/>
                    <a:pt x="36590" y="35110"/>
                    <a:pt x="43853" y="36064"/>
                  </a:cubicBezTo>
                  <a:cubicBezTo>
                    <a:pt x="44885" y="36198"/>
                    <a:pt x="45863" y="36281"/>
                    <a:pt x="46785" y="36281"/>
                  </a:cubicBezTo>
                  <a:cubicBezTo>
                    <a:pt x="50159" y="36281"/>
                    <a:pt x="52780" y="35165"/>
                    <a:pt x="54518" y="31289"/>
                  </a:cubicBezTo>
                  <a:cubicBezTo>
                    <a:pt x="55250" y="29698"/>
                    <a:pt x="55855" y="27931"/>
                    <a:pt x="55536" y="26196"/>
                  </a:cubicBezTo>
                  <a:cubicBezTo>
                    <a:pt x="55266" y="24652"/>
                    <a:pt x="54279" y="23378"/>
                    <a:pt x="53626" y="21962"/>
                  </a:cubicBezTo>
                  <a:cubicBezTo>
                    <a:pt x="52321" y="19176"/>
                    <a:pt x="52241" y="15961"/>
                    <a:pt x="51302" y="13016"/>
                  </a:cubicBezTo>
                  <a:cubicBezTo>
                    <a:pt x="49404" y="7183"/>
                    <a:pt x="43720" y="2984"/>
                    <a:pt x="37864" y="2984"/>
                  </a:cubicBezTo>
                  <a:cubicBezTo>
                    <a:pt x="37632" y="2984"/>
                    <a:pt x="37400" y="2991"/>
                    <a:pt x="37168" y="3004"/>
                  </a:cubicBezTo>
                  <a:cubicBezTo>
                    <a:pt x="35663" y="3097"/>
                    <a:pt x="34159" y="3447"/>
                    <a:pt x="32654" y="3447"/>
                  </a:cubicBezTo>
                  <a:cubicBezTo>
                    <a:pt x="32360" y="3447"/>
                    <a:pt x="32066" y="3433"/>
                    <a:pt x="31772" y="3402"/>
                  </a:cubicBezTo>
                  <a:cubicBezTo>
                    <a:pt x="29862" y="3227"/>
                    <a:pt x="28095" y="2352"/>
                    <a:pt x="26312" y="1603"/>
                  </a:cubicBezTo>
                  <a:cubicBezTo>
                    <a:pt x="24338" y="776"/>
                    <a:pt x="22269" y="107"/>
                    <a:pt x="20136" y="12"/>
                  </a:cubicBezTo>
                  <a:cubicBezTo>
                    <a:pt x="19975" y="4"/>
                    <a:pt x="19814" y="1"/>
                    <a:pt x="19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 flipH="1">
              <a:off x="1374840" y="4206734"/>
              <a:ext cx="2827107" cy="346530"/>
            </a:xfrm>
            <a:custGeom>
              <a:rect b="b" l="l" r="r" t="t"/>
              <a:pathLst>
                <a:path extrusionOk="0" h="7219" w="58895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 flipH="1">
              <a:off x="3660945" y="4209951"/>
              <a:ext cx="254461" cy="5424"/>
            </a:xfrm>
            <a:custGeom>
              <a:rect b="b" l="l" r="r" t="t"/>
              <a:pathLst>
                <a:path extrusionOk="0" h="113" w="5301">
                  <a:moveTo>
                    <a:pt x="64" y="1"/>
                  </a:moveTo>
                  <a:cubicBezTo>
                    <a:pt x="32" y="1"/>
                    <a:pt x="16" y="33"/>
                    <a:pt x="16" y="65"/>
                  </a:cubicBezTo>
                  <a:cubicBezTo>
                    <a:pt x="0" y="96"/>
                    <a:pt x="32" y="112"/>
                    <a:pt x="64" y="112"/>
                  </a:cubicBezTo>
                  <a:lnTo>
                    <a:pt x="5237" y="112"/>
                  </a:lnTo>
                  <a:cubicBezTo>
                    <a:pt x="5269" y="112"/>
                    <a:pt x="5301" y="96"/>
                    <a:pt x="5301" y="65"/>
                  </a:cubicBezTo>
                  <a:cubicBezTo>
                    <a:pt x="5285" y="33"/>
                    <a:pt x="5269" y="1"/>
                    <a:pt x="5237" y="1"/>
                  </a:cubicBezTo>
                  <a:close/>
                </a:path>
              </a:pathLst>
            </a:custGeom>
            <a:solidFill>
              <a:srgbClr val="805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 flipH="1">
              <a:off x="3761035" y="4279510"/>
              <a:ext cx="253693" cy="5376"/>
            </a:xfrm>
            <a:custGeom>
              <a:rect b="b" l="l" r="r" t="t"/>
              <a:pathLst>
                <a:path extrusionOk="0" h="112" w="5285">
                  <a:moveTo>
                    <a:pt x="64" y="0"/>
                  </a:moveTo>
                  <a:cubicBezTo>
                    <a:pt x="32" y="0"/>
                    <a:pt x="0" y="16"/>
                    <a:pt x="0" y="48"/>
                  </a:cubicBezTo>
                  <a:cubicBezTo>
                    <a:pt x="0" y="80"/>
                    <a:pt x="32" y="112"/>
                    <a:pt x="64" y="112"/>
                  </a:cubicBezTo>
                  <a:lnTo>
                    <a:pt x="5237" y="112"/>
                  </a:lnTo>
                  <a:cubicBezTo>
                    <a:pt x="5269" y="112"/>
                    <a:pt x="5285" y="80"/>
                    <a:pt x="5285" y="48"/>
                  </a:cubicBezTo>
                  <a:cubicBezTo>
                    <a:pt x="5285" y="16"/>
                    <a:pt x="5269" y="0"/>
                    <a:pt x="5237" y="0"/>
                  </a:cubicBezTo>
                  <a:close/>
                </a:path>
              </a:pathLst>
            </a:custGeom>
            <a:solidFill>
              <a:srgbClr val="805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 flipH="1">
              <a:off x="3819121" y="4318489"/>
              <a:ext cx="255229" cy="5376"/>
            </a:xfrm>
            <a:custGeom>
              <a:rect b="b" l="l" r="r" t="t"/>
              <a:pathLst>
                <a:path extrusionOk="0" h="112" w="5317">
                  <a:moveTo>
                    <a:pt x="80" y="0"/>
                  </a:moveTo>
                  <a:cubicBezTo>
                    <a:pt x="0" y="0"/>
                    <a:pt x="0" y="112"/>
                    <a:pt x="80" y="112"/>
                  </a:cubicBezTo>
                  <a:lnTo>
                    <a:pt x="5253" y="112"/>
                  </a:lnTo>
                  <a:cubicBezTo>
                    <a:pt x="5317" y="112"/>
                    <a:pt x="5317" y="0"/>
                    <a:pt x="5253" y="0"/>
                  </a:cubicBezTo>
                  <a:close/>
                </a:path>
              </a:pathLst>
            </a:custGeom>
            <a:solidFill>
              <a:srgbClr val="805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 flipH="1">
              <a:off x="3710582" y="4242066"/>
              <a:ext cx="253741" cy="5376"/>
            </a:xfrm>
            <a:custGeom>
              <a:rect b="b" l="l" r="r" t="t"/>
              <a:pathLst>
                <a:path extrusionOk="0" h="112" w="5286">
                  <a:moveTo>
                    <a:pt x="64" y="0"/>
                  </a:moveTo>
                  <a:cubicBezTo>
                    <a:pt x="32" y="0"/>
                    <a:pt x="1" y="32"/>
                    <a:pt x="1" y="64"/>
                  </a:cubicBezTo>
                  <a:cubicBezTo>
                    <a:pt x="1" y="96"/>
                    <a:pt x="32" y="112"/>
                    <a:pt x="64" y="112"/>
                  </a:cubicBezTo>
                  <a:lnTo>
                    <a:pt x="5237" y="112"/>
                  </a:lnTo>
                  <a:cubicBezTo>
                    <a:pt x="5253" y="112"/>
                    <a:pt x="5285" y="96"/>
                    <a:pt x="5285" y="64"/>
                  </a:cubicBezTo>
                  <a:cubicBezTo>
                    <a:pt x="5285" y="32"/>
                    <a:pt x="5253" y="0"/>
                    <a:pt x="5237" y="0"/>
                  </a:cubicBezTo>
                  <a:close/>
                </a:path>
              </a:pathLst>
            </a:custGeom>
            <a:solidFill>
              <a:srgbClr val="805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41"/>
            <p:cNvGrpSpPr/>
            <p:nvPr/>
          </p:nvGrpSpPr>
          <p:grpSpPr>
            <a:xfrm flipH="1">
              <a:off x="1339833" y="4191971"/>
              <a:ext cx="2928777" cy="275150"/>
              <a:chOff x="1831450" y="4457375"/>
              <a:chExt cx="1525325" cy="143300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1896325" y="4545725"/>
                <a:ext cx="132125" cy="2800"/>
              </a:xfrm>
              <a:custGeom>
                <a:rect b="b" l="l" r="r" t="t"/>
                <a:pathLst>
                  <a:path extrusionOk="0" h="112" w="5285">
                    <a:moveTo>
                      <a:pt x="64" y="0"/>
                    </a:moveTo>
                    <a:cubicBezTo>
                      <a:pt x="32" y="0"/>
                      <a:pt x="0" y="32"/>
                      <a:pt x="0" y="64"/>
                    </a:cubicBezTo>
                    <a:cubicBezTo>
                      <a:pt x="0" y="96"/>
                      <a:pt x="32" y="112"/>
                      <a:pt x="64" y="112"/>
                    </a:cubicBezTo>
                    <a:lnTo>
                      <a:pt x="5237" y="112"/>
                    </a:lnTo>
                    <a:cubicBezTo>
                      <a:pt x="5269" y="112"/>
                      <a:pt x="5285" y="96"/>
                      <a:pt x="5285" y="64"/>
                    </a:cubicBezTo>
                    <a:cubicBezTo>
                      <a:pt x="5285" y="32"/>
                      <a:pt x="5269" y="0"/>
                      <a:pt x="5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831450" y="4587900"/>
                <a:ext cx="132525" cy="2825"/>
              </a:xfrm>
              <a:custGeom>
                <a:rect b="b" l="l" r="r" t="t"/>
                <a:pathLst>
                  <a:path extrusionOk="0" h="113" w="5301">
                    <a:moveTo>
                      <a:pt x="64" y="1"/>
                    </a:moveTo>
                    <a:cubicBezTo>
                      <a:pt x="0" y="17"/>
                      <a:pt x="0" y="96"/>
                      <a:pt x="64" y="112"/>
                    </a:cubicBezTo>
                    <a:lnTo>
                      <a:pt x="5237" y="112"/>
                    </a:lnTo>
                    <a:cubicBezTo>
                      <a:pt x="5301" y="96"/>
                      <a:pt x="5301" y="17"/>
                      <a:pt x="5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1867675" y="4566775"/>
                <a:ext cx="133325" cy="2850"/>
              </a:xfrm>
              <a:custGeom>
                <a:rect b="b" l="l" r="r" t="t"/>
                <a:pathLst>
                  <a:path extrusionOk="0" h="114" w="5333">
                    <a:moveTo>
                      <a:pt x="65" y="1"/>
                    </a:moveTo>
                    <a:cubicBezTo>
                      <a:pt x="0" y="1"/>
                      <a:pt x="5" y="99"/>
                      <a:pt x="80" y="113"/>
                    </a:cubicBezTo>
                    <a:lnTo>
                      <a:pt x="5253" y="113"/>
                    </a:lnTo>
                    <a:cubicBezTo>
                      <a:pt x="5332" y="113"/>
                      <a:pt x="5332" y="2"/>
                      <a:pt x="5253" y="2"/>
                    </a:cubicBezTo>
                    <a:lnTo>
                      <a:pt x="80" y="2"/>
                    </a:lnTo>
                    <a:cubicBezTo>
                      <a:pt x="74" y="1"/>
                      <a:pt x="69" y="1"/>
                      <a:pt x="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1919000" y="4457375"/>
                <a:ext cx="1323550" cy="143300"/>
              </a:xfrm>
              <a:custGeom>
                <a:rect b="b" l="l" r="r" t="t"/>
                <a:pathLst>
                  <a:path extrusionOk="0" h="5732" w="52942">
                    <a:moveTo>
                      <a:pt x="10522" y="1"/>
                    </a:moveTo>
                    <a:lnTo>
                      <a:pt x="5603" y="2691"/>
                    </a:lnTo>
                    <a:lnTo>
                      <a:pt x="3932" y="3598"/>
                    </a:lnTo>
                    <a:lnTo>
                      <a:pt x="2404" y="4426"/>
                    </a:lnTo>
                    <a:lnTo>
                      <a:pt x="828" y="5285"/>
                    </a:lnTo>
                    <a:lnTo>
                      <a:pt x="0" y="5731"/>
                    </a:lnTo>
                    <a:lnTo>
                      <a:pt x="44394" y="5731"/>
                    </a:lnTo>
                    <a:lnTo>
                      <a:pt x="45079" y="5285"/>
                    </a:lnTo>
                    <a:lnTo>
                      <a:pt x="47609" y="3598"/>
                    </a:lnTo>
                    <a:lnTo>
                      <a:pt x="50204" y="1863"/>
                    </a:lnTo>
                    <a:lnTo>
                      <a:pt x="51366" y="1099"/>
                    </a:lnTo>
                    <a:lnTo>
                      <a:pt x="52385" y="431"/>
                    </a:lnTo>
                    <a:lnTo>
                      <a:pt x="52942" y="49"/>
                    </a:lnTo>
                    <a:lnTo>
                      <a:pt x="41752" y="49"/>
                    </a:lnTo>
                    <a:lnTo>
                      <a:pt x="37963" y="33"/>
                    </a:lnTo>
                    <a:lnTo>
                      <a:pt x="29368" y="33"/>
                    </a:lnTo>
                    <a:lnTo>
                      <a:pt x="24290" y="17"/>
                    </a:lnTo>
                    <a:lnTo>
                      <a:pt x="15536" y="17"/>
                    </a:lnTo>
                    <a:lnTo>
                      <a:pt x="117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3224625" y="4466525"/>
                <a:ext cx="132150" cy="2825"/>
              </a:xfrm>
              <a:custGeom>
                <a:rect b="b" l="l" r="r" t="t"/>
                <a:pathLst>
                  <a:path extrusionOk="0" h="113" w="5286">
                    <a:moveTo>
                      <a:pt x="64" y="1"/>
                    </a:moveTo>
                    <a:cubicBezTo>
                      <a:pt x="32" y="1"/>
                      <a:pt x="0" y="33"/>
                      <a:pt x="0" y="65"/>
                    </a:cubicBezTo>
                    <a:cubicBezTo>
                      <a:pt x="0" y="96"/>
                      <a:pt x="32" y="112"/>
                      <a:pt x="64" y="112"/>
                    </a:cubicBezTo>
                    <a:lnTo>
                      <a:pt x="5237" y="112"/>
                    </a:lnTo>
                    <a:cubicBezTo>
                      <a:pt x="5269" y="112"/>
                      <a:pt x="5285" y="96"/>
                      <a:pt x="5285" y="65"/>
                    </a:cubicBezTo>
                    <a:cubicBezTo>
                      <a:pt x="5285" y="33"/>
                      <a:pt x="5269" y="1"/>
                      <a:pt x="5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3172900" y="4502750"/>
                <a:ext cx="132125" cy="2800"/>
              </a:xfrm>
              <a:custGeom>
                <a:rect b="b" l="l" r="r" t="t"/>
                <a:pathLst>
                  <a:path extrusionOk="0" h="112" w="5285">
                    <a:moveTo>
                      <a:pt x="64" y="0"/>
                    </a:moveTo>
                    <a:cubicBezTo>
                      <a:pt x="32" y="0"/>
                      <a:pt x="0" y="16"/>
                      <a:pt x="0" y="48"/>
                    </a:cubicBezTo>
                    <a:cubicBezTo>
                      <a:pt x="0" y="80"/>
                      <a:pt x="32" y="112"/>
                      <a:pt x="64" y="112"/>
                    </a:cubicBezTo>
                    <a:lnTo>
                      <a:pt x="5237" y="112"/>
                    </a:lnTo>
                    <a:cubicBezTo>
                      <a:pt x="5253" y="112"/>
                      <a:pt x="5285" y="80"/>
                      <a:pt x="5285" y="48"/>
                    </a:cubicBezTo>
                    <a:cubicBezTo>
                      <a:pt x="5285" y="16"/>
                      <a:pt x="5253" y="0"/>
                      <a:pt x="5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3105650" y="4545725"/>
                <a:ext cx="132125" cy="2800"/>
              </a:xfrm>
              <a:custGeom>
                <a:rect b="b" l="l" r="r" t="t"/>
                <a:pathLst>
                  <a:path extrusionOk="0" h="112" w="5285">
                    <a:moveTo>
                      <a:pt x="64" y="0"/>
                    </a:moveTo>
                    <a:cubicBezTo>
                      <a:pt x="32" y="0"/>
                      <a:pt x="0" y="32"/>
                      <a:pt x="0" y="64"/>
                    </a:cubicBezTo>
                    <a:cubicBezTo>
                      <a:pt x="0" y="96"/>
                      <a:pt x="32" y="112"/>
                      <a:pt x="64" y="112"/>
                    </a:cubicBezTo>
                    <a:lnTo>
                      <a:pt x="5237" y="112"/>
                    </a:lnTo>
                    <a:cubicBezTo>
                      <a:pt x="5269" y="112"/>
                      <a:pt x="5285" y="96"/>
                      <a:pt x="5285" y="64"/>
                    </a:cubicBezTo>
                    <a:cubicBezTo>
                      <a:pt x="5285" y="32"/>
                      <a:pt x="5269" y="0"/>
                      <a:pt x="5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3040850" y="4587875"/>
                <a:ext cx="132475" cy="2875"/>
              </a:xfrm>
              <a:custGeom>
                <a:rect b="b" l="l" r="r" t="t"/>
                <a:pathLst>
                  <a:path extrusionOk="0" h="115" w="5299">
                    <a:moveTo>
                      <a:pt x="52" y="0"/>
                    </a:moveTo>
                    <a:cubicBezTo>
                      <a:pt x="1" y="0"/>
                      <a:pt x="1" y="114"/>
                      <a:pt x="52" y="114"/>
                    </a:cubicBezTo>
                    <a:cubicBezTo>
                      <a:pt x="55" y="114"/>
                      <a:pt x="58" y="114"/>
                      <a:pt x="61" y="113"/>
                    </a:cubicBezTo>
                    <a:lnTo>
                      <a:pt x="5234" y="113"/>
                    </a:lnTo>
                    <a:cubicBezTo>
                      <a:pt x="5298" y="97"/>
                      <a:pt x="5298" y="18"/>
                      <a:pt x="5234" y="2"/>
                    </a:cubicBezTo>
                    <a:lnTo>
                      <a:pt x="61" y="2"/>
                    </a:lnTo>
                    <a:cubicBezTo>
                      <a:pt x="58" y="1"/>
                      <a:pt x="55" y="0"/>
                      <a:pt x="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3077375" y="4566825"/>
                <a:ext cx="132950" cy="2800"/>
              </a:xfrm>
              <a:custGeom>
                <a:rect b="b" l="l" r="r" t="t"/>
                <a:pathLst>
                  <a:path extrusionOk="0" h="112" w="5318">
                    <a:moveTo>
                      <a:pt x="65" y="0"/>
                    </a:moveTo>
                    <a:cubicBezTo>
                      <a:pt x="1" y="0"/>
                      <a:pt x="1" y="111"/>
                      <a:pt x="65" y="111"/>
                    </a:cubicBezTo>
                    <a:lnTo>
                      <a:pt x="5238" y="111"/>
                    </a:lnTo>
                    <a:cubicBezTo>
                      <a:pt x="5317" y="111"/>
                      <a:pt x="5317" y="0"/>
                      <a:pt x="5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3141850" y="4523050"/>
                <a:ext cx="133325" cy="2800"/>
              </a:xfrm>
              <a:custGeom>
                <a:rect b="b" l="l" r="r" t="t"/>
                <a:pathLst>
                  <a:path extrusionOk="0" h="112" w="5333">
                    <a:moveTo>
                      <a:pt x="80" y="0"/>
                    </a:moveTo>
                    <a:cubicBezTo>
                      <a:pt x="1" y="0"/>
                      <a:pt x="1" y="112"/>
                      <a:pt x="80" y="112"/>
                    </a:cubicBezTo>
                    <a:lnTo>
                      <a:pt x="5253" y="112"/>
                    </a:lnTo>
                    <a:cubicBezTo>
                      <a:pt x="5333" y="112"/>
                      <a:pt x="5333" y="0"/>
                      <a:pt x="5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3199150" y="4483250"/>
                <a:ext cx="132150" cy="2800"/>
              </a:xfrm>
              <a:custGeom>
                <a:rect b="b" l="l" r="r" t="t"/>
                <a:pathLst>
                  <a:path extrusionOk="0" h="112" w="5286">
                    <a:moveTo>
                      <a:pt x="48" y="0"/>
                    </a:moveTo>
                    <a:cubicBezTo>
                      <a:pt x="17" y="0"/>
                      <a:pt x="1" y="32"/>
                      <a:pt x="1" y="64"/>
                    </a:cubicBezTo>
                    <a:cubicBezTo>
                      <a:pt x="1" y="96"/>
                      <a:pt x="17" y="112"/>
                      <a:pt x="48" y="112"/>
                    </a:cubicBezTo>
                    <a:lnTo>
                      <a:pt x="5222" y="112"/>
                    </a:lnTo>
                    <a:cubicBezTo>
                      <a:pt x="5253" y="112"/>
                      <a:pt x="5285" y="96"/>
                      <a:pt x="5285" y="64"/>
                    </a:cubicBezTo>
                    <a:cubicBezTo>
                      <a:pt x="5285" y="32"/>
                      <a:pt x="5253" y="0"/>
                      <a:pt x="52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53350" y="4458575"/>
                <a:ext cx="314000" cy="142100"/>
              </a:xfrm>
              <a:custGeom>
                <a:rect b="b" l="l" r="r" t="t"/>
                <a:pathLst>
                  <a:path extrusionOk="0" h="5684" w="12560">
                    <a:moveTo>
                      <a:pt x="8787" y="1"/>
                    </a:moveTo>
                    <a:lnTo>
                      <a:pt x="0" y="5683"/>
                    </a:lnTo>
                    <a:lnTo>
                      <a:pt x="4585" y="5683"/>
                    </a:lnTo>
                    <a:lnTo>
                      <a:pt x="12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648025" y="4458175"/>
                <a:ext cx="314775" cy="142500"/>
              </a:xfrm>
              <a:custGeom>
                <a:rect b="b" l="l" r="r" t="t"/>
                <a:pathLst>
                  <a:path extrusionOk="0" h="5700" w="12591">
                    <a:moveTo>
                      <a:pt x="8802" y="1"/>
                    </a:moveTo>
                    <a:lnTo>
                      <a:pt x="0" y="5699"/>
                    </a:lnTo>
                    <a:lnTo>
                      <a:pt x="4584" y="5699"/>
                    </a:lnTo>
                    <a:lnTo>
                      <a:pt x="12591" y="17"/>
                    </a:lnTo>
                    <a:lnTo>
                      <a:pt x="88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432725" y="4458175"/>
                <a:ext cx="314800" cy="142500"/>
              </a:xfrm>
              <a:custGeom>
                <a:rect b="b" l="l" r="r" t="t"/>
                <a:pathLst>
                  <a:path extrusionOk="0" h="5700" w="12592">
                    <a:moveTo>
                      <a:pt x="8819" y="1"/>
                    </a:moveTo>
                    <a:lnTo>
                      <a:pt x="1" y="5699"/>
                    </a:lnTo>
                    <a:lnTo>
                      <a:pt x="4585" y="5699"/>
                    </a:lnTo>
                    <a:lnTo>
                      <a:pt x="12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211075" y="4457775"/>
                <a:ext cx="315200" cy="142900"/>
              </a:xfrm>
              <a:custGeom>
                <a:rect b="b" l="l" r="r" t="t"/>
                <a:pathLst>
                  <a:path extrusionOk="0" h="5716" w="12608">
                    <a:moveTo>
                      <a:pt x="8835" y="1"/>
                    </a:moveTo>
                    <a:lnTo>
                      <a:pt x="1" y="5715"/>
                    </a:lnTo>
                    <a:lnTo>
                      <a:pt x="4585" y="5715"/>
                    </a:lnTo>
                    <a:lnTo>
                      <a:pt x="126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1991825" y="4457375"/>
                <a:ext cx="315575" cy="143300"/>
              </a:xfrm>
              <a:custGeom>
                <a:rect b="b" l="l" r="r" t="t"/>
                <a:pathLst>
                  <a:path extrusionOk="0" h="5732" w="12623">
                    <a:moveTo>
                      <a:pt x="8834" y="1"/>
                    </a:moveTo>
                    <a:lnTo>
                      <a:pt x="0" y="5731"/>
                    </a:lnTo>
                    <a:lnTo>
                      <a:pt x="4568" y="5731"/>
                    </a:lnTo>
                    <a:lnTo>
                      <a:pt x="12623" y="17"/>
                    </a:lnTo>
                    <a:lnTo>
                      <a:pt x="88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5" name="Google Shape;795;p41"/>
            <p:cNvSpPr/>
            <p:nvPr/>
          </p:nvSpPr>
          <p:spPr>
            <a:xfrm flipH="1">
              <a:off x="1711752" y="4187052"/>
              <a:ext cx="2144848" cy="227580"/>
            </a:xfrm>
            <a:custGeom>
              <a:rect b="b" l="l" r="r" t="t"/>
              <a:pathLst>
                <a:path extrusionOk="0" h="4741" w="44682">
                  <a:moveTo>
                    <a:pt x="41211" y="0"/>
                  </a:moveTo>
                  <a:cubicBezTo>
                    <a:pt x="39780" y="305"/>
                    <a:pt x="38316" y="383"/>
                    <a:pt x="36849" y="383"/>
                  </a:cubicBezTo>
                  <a:cubicBezTo>
                    <a:pt x="36016" y="383"/>
                    <a:pt x="35181" y="358"/>
                    <a:pt x="34351" y="335"/>
                  </a:cubicBezTo>
                  <a:cubicBezTo>
                    <a:pt x="30195" y="216"/>
                    <a:pt x="26041" y="156"/>
                    <a:pt x="21889" y="156"/>
                  </a:cubicBezTo>
                  <a:cubicBezTo>
                    <a:pt x="15466" y="156"/>
                    <a:pt x="9047" y="299"/>
                    <a:pt x="2627" y="589"/>
                  </a:cubicBezTo>
                  <a:cubicBezTo>
                    <a:pt x="2587" y="588"/>
                    <a:pt x="2547" y="588"/>
                    <a:pt x="2508" y="588"/>
                  </a:cubicBezTo>
                  <a:cubicBezTo>
                    <a:pt x="1993" y="588"/>
                    <a:pt x="1492" y="683"/>
                    <a:pt x="1020" y="860"/>
                  </a:cubicBezTo>
                  <a:cubicBezTo>
                    <a:pt x="510" y="1083"/>
                    <a:pt x="81" y="1497"/>
                    <a:pt x="33" y="2070"/>
                  </a:cubicBezTo>
                  <a:cubicBezTo>
                    <a:pt x="1" y="2643"/>
                    <a:pt x="399" y="3168"/>
                    <a:pt x="908" y="3439"/>
                  </a:cubicBezTo>
                  <a:cubicBezTo>
                    <a:pt x="1418" y="3709"/>
                    <a:pt x="2007" y="3757"/>
                    <a:pt x="2580" y="3789"/>
                  </a:cubicBezTo>
                  <a:cubicBezTo>
                    <a:pt x="2991" y="3808"/>
                    <a:pt x="3402" y="3817"/>
                    <a:pt x="3814" y="3817"/>
                  </a:cubicBezTo>
                  <a:cubicBezTo>
                    <a:pt x="6077" y="3817"/>
                    <a:pt x="8339" y="3555"/>
                    <a:pt x="10602" y="3407"/>
                  </a:cubicBezTo>
                  <a:cubicBezTo>
                    <a:pt x="12046" y="3317"/>
                    <a:pt x="13490" y="3278"/>
                    <a:pt x="14935" y="3278"/>
                  </a:cubicBezTo>
                  <a:cubicBezTo>
                    <a:pt x="22420" y="3278"/>
                    <a:pt x="29906" y="4322"/>
                    <a:pt x="37391" y="4696"/>
                  </a:cubicBezTo>
                  <a:cubicBezTo>
                    <a:pt x="37899" y="4721"/>
                    <a:pt x="38415" y="4741"/>
                    <a:pt x="38931" y="4741"/>
                  </a:cubicBezTo>
                  <a:cubicBezTo>
                    <a:pt x="40699" y="4741"/>
                    <a:pt x="42469" y="4512"/>
                    <a:pt x="43885" y="3502"/>
                  </a:cubicBezTo>
                  <a:cubicBezTo>
                    <a:pt x="44220" y="3248"/>
                    <a:pt x="44570" y="2929"/>
                    <a:pt x="44618" y="2499"/>
                  </a:cubicBezTo>
                  <a:cubicBezTo>
                    <a:pt x="44681" y="1974"/>
                    <a:pt x="44283" y="1513"/>
                    <a:pt x="43854" y="1194"/>
                  </a:cubicBezTo>
                  <a:cubicBezTo>
                    <a:pt x="43408" y="892"/>
                    <a:pt x="42914" y="669"/>
                    <a:pt x="42564" y="255"/>
                  </a:cubicBezTo>
                  <a:lnTo>
                    <a:pt x="41211" y="0"/>
                  </a:lnTo>
                  <a:close/>
                </a:path>
              </a:pathLst>
            </a:custGeom>
            <a:solidFill>
              <a:srgbClr val="2620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41"/>
            <p:cNvGrpSpPr/>
            <p:nvPr/>
          </p:nvGrpSpPr>
          <p:grpSpPr>
            <a:xfrm flipH="1">
              <a:off x="1245797" y="3048840"/>
              <a:ext cx="3038606" cy="1322757"/>
              <a:chOff x="1823225" y="3862025"/>
              <a:chExt cx="1582525" cy="688900"/>
            </a:xfrm>
          </p:grpSpPr>
          <p:sp>
            <p:nvSpPr>
              <p:cNvPr id="797" name="Google Shape;797;p41"/>
              <p:cNvSpPr/>
              <p:nvPr/>
            </p:nvSpPr>
            <p:spPr>
              <a:xfrm>
                <a:off x="1823225" y="3862025"/>
                <a:ext cx="1483000" cy="688350"/>
              </a:xfrm>
              <a:custGeom>
                <a:rect b="b" l="l" r="r" t="t"/>
                <a:pathLst>
                  <a:path extrusionOk="0" h="27534" w="59320">
                    <a:moveTo>
                      <a:pt x="48932" y="1"/>
                    </a:moveTo>
                    <a:cubicBezTo>
                      <a:pt x="48914" y="1"/>
                      <a:pt x="48896" y="1"/>
                      <a:pt x="48878" y="2"/>
                    </a:cubicBezTo>
                    <a:cubicBezTo>
                      <a:pt x="46920" y="130"/>
                      <a:pt x="45026" y="6147"/>
                      <a:pt x="45026" y="6147"/>
                    </a:cubicBezTo>
                    <a:cubicBezTo>
                      <a:pt x="44309" y="5971"/>
                      <a:pt x="44357" y="6051"/>
                      <a:pt x="43720" y="6003"/>
                    </a:cubicBezTo>
                    <a:lnTo>
                      <a:pt x="43243" y="5971"/>
                    </a:lnTo>
                    <a:cubicBezTo>
                      <a:pt x="43159" y="5969"/>
                      <a:pt x="43075" y="5968"/>
                      <a:pt x="42992" y="5968"/>
                    </a:cubicBezTo>
                    <a:cubicBezTo>
                      <a:pt x="41820" y="5968"/>
                      <a:pt x="40665" y="6176"/>
                      <a:pt x="39566" y="6592"/>
                    </a:cubicBezTo>
                    <a:cubicBezTo>
                      <a:pt x="38834" y="6847"/>
                      <a:pt x="38117" y="7181"/>
                      <a:pt x="37433" y="7579"/>
                    </a:cubicBezTo>
                    <a:cubicBezTo>
                      <a:pt x="36134" y="5447"/>
                      <a:pt x="32182" y="2868"/>
                      <a:pt x="30467" y="2868"/>
                    </a:cubicBezTo>
                    <a:cubicBezTo>
                      <a:pt x="30185" y="2868"/>
                      <a:pt x="29964" y="2938"/>
                      <a:pt x="29824" y="3090"/>
                    </a:cubicBezTo>
                    <a:cubicBezTo>
                      <a:pt x="28408" y="4618"/>
                      <a:pt x="30095" y="8534"/>
                      <a:pt x="31066" y="10444"/>
                    </a:cubicBezTo>
                    <a:cubicBezTo>
                      <a:pt x="31337" y="10985"/>
                      <a:pt x="31544" y="11367"/>
                      <a:pt x="31623" y="11495"/>
                    </a:cubicBezTo>
                    <a:lnTo>
                      <a:pt x="31639" y="11543"/>
                    </a:lnTo>
                    <a:cubicBezTo>
                      <a:pt x="31655" y="11543"/>
                      <a:pt x="31655" y="11558"/>
                      <a:pt x="31639" y="11558"/>
                    </a:cubicBezTo>
                    <a:cubicBezTo>
                      <a:pt x="31639" y="11558"/>
                      <a:pt x="31639" y="11590"/>
                      <a:pt x="31639" y="11606"/>
                    </a:cubicBezTo>
                    <a:cubicBezTo>
                      <a:pt x="31002" y="11320"/>
                      <a:pt x="29681" y="10747"/>
                      <a:pt x="28010" y="10174"/>
                    </a:cubicBezTo>
                    <a:cubicBezTo>
                      <a:pt x="25530" y="9323"/>
                      <a:pt x="22275" y="8463"/>
                      <a:pt x="19228" y="8463"/>
                    </a:cubicBezTo>
                    <a:cubicBezTo>
                      <a:pt x="18227" y="8463"/>
                      <a:pt x="17248" y="8556"/>
                      <a:pt x="16326" y="8773"/>
                    </a:cubicBezTo>
                    <a:cubicBezTo>
                      <a:pt x="15515" y="8964"/>
                      <a:pt x="14735" y="9266"/>
                      <a:pt x="14003" y="9696"/>
                    </a:cubicBezTo>
                    <a:cubicBezTo>
                      <a:pt x="9769" y="12211"/>
                      <a:pt x="8447" y="16684"/>
                      <a:pt x="8034" y="19294"/>
                    </a:cubicBezTo>
                    <a:cubicBezTo>
                      <a:pt x="6378" y="19390"/>
                      <a:pt x="3784" y="19692"/>
                      <a:pt x="3306" y="20775"/>
                    </a:cubicBezTo>
                    <a:cubicBezTo>
                      <a:pt x="3099" y="21220"/>
                      <a:pt x="2956" y="21714"/>
                      <a:pt x="2892" y="22207"/>
                    </a:cubicBezTo>
                    <a:cubicBezTo>
                      <a:pt x="2637" y="22319"/>
                      <a:pt x="2383" y="22446"/>
                      <a:pt x="2144" y="22605"/>
                    </a:cubicBezTo>
                    <a:cubicBezTo>
                      <a:pt x="1889" y="22764"/>
                      <a:pt x="1682" y="22971"/>
                      <a:pt x="1523" y="23226"/>
                    </a:cubicBezTo>
                    <a:cubicBezTo>
                      <a:pt x="790" y="24558"/>
                      <a:pt x="1" y="26916"/>
                      <a:pt x="7302" y="26916"/>
                    </a:cubicBezTo>
                    <a:cubicBezTo>
                      <a:pt x="7767" y="26916"/>
                      <a:pt x="8265" y="26907"/>
                      <a:pt x="8798" y="26887"/>
                    </a:cubicBezTo>
                    <a:cubicBezTo>
                      <a:pt x="8843" y="26886"/>
                      <a:pt x="8888" y="26885"/>
                      <a:pt x="8933" y="26885"/>
                    </a:cubicBezTo>
                    <a:cubicBezTo>
                      <a:pt x="9479" y="26885"/>
                      <a:pt x="10042" y="26968"/>
                      <a:pt x="10660" y="26982"/>
                    </a:cubicBezTo>
                    <a:cubicBezTo>
                      <a:pt x="11082" y="26990"/>
                      <a:pt x="11519" y="26994"/>
                      <a:pt x="11975" y="26994"/>
                    </a:cubicBezTo>
                    <a:cubicBezTo>
                      <a:pt x="12431" y="26994"/>
                      <a:pt x="12904" y="26990"/>
                      <a:pt x="13398" y="26982"/>
                    </a:cubicBezTo>
                    <a:cubicBezTo>
                      <a:pt x="19111" y="26814"/>
                      <a:pt x="23670" y="26607"/>
                      <a:pt x="27786" y="26607"/>
                    </a:cubicBezTo>
                    <a:cubicBezTo>
                      <a:pt x="30677" y="26607"/>
                      <a:pt x="33349" y="26709"/>
                      <a:pt x="36048" y="26998"/>
                    </a:cubicBezTo>
                    <a:cubicBezTo>
                      <a:pt x="38692" y="27281"/>
                      <a:pt x="42085" y="27533"/>
                      <a:pt x="45153" y="27533"/>
                    </a:cubicBezTo>
                    <a:cubicBezTo>
                      <a:pt x="49675" y="27533"/>
                      <a:pt x="53491" y="26986"/>
                      <a:pt x="53159" y="25184"/>
                    </a:cubicBezTo>
                    <a:cubicBezTo>
                      <a:pt x="53080" y="24834"/>
                      <a:pt x="52921" y="24531"/>
                      <a:pt x="52682" y="24276"/>
                    </a:cubicBezTo>
                    <a:cubicBezTo>
                      <a:pt x="55515" y="24276"/>
                      <a:pt x="59320" y="23958"/>
                      <a:pt x="59049" y="22334"/>
                    </a:cubicBezTo>
                    <a:cubicBezTo>
                      <a:pt x="58699" y="20297"/>
                      <a:pt x="54465" y="19342"/>
                      <a:pt x="52730" y="19040"/>
                    </a:cubicBezTo>
                    <a:lnTo>
                      <a:pt x="52555" y="19008"/>
                    </a:lnTo>
                    <a:cubicBezTo>
                      <a:pt x="52571" y="18976"/>
                      <a:pt x="52586" y="18944"/>
                      <a:pt x="52586" y="18912"/>
                    </a:cubicBezTo>
                    <a:cubicBezTo>
                      <a:pt x="52602" y="18880"/>
                      <a:pt x="52618" y="18849"/>
                      <a:pt x="52634" y="18833"/>
                    </a:cubicBezTo>
                    <a:cubicBezTo>
                      <a:pt x="52793" y="18435"/>
                      <a:pt x="52921" y="18037"/>
                      <a:pt x="53016" y="17639"/>
                    </a:cubicBezTo>
                    <a:cubicBezTo>
                      <a:pt x="54321" y="12163"/>
                      <a:pt x="51011" y="9648"/>
                      <a:pt x="51011" y="9648"/>
                    </a:cubicBezTo>
                    <a:cubicBezTo>
                      <a:pt x="52383" y="5879"/>
                      <a:pt x="50864" y="1"/>
                      <a:pt x="489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037575" y="4145100"/>
                <a:ext cx="91150" cy="97750"/>
              </a:xfrm>
              <a:custGeom>
                <a:rect b="b" l="l" r="r" t="t"/>
                <a:pathLst>
                  <a:path extrusionOk="0" h="3910" w="3646">
                    <a:moveTo>
                      <a:pt x="2422" y="0"/>
                    </a:moveTo>
                    <a:cubicBezTo>
                      <a:pt x="2050" y="0"/>
                      <a:pt x="1658" y="103"/>
                      <a:pt x="1417" y="235"/>
                    </a:cubicBezTo>
                    <a:cubicBezTo>
                      <a:pt x="860" y="570"/>
                      <a:pt x="430" y="1095"/>
                      <a:pt x="208" y="1716"/>
                    </a:cubicBezTo>
                    <a:cubicBezTo>
                      <a:pt x="64" y="2050"/>
                      <a:pt x="1" y="2416"/>
                      <a:pt x="17" y="2766"/>
                    </a:cubicBezTo>
                    <a:cubicBezTo>
                      <a:pt x="33" y="3132"/>
                      <a:pt x="208" y="3483"/>
                      <a:pt x="494" y="3705"/>
                    </a:cubicBezTo>
                    <a:cubicBezTo>
                      <a:pt x="685" y="3847"/>
                      <a:pt x="916" y="3909"/>
                      <a:pt x="1154" y="3909"/>
                    </a:cubicBezTo>
                    <a:cubicBezTo>
                      <a:pt x="1454" y="3909"/>
                      <a:pt x="1765" y="3810"/>
                      <a:pt x="2022" y="3642"/>
                    </a:cubicBezTo>
                    <a:cubicBezTo>
                      <a:pt x="2452" y="3307"/>
                      <a:pt x="2770" y="2862"/>
                      <a:pt x="2977" y="2352"/>
                    </a:cubicBezTo>
                    <a:cubicBezTo>
                      <a:pt x="3184" y="1891"/>
                      <a:pt x="3646" y="793"/>
                      <a:pt x="3264" y="315"/>
                    </a:cubicBezTo>
                    <a:cubicBezTo>
                      <a:pt x="3089" y="86"/>
                      <a:pt x="2764" y="0"/>
                      <a:pt x="2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590700" y="4411475"/>
                <a:ext cx="563525" cy="139450"/>
              </a:xfrm>
              <a:custGeom>
                <a:rect b="b" l="l" r="r" t="t"/>
                <a:pathLst>
                  <a:path extrusionOk="0" h="5578" w="22541">
                    <a:moveTo>
                      <a:pt x="18318" y="0"/>
                    </a:moveTo>
                    <a:cubicBezTo>
                      <a:pt x="18185" y="0"/>
                      <a:pt x="18106" y="6"/>
                      <a:pt x="18099" y="6"/>
                    </a:cubicBezTo>
                    <a:cubicBezTo>
                      <a:pt x="18067" y="6"/>
                      <a:pt x="18035" y="38"/>
                      <a:pt x="18035" y="86"/>
                    </a:cubicBezTo>
                    <a:cubicBezTo>
                      <a:pt x="18035" y="118"/>
                      <a:pt x="18067" y="150"/>
                      <a:pt x="18115" y="150"/>
                    </a:cubicBezTo>
                    <a:cubicBezTo>
                      <a:pt x="18119" y="150"/>
                      <a:pt x="18185" y="145"/>
                      <a:pt x="18298" y="145"/>
                    </a:cubicBezTo>
                    <a:cubicBezTo>
                      <a:pt x="19022" y="145"/>
                      <a:pt x="21670" y="335"/>
                      <a:pt x="22317" y="3158"/>
                    </a:cubicBezTo>
                    <a:cubicBezTo>
                      <a:pt x="22397" y="3476"/>
                      <a:pt x="22301" y="3795"/>
                      <a:pt x="22094" y="4033"/>
                    </a:cubicBezTo>
                    <a:cubicBezTo>
                      <a:pt x="21116" y="5154"/>
                      <a:pt x="17516" y="5422"/>
                      <a:pt x="14302" y="5422"/>
                    </a:cubicBezTo>
                    <a:cubicBezTo>
                      <a:pt x="11398" y="5422"/>
                      <a:pt x="8808" y="5203"/>
                      <a:pt x="8756" y="5195"/>
                    </a:cubicBezTo>
                    <a:cubicBezTo>
                      <a:pt x="8712" y="5195"/>
                      <a:pt x="4590" y="4600"/>
                      <a:pt x="1820" y="4600"/>
                    </a:cubicBezTo>
                    <a:cubicBezTo>
                      <a:pt x="1519" y="4600"/>
                      <a:pt x="1234" y="4607"/>
                      <a:pt x="972" y="4622"/>
                    </a:cubicBezTo>
                    <a:cubicBezTo>
                      <a:pt x="765" y="4638"/>
                      <a:pt x="478" y="4638"/>
                      <a:pt x="81" y="4654"/>
                    </a:cubicBezTo>
                    <a:cubicBezTo>
                      <a:pt x="33" y="4654"/>
                      <a:pt x="1" y="4686"/>
                      <a:pt x="17" y="4734"/>
                    </a:cubicBezTo>
                    <a:cubicBezTo>
                      <a:pt x="1" y="4766"/>
                      <a:pt x="33" y="4797"/>
                      <a:pt x="81" y="4797"/>
                    </a:cubicBezTo>
                    <a:cubicBezTo>
                      <a:pt x="478" y="4797"/>
                      <a:pt x="765" y="4782"/>
                      <a:pt x="972" y="4766"/>
                    </a:cubicBezTo>
                    <a:cubicBezTo>
                      <a:pt x="1233" y="4750"/>
                      <a:pt x="1516" y="4743"/>
                      <a:pt x="1816" y="4743"/>
                    </a:cubicBezTo>
                    <a:cubicBezTo>
                      <a:pt x="4572" y="4743"/>
                      <a:pt x="8682" y="5339"/>
                      <a:pt x="8740" y="5339"/>
                    </a:cubicBezTo>
                    <a:cubicBezTo>
                      <a:pt x="8962" y="5370"/>
                      <a:pt x="11493" y="5577"/>
                      <a:pt x="14343" y="5577"/>
                    </a:cubicBezTo>
                    <a:cubicBezTo>
                      <a:pt x="17574" y="5577"/>
                      <a:pt x="21187" y="5307"/>
                      <a:pt x="22206" y="4129"/>
                    </a:cubicBezTo>
                    <a:cubicBezTo>
                      <a:pt x="22445" y="3858"/>
                      <a:pt x="22540" y="3476"/>
                      <a:pt x="22460" y="3126"/>
                    </a:cubicBezTo>
                    <a:cubicBezTo>
                      <a:pt x="21793" y="210"/>
                      <a:pt x="19107" y="0"/>
                      <a:pt x="18318" y="0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1846575" y="4348875"/>
                <a:ext cx="298875" cy="186125"/>
              </a:xfrm>
              <a:custGeom>
                <a:rect b="b" l="l" r="r" t="t"/>
                <a:pathLst>
                  <a:path extrusionOk="0" h="7445" w="11955">
                    <a:moveTo>
                      <a:pt x="11872" y="1"/>
                    </a:moveTo>
                    <a:cubicBezTo>
                      <a:pt x="11856" y="1"/>
                      <a:pt x="11840" y="5"/>
                      <a:pt x="11827" y="11"/>
                    </a:cubicBezTo>
                    <a:cubicBezTo>
                      <a:pt x="10251" y="1062"/>
                      <a:pt x="8484" y="1778"/>
                      <a:pt x="6622" y="2160"/>
                    </a:cubicBezTo>
                    <a:cubicBezTo>
                      <a:pt x="5715" y="2335"/>
                      <a:pt x="4791" y="2415"/>
                      <a:pt x="3868" y="2415"/>
                    </a:cubicBezTo>
                    <a:cubicBezTo>
                      <a:pt x="2277" y="2447"/>
                      <a:pt x="1130" y="2478"/>
                      <a:pt x="366" y="4022"/>
                    </a:cubicBezTo>
                    <a:cubicBezTo>
                      <a:pt x="32" y="4675"/>
                      <a:pt x="0" y="5264"/>
                      <a:pt x="239" y="5773"/>
                    </a:cubicBezTo>
                    <a:cubicBezTo>
                      <a:pt x="669" y="6712"/>
                      <a:pt x="1926" y="7031"/>
                      <a:pt x="1974" y="7047"/>
                    </a:cubicBezTo>
                    <a:cubicBezTo>
                      <a:pt x="2038" y="7063"/>
                      <a:pt x="3454" y="7445"/>
                      <a:pt x="7657" y="7445"/>
                    </a:cubicBezTo>
                    <a:cubicBezTo>
                      <a:pt x="7688" y="7445"/>
                      <a:pt x="7720" y="7413"/>
                      <a:pt x="7720" y="7365"/>
                    </a:cubicBezTo>
                    <a:cubicBezTo>
                      <a:pt x="7720" y="7333"/>
                      <a:pt x="7688" y="7301"/>
                      <a:pt x="7657" y="7301"/>
                    </a:cubicBezTo>
                    <a:cubicBezTo>
                      <a:pt x="3486" y="7301"/>
                      <a:pt x="2022" y="6903"/>
                      <a:pt x="2022" y="6903"/>
                    </a:cubicBezTo>
                    <a:cubicBezTo>
                      <a:pt x="2006" y="6903"/>
                      <a:pt x="780" y="6585"/>
                      <a:pt x="366" y="5710"/>
                    </a:cubicBezTo>
                    <a:cubicBezTo>
                      <a:pt x="144" y="5248"/>
                      <a:pt x="191" y="4691"/>
                      <a:pt x="494" y="4086"/>
                    </a:cubicBezTo>
                    <a:cubicBezTo>
                      <a:pt x="1226" y="2622"/>
                      <a:pt x="2277" y="2590"/>
                      <a:pt x="3868" y="2558"/>
                    </a:cubicBezTo>
                    <a:cubicBezTo>
                      <a:pt x="3920" y="2559"/>
                      <a:pt x="3971" y="2559"/>
                      <a:pt x="4022" y="2559"/>
                    </a:cubicBezTo>
                    <a:cubicBezTo>
                      <a:pt x="6833" y="2559"/>
                      <a:pt x="9578" y="1702"/>
                      <a:pt x="11922" y="139"/>
                    </a:cubicBezTo>
                    <a:cubicBezTo>
                      <a:pt x="11954" y="107"/>
                      <a:pt x="11954" y="59"/>
                      <a:pt x="11938" y="27"/>
                    </a:cubicBezTo>
                    <a:cubicBezTo>
                      <a:pt x="11920" y="9"/>
                      <a:pt x="11896" y="1"/>
                      <a:pt x="11872" y="1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030825" y="4144400"/>
                <a:ext cx="86375" cy="100500"/>
              </a:xfrm>
              <a:custGeom>
                <a:rect b="b" l="l" r="r" t="t"/>
                <a:pathLst>
                  <a:path extrusionOk="0" h="4020" w="3455">
                    <a:moveTo>
                      <a:pt x="2628" y="0"/>
                    </a:moveTo>
                    <a:cubicBezTo>
                      <a:pt x="2113" y="0"/>
                      <a:pt x="1437" y="161"/>
                      <a:pt x="907" y="852"/>
                    </a:cubicBezTo>
                    <a:cubicBezTo>
                      <a:pt x="32" y="1998"/>
                      <a:pt x="0" y="3033"/>
                      <a:pt x="844" y="3988"/>
                    </a:cubicBezTo>
                    <a:cubicBezTo>
                      <a:pt x="860" y="4004"/>
                      <a:pt x="876" y="4020"/>
                      <a:pt x="891" y="4020"/>
                    </a:cubicBezTo>
                    <a:cubicBezTo>
                      <a:pt x="923" y="4020"/>
                      <a:pt x="939" y="4004"/>
                      <a:pt x="955" y="3988"/>
                    </a:cubicBezTo>
                    <a:cubicBezTo>
                      <a:pt x="987" y="3972"/>
                      <a:pt x="987" y="3924"/>
                      <a:pt x="955" y="3893"/>
                    </a:cubicBezTo>
                    <a:cubicBezTo>
                      <a:pt x="159" y="2985"/>
                      <a:pt x="175" y="2046"/>
                      <a:pt x="1019" y="932"/>
                    </a:cubicBezTo>
                    <a:cubicBezTo>
                      <a:pt x="1516" y="289"/>
                      <a:pt x="2137" y="136"/>
                      <a:pt x="2615" y="136"/>
                    </a:cubicBezTo>
                    <a:cubicBezTo>
                      <a:pt x="3025" y="136"/>
                      <a:pt x="3329" y="249"/>
                      <a:pt x="3359" y="263"/>
                    </a:cubicBezTo>
                    <a:cubicBezTo>
                      <a:pt x="3365" y="266"/>
                      <a:pt x="3370" y="268"/>
                      <a:pt x="3376" y="268"/>
                    </a:cubicBezTo>
                    <a:cubicBezTo>
                      <a:pt x="3402" y="268"/>
                      <a:pt x="3425" y="242"/>
                      <a:pt x="3438" y="216"/>
                    </a:cubicBezTo>
                    <a:cubicBezTo>
                      <a:pt x="3454" y="184"/>
                      <a:pt x="3438" y="136"/>
                      <a:pt x="3406" y="120"/>
                    </a:cubicBezTo>
                    <a:cubicBezTo>
                      <a:pt x="3399" y="120"/>
                      <a:pt x="3074" y="0"/>
                      <a:pt x="2628" y="0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2018075" y="4070700"/>
                <a:ext cx="598925" cy="334175"/>
              </a:xfrm>
              <a:custGeom>
                <a:rect b="b" l="l" r="r" t="t"/>
                <a:pathLst>
                  <a:path extrusionOk="0" h="13367" w="23957">
                    <a:moveTo>
                      <a:pt x="11518" y="1"/>
                    </a:moveTo>
                    <a:cubicBezTo>
                      <a:pt x="10539" y="1"/>
                      <a:pt x="9603" y="99"/>
                      <a:pt x="8755" y="330"/>
                    </a:cubicBezTo>
                    <a:cubicBezTo>
                      <a:pt x="8708" y="346"/>
                      <a:pt x="3678" y="1413"/>
                      <a:pt x="1354" y="6872"/>
                    </a:cubicBezTo>
                    <a:cubicBezTo>
                      <a:pt x="1338" y="6888"/>
                      <a:pt x="303" y="9228"/>
                      <a:pt x="176" y="10900"/>
                    </a:cubicBezTo>
                    <a:lnTo>
                      <a:pt x="17" y="13287"/>
                    </a:lnTo>
                    <a:cubicBezTo>
                      <a:pt x="1" y="13335"/>
                      <a:pt x="33" y="13367"/>
                      <a:pt x="80" y="13367"/>
                    </a:cubicBezTo>
                    <a:cubicBezTo>
                      <a:pt x="112" y="13367"/>
                      <a:pt x="160" y="13335"/>
                      <a:pt x="160" y="13303"/>
                    </a:cubicBezTo>
                    <a:lnTo>
                      <a:pt x="319" y="10900"/>
                    </a:lnTo>
                    <a:cubicBezTo>
                      <a:pt x="446" y="9260"/>
                      <a:pt x="1465" y="6952"/>
                      <a:pt x="1481" y="6920"/>
                    </a:cubicBezTo>
                    <a:cubicBezTo>
                      <a:pt x="3773" y="1540"/>
                      <a:pt x="8739" y="474"/>
                      <a:pt x="8803" y="474"/>
                    </a:cubicBezTo>
                    <a:cubicBezTo>
                      <a:pt x="9644" y="242"/>
                      <a:pt x="10574" y="143"/>
                      <a:pt x="11546" y="143"/>
                    </a:cubicBezTo>
                    <a:cubicBezTo>
                      <a:pt x="16983" y="143"/>
                      <a:pt x="23764" y="3219"/>
                      <a:pt x="23845" y="3259"/>
                    </a:cubicBezTo>
                    <a:cubicBezTo>
                      <a:pt x="23853" y="3263"/>
                      <a:pt x="23862" y="3265"/>
                      <a:pt x="23871" y="3265"/>
                    </a:cubicBezTo>
                    <a:cubicBezTo>
                      <a:pt x="23899" y="3265"/>
                      <a:pt x="23929" y="3247"/>
                      <a:pt x="23941" y="3211"/>
                    </a:cubicBezTo>
                    <a:cubicBezTo>
                      <a:pt x="23956" y="3180"/>
                      <a:pt x="23941" y="3132"/>
                      <a:pt x="23909" y="3116"/>
                    </a:cubicBezTo>
                    <a:cubicBezTo>
                      <a:pt x="23828" y="3089"/>
                      <a:pt x="17006" y="1"/>
                      <a:pt x="11518" y="1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2204725" y="4072800"/>
                <a:ext cx="333475" cy="282225"/>
              </a:xfrm>
              <a:custGeom>
                <a:rect b="b" l="l" r="r" t="t"/>
                <a:pathLst>
                  <a:path extrusionOk="0" h="11289" w="13339">
                    <a:moveTo>
                      <a:pt x="3959" y="1"/>
                    </a:moveTo>
                    <a:cubicBezTo>
                      <a:pt x="2960" y="1"/>
                      <a:pt x="1984" y="93"/>
                      <a:pt x="1066" y="310"/>
                    </a:cubicBezTo>
                    <a:cubicBezTo>
                      <a:pt x="844" y="740"/>
                      <a:pt x="684" y="1170"/>
                      <a:pt x="573" y="1631"/>
                    </a:cubicBezTo>
                    <a:cubicBezTo>
                      <a:pt x="0" y="4035"/>
                      <a:pt x="223" y="6581"/>
                      <a:pt x="1242" y="8842"/>
                    </a:cubicBezTo>
                    <a:cubicBezTo>
                      <a:pt x="1671" y="9797"/>
                      <a:pt x="2292" y="10752"/>
                      <a:pt x="3263" y="11118"/>
                    </a:cubicBezTo>
                    <a:cubicBezTo>
                      <a:pt x="3568" y="11236"/>
                      <a:pt x="3887" y="11288"/>
                      <a:pt x="4209" y="11288"/>
                    </a:cubicBezTo>
                    <a:cubicBezTo>
                      <a:pt x="5012" y="11288"/>
                      <a:pt x="5838" y="10965"/>
                      <a:pt x="6542" y="10545"/>
                    </a:cubicBezTo>
                    <a:cubicBezTo>
                      <a:pt x="7529" y="9956"/>
                      <a:pt x="8389" y="9176"/>
                      <a:pt x="9439" y="8714"/>
                    </a:cubicBezTo>
                    <a:cubicBezTo>
                      <a:pt x="10092" y="8428"/>
                      <a:pt x="10808" y="8269"/>
                      <a:pt x="11477" y="7982"/>
                    </a:cubicBezTo>
                    <a:cubicBezTo>
                      <a:pt x="12145" y="7712"/>
                      <a:pt x="12782" y="7266"/>
                      <a:pt x="13068" y="6597"/>
                    </a:cubicBezTo>
                    <a:cubicBezTo>
                      <a:pt x="13212" y="6231"/>
                      <a:pt x="13291" y="5833"/>
                      <a:pt x="13291" y="5420"/>
                    </a:cubicBezTo>
                    <a:cubicBezTo>
                      <a:pt x="13339" y="4258"/>
                      <a:pt x="13227" y="2873"/>
                      <a:pt x="12718" y="1711"/>
                    </a:cubicBezTo>
                    <a:cubicBezTo>
                      <a:pt x="10250" y="860"/>
                      <a:pt x="6998" y="1"/>
                      <a:pt x="39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2118150" y="4143925"/>
                <a:ext cx="71475" cy="126725"/>
              </a:xfrm>
              <a:custGeom>
                <a:rect b="b" l="l" r="r" t="t"/>
                <a:pathLst>
                  <a:path extrusionOk="0" h="5069" w="2859">
                    <a:moveTo>
                      <a:pt x="1392" y="0"/>
                    </a:moveTo>
                    <a:cubicBezTo>
                      <a:pt x="280" y="0"/>
                      <a:pt x="0" y="1675"/>
                      <a:pt x="57" y="2590"/>
                    </a:cubicBezTo>
                    <a:cubicBezTo>
                      <a:pt x="89" y="3243"/>
                      <a:pt x="168" y="3943"/>
                      <a:pt x="566" y="4469"/>
                    </a:cubicBezTo>
                    <a:cubicBezTo>
                      <a:pt x="835" y="4823"/>
                      <a:pt x="1292" y="5069"/>
                      <a:pt x="1722" y="5069"/>
                    </a:cubicBezTo>
                    <a:cubicBezTo>
                      <a:pt x="1929" y="5069"/>
                      <a:pt x="2130" y="5012"/>
                      <a:pt x="2301" y="4883"/>
                    </a:cubicBezTo>
                    <a:cubicBezTo>
                      <a:pt x="2699" y="4612"/>
                      <a:pt x="2810" y="4087"/>
                      <a:pt x="2810" y="3609"/>
                    </a:cubicBezTo>
                    <a:cubicBezTo>
                      <a:pt x="2794" y="2861"/>
                      <a:pt x="2858" y="1938"/>
                      <a:pt x="2731" y="1222"/>
                    </a:cubicBezTo>
                    <a:cubicBezTo>
                      <a:pt x="2667" y="712"/>
                      <a:pt x="2333" y="282"/>
                      <a:pt x="1871" y="91"/>
                    </a:cubicBezTo>
                    <a:cubicBezTo>
                      <a:pt x="1697" y="29"/>
                      <a:pt x="1537" y="0"/>
                      <a:pt x="13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2061450" y="4280700"/>
                <a:ext cx="3600" cy="15950"/>
              </a:xfrm>
              <a:custGeom>
                <a:rect b="b" l="l" r="r" t="t"/>
                <a:pathLst>
                  <a:path extrusionOk="0" h="638" w="144">
                    <a:moveTo>
                      <a:pt x="112" y="0"/>
                    </a:moveTo>
                    <a:cubicBezTo>
                      <a:pt x="96" y="0"/>
                      <a:pt x="80" y="0"/>
                      <a:pt x="64" y="32"/>
                    </a:cubicBezTo>
                    <a:cubicBezTo>
                      <a:pt x="17" y="207"/>
                      <a:pt x="1" y="414"/>
                      <a:pt x="33" y="605"/>
                    </a:cubicBezTo>
                    <a:cubicBezTo>
                      <a:pt x="33" y="621"/>
                      <a:pt x="48" y="637"/>
                      <a:pt x="64" y="637"/>
                    </a:cubicBezTo>
                    <a:cubicBezTo>
                      <a:pt x="96" y="637"/>
                      <a:pt x="96" y="605"/>
                      <a:pt x="96" y="589"/>
                    </a:cubicBezTo>
                    <a:cubicBezTo>
                      <a:pt x="80" y="414"/>
                      <a:pt x="80" y="223"/>
                      <a:pt x="144" y="48"/>
                    </a:cubicBezTo>
                    <a:cubicBezTo>
                      <a:pt x="144" y="32"/>
                      <a:pt x="128" y="0"/>
                      <a:pt x="11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055475" y="4261300"/>
                <a:ext cx="7600" cy="17025"/>
              </a:xfrm>
              <a:custGeom>
                <a:rect b="b" l="l" r="r" t="t"/>
                <a:pathLst>
                  <a:path extrusionOk="0" h="681" w="304">
                    <a:moveTo>
                      <a:pt x="258" y="1"/>
                    </a:moveTo>
                    <a:cubicBezTo>
                      <a:pt x="248" y="1"/>
                      <a:pt x="240" y="4"/>
                      <a:pt x="240" y="12"/>
                    </a:cubicBezTo>
                    <a:cubicBezTo>
                      <a:pt x="81" y="188"/>
                      <a:pt x="1" y="410"/>
                      <a:pt x="1" y="633"/>
                    </a:cubicBezTo>
                    <a:cubicBezTo>
                      <a:pt x="1" y="665"/>
                      <a:pt x="17" y="681"/>
                      <a:pt x="49" y="681"/>
                    </a:cubicBezTo>
                    <a:cubicBezTo>
                      <a:pt x="49" y="681"/>
                      <a:pt x="65" y="665"/>
                      <a:pt x="81" y="649"/>
                    </a:cubicBezTo>
                    <a:cubicBezTo>
                      <a:pt x="81" y="442"/>
                      <a:pt x="144" y="219"/>
                      <a:pt x="287" y="60"/>
                    </a:cubicBezTo>
                    <a:cubicBezTo>
                      <a:pt x="303" y="44"/>
                      <a:pt x="303" y="12"/>
                      <a:pt x="287" y="12"/>
                    </a:cubicBezTo>
                    <a:cubicBezTo>
                      <a:pt x="280" y="4"/>
                      <a:pt x="268" y="1"/>
                      <a:pt x="2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051500" y="4286675"/>
                <a:ext cx="2825" cy="21100"/>
              </a:xfrm>
              <a:custGeom>
                <a:rect b="b" l="l" r="r" t="t"/>
                <a:pathLst>
                  <a:path extrusionOk="0" h="844" w="113">
                    <a:moveTo>
                      <a:pt x="64" y="0"/>
                    </a:moveTo>
                    <a:cubicBezTo>
                      <a:pt x="49" y="0"/>
                      <a:pt x="33" y="0"/>
                      <a:pt x="33" y="32"/>
                    </a:cubicBezTo>
                    <a:cubicBezTo>
                      <a:pt x="17" y="287"/>
                      <a:pt x="1" y="541"/>
                      <a:pt x="17" y="812"/>
                    </a:cubicBezTo>
                    <a:cubicBezTo>
                      <a:pt x="17" y="828"/>
                      <a:pt x="33" y="844"/>
                      <a:pt x="64" y="844"/>
                    </a:cubicBezTo>
                    <a:cubicBezTo>
                      <a:pt x="80" y="844"/>
                      <a:pt x="96" y="828"/>
                      <a:pt x="96" y="812"/>
                    </a:cubicBezTo>
                    <a:cubicBezTo>
                      <a:pt x="80" y="541"/>
                      <a:pt x="80" y="287"/>
                      <a:pt x="112" y="32"/>
                    </a:cubicBezTo>
                    <a:cubicBezTo>
                      <a:pt x="112" y="16"/>
                      <a:pt x="96" y="0"/>
                      <a:pt x="64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565250" y="4158925"/>
                <a:ext cx="15925" cy="4400"/>
              </a:xfrm>
              <a:custGeom>
                <a:rect b="b" l="l" r="r" t="t"/>
                <a:pathLst>
                  <a:path extrusionOk="0" h="176" w="637">
                    <a:moveTo>
                      <a:pt x="48" y="1"/>
                    </a:moveTo>
                    <a:cubicBezTo>
                      <a:pt x="16" y="1"/>
                      <a:pt x="0" y="17"/>
                      <a:pt x="16" y="49"/>
                    </a:cubicBezTo>
                    <a:cubicBezTo>
                      <a:pt x="16" y="64"/>
                      <a:pt x="32" y="80"/>
                      <a:pt x="48" y="80"/>
                    </a:cubicBezTo>
                    <a:cubicBezTo>
                      <a:pt x="223" y="80"/>
                      <a:pt x="414" y="112"/>
                      <a:pt x="589" y="176"/>
                    </a:cubicBezTo>
                    <a:cubicBezTo>
                      <a:pt x="605" y="176"/>
                      <a:pt x="621" y="176"/>
                      <a:pt x="637" y="160"/>
                    </a:cubicBezTo>
                    <a:cubicBezTo>
                      <a:pt x="637" y="144"/>
                      <a:pt x="621" y="128"/>
                      <a:pt x="605" y="112"/>
                    </a:cubicBezTo>
                    <a:cubicBezTo>
                      <a:pt x="430" y="49"/>
                      <a:pt x="255" y="1"/>
                      <a:pt x="6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2584350" y="4154550"/>
                <a:ext cx="16325" cy="9175"/>
              </a:xfrm>
              <a:custGeom>
                <a:rect b="b" l="l" r="r" t="t"/>
                <a:pathLst>
                  <a:path extrusionOk="0" h="367" w="653">
                    <a:moveTo>
                      <a:pt x="48" y="1"/>
                    </a:moveTo>
                    <a:cubicBezTo>
                      <a:pt x="32" y="1"/>
                      <a:pt x="0" y="17"/>
                      <a:pt x="0" y="33"/>
                    </a:cubicBezTo>
                    <a:cubicBezTo>
                      <a:pt x="0" y="48"/>
                      <a:pt x="16" y="80"/>
                      <a:pt x="32" y="80"/>
                    </a:cubicBezTo>
                    <a:cubicBezTo>
                      <a:pt x="255" y="112"/>
                      <a:pt x="446" y="208"/>
                      <a:pt x="589" y="367"/>
                    </a:cubicBezTo>
                    <a:lnTo>
                      <a:pt x="637" y="367"/>
                    </a:lnTo>
                    <a:cubicBezTo>
                      <a:pt x="653" y="351"/>
                      <a:pt x="653" y="319"/>
                      <a:pt x="637" y="303"/>
                    </a:cubicBezTo>
                    <a:cubicBezTo>
                      <a:pt x="478" y="144"/>
                      <a:pt x="271" y="33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2555700" y="4147625"/>
                <a:ext cx="21100" cy="4575"/>
              </a:xfrm>
              <a:custGeom>
                <a:rect b="b" l="l" r="r" t="t"/>
                <a:pathLst>
                  <a:path extrusionOk="0" h="183" w="844">
                    <a:moveTo>
                      <a:pt x="20" y="1"/>
                    </a:moveTo>
                    <a:cubicBezTo>
                      <a:pt x="9" y="1"/>
                      <a:pt x="0" y="16"/>
                      <a:pt x="0" y="39"/>
                    </a:cubicBezTo>
                    <a:cubicBezTo>
                      <a:pt x="0" y="55"/>
                      <a:pt x="16" y="71"/>
                      <a:pt x="32" y="71"/>
                    </a:cubicBezTo>
                    <a:cubicBezTo>
                      <a:pt x="287" y="87"/>
                      <a:pt x="541" y="119"/>
                      <a:pt x="796" y="182"/>
                    </a:cubicBezTo>
                    <a:cubicBezTo>
                      <a:pt x="812" y="182"/>
                      <a:pt x="828" y="166"/>
                      <a:pt x="844" y="150"/>
                    </a:cubicBezTo>
                    <a:cubicBezTo>
                      <a:pt x="844" y="134"/>
                      <a:pt x="828" y="119"/>
                      <a:pt x="812" y="103"/>
                    </a:cubicBezTo>
                    <a:cubicBezTo>
                      <a:pt x="557" y="55"/>
                      <a:pt x="303" y="23"/>
                      <a:pt x="32" y="7"/>
                    </a:cubicBezTo>
                    <a:cubicBezTo>
                      <a:pt x="28" y="3"/>
                      <a:pt x="24" y="1"/>
                      <a:pt x="20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1890350" y="4420775"/>
                <a:ext cx="60500" cy="19925"/>
              </a:xfrm>
              <a:custGeom>
                <a:rect b="b" l="l" r="r" t="t"/>
                <a:pathLst>
                  <a:path extrusionOk="0" h="797" w="2420">
                    <a:moveTo>
                      <a:pt x="1210" y="0"/>
                    </a:moveTo>
                    <a:cubicBezTo>
                      <a:pt x="541" y="0"/>
                      <a:pt x="0" y="191"/>
                      <a:pt x="0" y="398"/>
                    </a:cubicBezTo>
                    <a:cubicBezTo>
                      <a:pt x="0" y="621"/>
                      <a:pt x="541" y="796"/>
                      <a:pt x="1210" y="796"/>
                    </a:cubicBezTo>
                    <a:cubicBezTo>
                      <a:pt x="1879" y="796"/>
                      <a:pt x="2420" y="621"/>
                      <a:pt x="2420" y="398"/>
                    </a:cubicBezTo>
                    <a:cubicBezTo>
                      <a:pt x="2420" y="191"/>
                      <a:pt x="1879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1923375" y="4357925"/>
                <a:ext cx="61700" cy="22275"/>
              </a:xfrm>
              <a:custGeom>
                <a:rect b="b" l="l" r="r" t="t"/>
                <a:pathLst>
                  <a:path extrusionOk="0" h="891" w="2468">
                    <a:moveTo>
                      <a:pt x="1697" y="1"/>
                    </a:moveTo>
                    <a:cubicBezTo>
                      <a:pt x="1534" y="1"/>
                      <a:pt x="1353" y="15"/>
                      <a:pt x="1162" y="47"/>
                    </a:cubicBezTo>
                    <a:cubicBezTo>
                      <a:pt x="510" y="159"/>
                      <a:pt x="0" y="429"/>
                      <a:pt x="48" y="652"/>
                    </a:cubicBezTo>
                    <a:cubicBezTo>
                      <a:pt x="71" y="799"/>
                      <a:pt x="359" y="890"/>
                      <a:pt x="765" y="890"/>
                    </a:cubicBezTo>
                    <a:cubicBezTo>
                      <a:pt x="929" y="890"/>
                      <a:pt x="1113" y="875"/>
                      <a:pt x="1306" y="843"/>
                    </a:cubicBezTo>
                    <a:cubicBezTo>
                      <a:pt x="1958" y="748"/>
                      <a:pt x="2468" y="477"/>
                      <a:pt x="2420" y="254"/>
                    </a:cubicBezTo>
                    <a:cubicBezTo>
                      <a:pt x="2397" y="95"/>
                      <a:pt x="2106" y="1"/>
                      <a:pt x="1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2530625" y="3930625"/>
                <a:ext cx="363350" cy="516050"/>
              </a:xfrm>
              <a:custGeom>
                <a:rect b="b" l="l" r="r" t="t"/>
                <a:pathLst>
                  <a:path extrusionOk="0" h="20642" w="14534">
                    <a:moveTo>
                      <a:pt x="2105" y="1"/>
                    </a:moveTo>
                    <a:cubicBezTo>
                      <a:pt x="1814" y="1"/>
                      <a:pt x="1588" y="69"/>
                      <a:pt x="1449" y="219"/>
                    </a:cubicBezTo>
                    <a:cubicBezTo>
                      <a:pt x="0" y="1747"/>
                      <a:pt x="1719" y="5647"/>
                      <a:pt x="2690" y="7557"/>
                    </a:cubicBezTo>
                    <a:lnTo>
                      <a:pt x="3248" y="8607"/>
                    </a:lnTo>
                    <a:lnTo>
                      <a:pt x="3279" y="8639"/>
                    </a:lnTo>
                    <a:cubicBezTo>
                      <a:pt x="3279" y="8655"/>
                      <a:pt x="3279" y="8655"/>
                      <a:pt x="3279" y="8671"/>
                    </a:cubicBezTo>
                    <a:cubicBezTo>
                      <a:pt x="3279" y="8687"/>
                      <a:pt x="3279" y="8703"/>
                      <a:pt x="3279" y="8719"/>
                    </a:cubicBezTo>
                    <a:cubicBezTo>
                      <a:pt x="3232" y="9308"/>
                      <a:pt x="3248" y="9913"/>
                      <a:pt x="3327" y="10502"/>
                    </a:cubicBezTo>
                    <a:cubicBezTo>
                      <a:pt x="3232" y="11998"/>
                      <a:pt x="3216" y="14354"/>
                      <a:pt x="3932" y="16630"/>
                    </a:cubicBezTo>
                    <a:cubicBezTo>
                      <a:pt x="5094" y="20355"/>
                      <a:pt x="10442" y="20641"/>
                      <a:pt x="10442" y="20641"/>
                    </a:cubicBezTo>
                    <a:cubicBezTo>
                      <a:pt x="10442" y="20641"/>
                      <a:pt x="10808" y="17585"/>
                      <a:pt x="12273" y="16120"/>
                    </a:cubicBezTo>
                    <a:cubicBezTo>
                      <a:pt x="14533" y="13892"/>
                      <a:pt x="13880" y="12810"/>
                      <a:pt x="13467" y="10072"/>
                    </a:cubicBezTo>
                    <a:cubicBezTo>
                      <a:pt x="13244" y="8592"/>
                      <a:pt x="11970" y="5281"/>
                      <a:pt x="11350" y="3721"/>
                    </a:cubicBezTo>
                    <a:cubicBezTo>
                      <a:pt x="10570" y="3991"/>
                      <a:pt x="9821" y="4342"/>
                      <a:pt x="9121" y="4740"/>
                    </a:cubicBezTo>
                    <a:cubicBezTo>
                      <a:pt x="8054" y="2564"/>
                      <a:pt x="3882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2905875" y="3862025"/>
                <a:ext cx="284950" cy="525350"/>
              </a:xfrm>
              <a:custGeom>
                <a:rect b="b" l="l" r="r" t="t"/>
                <a:pathLst>
                  <a:path extrusionOk="0" h="21014" w="11398">
                    <a:moveTo>
                      <a:pt x="5657" y="1"/>
                    </a:moveTo>
                    <a:cubicBezTo>
                      <a:pt x="5639" y="1"/>
                      <a:pt x="5622" y="1"/>
                      <a:pt x="5604" y="2"/>
                    </a:cubicBezTo>
                    <a:cubicBezTo>
                      <a:pt x="3646" y="114"/>
                      <a:pt x="1751" y="6131"/>
                      <a:pt x="1751" y="6131"/>
                    </a:cubicBezTo>
                    <a:cubicBezTo>
                      <a:pt x="1051" y="5956"/>
                      <a:pt x="1083" y="6019"/>
                      <a:pt x="462" y="5987"/>
                    </a:cubicBezTo>
                    <a:lnTo>
                      <a:pt x="1" y="5956"/>
                    </a:lnTo>
                    <a:lnTo>
                      <a:pt x="1" y="5956"/>
                    </a:lnTo>
                    <a:cubicBezTo>
                      <a:pt x="160" y="7277"/>
                      <a:pt x="414" y="8566"/>
                      <a:pt x="765" y="9855"/>
                    </a:cubicBezTo>
                    <a:cubicBezTo>
                      <a:pt x="1194" y="11558"/>
                      <a:pt x="1592" y="13357"/>
                      <a:pt x="2420" y="14933"/>
                    </a:cubicBezTo>
                    <a:cubicBezTo>
                      <a:pt x="2818" y="15777"/>
                      <a:pt x="3455" y="16493"/>
                      <a:pt x="4235" y="17018"/>
                    </a:cubicBezTo>
                    <a:cubicBezTo>
                      <a:pt x="4792" y="17368"/>
                      <a:pt x="5381" y="17639"/>
                      <a:pt x="5874" y="18053"/>
                    </a:cubicBezTo>
                    <a:lnTo>
                      <a:pt x="7434" y="20599"/>
                    </a:lnTo>
                    <a:cubicBezTo>
                      <a:pt x="7514" y="20743"/>
                      <a:pt x="7593" y="20886"/>
                      <a:pt x="7705" y="21013"/>
                    </a:cubicBezTo>
                    <a:cubicBezTo>
                      <a:pt x="7705" y="21013"/>
                      <a:pt x="10029" y="20345"/>
                      <a:pt x="10824" y="16779"/>
                    </a:cubicBezTo>
                    <a:cubicBezTo>
                      <a:pt x="11397" y="14280"/>
                      <a:pt x="9662" y="11845"/>
                      <a:pt x="8612" y="10572"/>
                    </a:cubicBezTo>
                    <a:cubicBezTo>
                      <a:pt x="8373" y="10237"/>
                      <a:pt x="8087" y="9935"/>
                      <a:pt x="7784" y="9664"/>
                    </a:cubicBezTo>
                    <a:cubicBezTo>
                      <a:pt x="7768" y="9648"/>
                      <a:pt x="7752" y="9632"/>
                      <a:pt x="7736" y="9617"/>
                    </a:cubicBezTo>
                    <a:cubicBezTo>
                      <a:pt x="9108" y="5863"/>
                      <a:pt x="7574" y="1"/>
                      <a:pt x="56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2756250" y="4009800"/>
                <a:ext cx="192625" cy="42900"/>
              </a:xfrm>
              <a:custGeom>
                <a:rect b="b" l="l" r="r" t="t"/>
                <a:pathLst>
                  <a:path extrusionOk="0" h="1716" w="7705">
                    <a:moveTo>
                      <a:pt x="5795" y="1"/>
                    </a:moveTo>
                    <a:cubicBezTo>
                      <a:pt x="5250" y="1"/>
                      <a:pt x="4600" y="32"/>
                      <a:pt x="3869" y="124"/>
                    </a:cubicBezTo>
                    <a:cubicBezTo>
                      <a:pt x="2484" y="299"/>
                      <a:pt x="1178" y="809"/>
                      <a:pt x="32" y="1588"/>
                    </a:cubicBezTo>
                    <a:cubicBezTo>
                      <a:pt x="1" y="1604"/>
                      <a:pt x="1" y="1652"/>
                      <a:pt x="17" y="1684"/>
                    </a:cubicBezTo>
                    <a:cubicBezTo>
                      <a:pt x="32" y="1700"/>
                      <a:pt x="48" y="1716"/>
                      <a:pt x="80" y="1716"/>
                    </a:cubicBezTo>
                    <a:cubicBezTo>
                      <a:pt x="96" y="1716"/>
                      <a:pt x="112" y="1716"/>
                      <a:pt x="128" y="1700"/>
                    </a:cubicBezTo>
                    <a:cubicBezTo>
                      <a:pt x="1242" y="936"/>
                      <a:pt x="2531" y="442"/>
                      <a:pt x="3884" y="267"/>
                    </a:cubicBezTo>
                    <a:cubicBezTo>
                      <a:pt x="4611" y="175"/>
                      <a:pt x="5255" y="144"/>
                      <a:pt x="5796" y="144"/>
                    </a:cubicBezTo>
                    <a:cubicBezTo>
                      <a:pt x="6936" y="144"/>
                      <a:pt x="7614" y="283"/>
                      <a:pt x="7625" y="283"/>
                    </a:cubicBezTo>
                    <a:cubicBezTo>
                      <a:pt x="7631" y="286"/>
                      <a:pt x="7637" y="288"/>
                      <a:pt x="7642" y="288"/>
                    </a:cubicBezTo>
                    <a:cubicBezTo>
                      <a:pt x="7668" y="288"/>
                      <a:pt x="7692" y="262"/>
                      <a:pt x="7705" y="236"/>
                    </a:cubicBezTo>
                    <a:cubicBezTo>
                      <a:pt x="7705" y="188"/>
                      <a:pt x="7689" y="156"/>
                      <a:pt x="7641" y="140"/>
                    </a:cubicBezTo>
                    <a:cubicBezTo>
                      <a:pt x="7630" y="140"/>
                      <a:pt x="6945" y="1"/>
                      <a:pt x="5795" y="1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2761550" y="4366225"/>
                <a:ext cx="368800" cy="83225"/>
              </a:xfrm>
              <a:custGeom>
                <a:rect b="b" l="l" r="r" t="t"/>
                <a:pathLst>
                  <a:path extrusionOk="0" h="3329" w="14752">
                    <a:moveTo>
                      <a:pt x="14653" y="0"/>
                    </a:moveTo>
                    <a:cubicBezTo>
                      <a:pt x="14638" y="0"/>
                      <a:pt x="14623" y="5"/>
                      <a:pt x="14608" y="18"/>
                    </a:cubicBezTo>
                    <a:cubicBezTo>
                      <a:pt x="14576" y="34"/>
                      <a:pt x="11090" y="2373"/>
                      <a:pt x="7413" y="2899"/>
                    </a:cubicBezTo>
                    <a:cubicBezTo>
                      <a:pt x="5943" y="3109"/>
                      <a:pt x="4665" y="3181"/>
                      <a:pt x="3606" y="3181"/>
                    </a:cubicBezTo>
                    <a:cubicBezTo>
                      <a:pt x="1385" y="3181"/>
                      <a:pt x="134" y="2867"/>
                      <a:pt x="123" y="2867"/>
                    </a:cubicBezTo>
                    <a:cubicBezTo>
                      <a:pt x="118" y="2866"/>
                      <a:pt x="113" y="2866"/>
                      <a:pt x="108" y="2866"/>
                    </a:cubicBezTo>
                    <a:cubicBezTo>
                      <a:pt x="24" y="2866"/>
                      <a:pt x="1" y="2995"/>
                      <a:pt x="91" y="3010"/>
                    </a:cubicBezTo>
                    <a:cubicBezTo>
                      <a:pt x="107" y="3026"/>
                      <a:pt x="1349" y="3328"/>
                      <a:pt x="3577" y="3328"/>
                    </a:cubicBezTo>
                    <a:cubicBezTo>
                      <a:pt x="4866" y="3328"/>
                      <a:pt x="6156" y="3233"/>
                      <a:pt x="7429" y="3042"/>
                    </a:cubicBezTo>
                    <a:cubicBezTo>
                      <a:pt x="11138" y="2517"/>
                      <a:pt x="14656" y="161"/>
                      <a:pt x="14687" y="129"/>
                    </a:cubicBezTo>
                    <a:cubicBezTo>
                      <a:pt x="14752" y="91"/>
                      <a:pt x="14712" y="0"/>
                      <a:pt x="14653" y="0"/>
                    </a:cubicBezTo>
                    <a:close/>
                  </a:path>
                </a:pathLst>
              </a:custGeom>
              <a:solidFill>
                <a:srgbClr val="2620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050325" y="3905850"/>
                <a:ext cx="54950" cy="186250"/>
              </a:xfrm>
              <a:custGeom>
                <a:rect b="b" l="l" r="r" t="t"/>
                <a:pathLst>
                  <a:path extrusionOk="0" h="7450" w="2198">
                    <a:moveTo>
                      <a:pt x="924" y="0"/>
                    </a:moveTo>
                    <a:lnTo>
                      <a:pt x="1" y="6288"/>
                    </a:lnTo>
                    <a:lnTo>
                      <a:pt x="1799" y="7450"/>
                    </a:lnTo>
                    <a:cubicBezTo>
                      <a:pt x="2197" y="1592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2572800" y="3979225"/>
                <a:ext cx="127775" cy="158250"/>
              </a:xfrm>
              <a:custGeom>
                <a:rect b="b" l="l" r="r" t="t"/>
                <a:pathLst>
                  <a:path extrusionOk="0" h="6330" w="5111">
                    <a:moveTo>
                      <a:pt x="544" y="1"/>
                    </a:moveTo>
                    <a:cubicBezTo>
                      <a:pt x="462" y="1"/>
                      <a:pt x="386" y="56"/>
                      <a:pt x="351" y="137"/>
                    </a:cubicBezTo>
                    <a:cubicBezTo>
                      <a:pt x="192" y="583"/>
                      <a:pt x="1" y="1793"/>
                      <a:pt x="1179" y="4021"/>
                    </a:cubicBezTo>
                    <a:cubicBezTo>
                      <a:pt x="2358" y="6248"/>
                      <a:pt x="2404" y="6330"/>
                      <a:pt x="2404" y="6330"/>
                    </a:cubicBezTo>
                    <a:cubicBezTo>
                      <a:pt x="2404" y="6330"/>
                      <a:pt x="2404" y="6329"/>
                      <a:pt x="2404" y="6329"/>
                    </a:cubicBezTo>
                    <a:lnTo>
                      <a:pt x="5015" y="4594"/>
                    </a:lnTo>
                    <a:cubicBezTo>
                      <a:pt x="5094" y="4531"/>
                      <a:pt x="5110" y="4403"/>
                      <a:pt x="5046" y="4308"/>
                    </a:cubicBezTo>
                    <a:cubicBezTo>
                      <a:pt x="4537" y="3607"/>
                      <a:pt x="2372" y="758"/>
                      <a:pt x="637" y="26"/>
                    </a:cubicBezTo>
                    <a:cubicBezTo>
                      <a:pt x="607" y="9"/>
                      <a:pt x="575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2863875" y="4339050"/>
                <a:ext cx="11375" cy="9025"/>
              </a:xfrm>
              <a:custGeom>
                <a:rect b="b" l="l" r="r" t="t"/>
                <a:pathLst>
                  <a:path extrusionOk="0" h="361" w="455">
                    <a:moveTo>
                      <a:pt x="231" y="0"/>
                    </a:moveTo>
                    <a:cubicBezTo>
                      <a:pt x="169" y="0"/>
                      <a:pt x="106" y="36"/>
                      <a:pt x="73" y="102"/>
                    </a:cubicBezTo>
                    <a:cubicBezTo>
                      <a:pt x="0" y="218"/>
                      <a:pt x="100" y="361"/>
                      <a:pt x="239" y="361"/>
                    </a:cubicBezTo>
                    <a:cubicBezTo>
                      <a:pt x="252" y="361"/>
                      <a:pt x="266" y="359"/>
                      <a:pt x="280" y="357"/>
                    </a:cubicBezTo>
                    <a:cubicBezTo>
                      <a:pt x="423" y="309"/>
                      <a:pt x="455" y="102"/>
                      <a:pt x="312" y="22"/>
                    </a:cubicBezTo>
                    <a:cubicBezTo>
                      <a:pt x="287" y="7"/>
                      <a:pt x="259" y="0"/>
                      <a:pt x="231" y="0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843225" y="4344825"/>
                <a:ext cx="11925" cy="9050"/>
              </a:xfrm>
              <a:custGeom>
                <a:rect b="b" l="l" r="r" t="t"/>
                <a:pathLst>
                  <a:path extrusionOk="0" h="362" w="477">
                    <a:moveTo>
                      <a:pt x="235" y="1"/>
                    </a:moveTo>
                    <a:cubicBezTo>
                      <a:pt x="178" y="1"/>
                      <a:pt x="122" y="28"/>
                      <a:pt x="87" y="94"/>
                    </a:cubicBezTo>
                    <a:cubicBezTo>
                      <a:pt x="0" y="235"/>
                      <a:pt x="121" y="362"/>
                      <a:pt x="242" y="362"/>
                    </a:cubicBezTo>
                    <a:cubicBezTo>
                      <a:pt x="298" y="362"/>
                      <a:pt x="354" y="334"/>
                      <a:pt x="390" y="269"/>
                    </a:cubicBezTo>
                    <a:cubicBezTo>
                      <a:pt x="477" y="127"/>
                      <a:pt x="356" y="1"/>
                      <a:pt x="235" y="1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854725" y="4356150"/>
                <a:ext cx="10975" cy="8650"/>
              </a:xfrm>
              <a:custGeom>
                <a:rect b="b" l="l" r="r" t="t"/>
                <a:pathLst>
                  <a:path extrusionOk="0" h="346" w="439">
                    <a:moveTo>
                      <a:pt x="218" y="0"/>
                    </a:moveTo>
                    <a:cubicBezTo>
                      <a:pt x="153" y="0"/>
                      <a:pt x="94" y="32"/>
                      <a:pt x="73" y="86"/>
                    </a:cubicBezTo>
                    <a:cubicBezTo>
                      <a:pt x="0" y="203"/>
                      <a:pt x="100" y="345"/>
                      <a:pt x="227" y="345"/>
                    </a:cubicBezTo>
                    <a:cubicBezTo>
                      <a:pt x="239" y="345"/>
                      <a:pt x="251" y="344"/>
                      <a:pt x="264" y="341"/>
                    </a:cubicBezTo>
                    <a:cubicBezTo>
                      <a:pt x="423" y="293"/>
                      <a:pt x="439" y="86"/>
                      <a:pt x="312" y="23"/>
                    </a:cubicBezTo>
                    <a:cubicBezTo>
                      <a:pt x="281" y="7"/>
                      <a:pt x="249" y="0"/>
                      <a:pt x="218" y="0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3010325" y="4318725"/>
                <a:ext cx="12175" cy="9050"/>
              </a:xfrm>
              <a:custGeom>
                <a:rect b="b" l="l" r="r" t="t"/>
                <a:pathLst>
                  <a:path extrusionOk="0" h="362" w="487">
                    <a:moveTo>
                      <a:pt x="236" y="0"/>
                    </a:moveTo>
                    <a:cubicBezTo>
                      <a:pt x="179" y="0"/>
                      <a:pt x="126" y="25"/>
                      <a:pt x="88" y="71"/>
                    </a:cubicBezTo>
                    <a:cubicBezTo>
                      <a:pt x="0" y="189"/>
                      <a:pt x="89" y="361"/>
                      <a:pt x="229" y="361"/>
                    </a:cubicBezTo>
                    <a:cubicBezTo>
                      <a:pt x="240" y="361"/>
                      <a:pt x="252" y="360"/>
                      <a:pt x="264" y="358"/>
                    </a:cubicBezTo>
                    <a:cubicBezTo>
                      <a:pt x="423" y="342"/>
                      <a:pt x="486" y="135"/>
                      <a:pt x="359" y="39"/>
                    </a:cubicBezTo>
                    <a:cubicBezTo>
                      <a:pt x="319" y="13"/>
                      <a:pt x="277" y="0"/>
                      <a:pt x="236" y="0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3031425" y="4315550"/>
                <a:ext cx="13650" cy="9525"/>
              </a:xfrm>
              <a:custGeom>
                <a:rect b="b" l="l" r="r" t="t"/>
                <a:pathLst>
                  <a:path extrusionOk="0" h="381" w="546">
                    <a:moveTo>
                      <a:pt x="274" y="0"/>
                    </a:moveTo>
                    <a:cubicBezTo>
                      <a:pt x="114" y="0"/>
                      <a:pt x="0" y="213"/>
                      <a:pt x="168" y="341"/>
                    </a:cubicBezTo>
                    <a:cubicBezTo>
                      <a:pt x="204" y="369"/>
                      <a:pt x="241" y="380"/>
                      <a:pt x="277" y="380"/>
                    </a:cubicBezTo>
                    <a:cubicBezTo>
                      <a:pt x="428" y="380"/>
                      <a:pt x="545" y="168"/>
                      <a:pt x="390" y="39"/>
                    </a:cubicBezTo>
                    <a:cubicBezTo>
                      <a:pt x="351" y="12"/>
                      <a:pt x="311" y="0"/>
                      <a:pt x="274" y="0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3026250" y="4331050"/>
                <a:ext cx="12175" cy="9050"/>
              </a:xfrm>
              <a:custGeom>
                <a:rect b="b" l="l" r="r" t="t"/>
                <a:pathLst>
                  <a:path extrusionOk="0" h="362" w="487">
                    <a:moveTo>
                      <a:pt x="243" y="1"/>
                    </a:moveTo>
                    <a:cubicBezTo>
                      <a:pt x="187" y="1"/>
                      <a:pt x="132" y="25"/>
                      <a:pt x="104" y="72"/>
                    </a:cubicBezTo>
                    <a:cubicBezTo>
                      <a:pt x="1" y="189"/>
                      <a:pt x="89" y="362"/>
                      <a:pt x="228" y="362"/>
                    </a:cubicBezTo>
                    <a:cubicBezTo>
                      <a:pt x="240" y="362"/>
                      <a:pt x="251" y="361"/>
                      <a:pt x="263" y="358"/>
                    </a:cubicBezTo>
                    <a:cubicBezTo>
                      <a:pt x="438" y="342"/>
                      <a:pt x="486" y="135"/>
                      <a:pt x="359" y="40"/>
                    </a:cubicBezTo>
                    <a:cubicBezTo>
                      <a:pt x="326" y="13"/>
                      <a:pt x="284" y="1"/>
                      <a:pt x="243" y="1"/>
                    </a:cubicBezTo>
                    <a:close/>
                  </a:path>
                </a:pathLst>
              </a:custGeom>
              <a:solidFill>
                <a:srgbClr val="FF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876425" y="4261050"/>
                <a:ext cx="105475" cy="59475"/>
              </a:xfrm>
              <a:custGeom>
                <a:rect b="b" l="l" r="r" t="t"/>
                <a:pathLst>
                  <a:path extrusionOk="0" h="2379" w="4219">
                    <a:moveTo>
                      <a:pt x="2533" y="0"/>
                    </a:moveTo>
                    <a:cubicBezTo>
                      <a:pt x="1792" y="0"/>
                      <a:pt x="1068" y="180"/>
                      <a:pt x="430" y="611"/>
                    </a:cubicBezTo>
                    <a:cubicBezTo>
                      <a:pt x="224" y="755"/>
                      <a:pt x="1" y="962"/>
                      <a:pt x="64" y="1200"/>
                    </a:cubicBezTo>
                    <a:cubicBezTo>
                      <a:pt x="128" y="1312"/>
                      <a:pt x="224" y="1423"/>
                      <a:pt x="335" y="1471"/>
                    </a:cubicBezTo>
                    <a:cubicBezTo>
                      <a:pt x="924" y="1837"/>
                      <a:pt x="1545" y="2124"/>
                      <a:pt x="2181" y="2346"/>
                    </a:cubicBezTo>
                    <a:cubicBezTo>
                      <a:pt x="2231" y="2368"/>
                      <a:pt x="2283" y="2379"/>
                      <a:pt x="2336" y="2379"/>
                    </a:cubicBezTo>
                    <a:cubicBezTo>
                      <a:pt x="2435" y="2379"/>
                      <a:pt x="2532" y="2340"/>
                      <a:pt x="2595" y="2267"/>
                    </a:cubicBezTo>
                    <a:cubicBezTo>
                      <a:pt x="3168" y="1821"/>
                      <a:pt x="3662" y="1328"/>
                      <a:pt x="4091" y="755"/>
                    </a:cubicBezTo>
                    <a:cubicBezTo>
                      <a:pt x="4155" y="691"/>
                      <a:pt x="4203" y="611"/>
                      <a:pt x="4219" y="516"/>
                    </a:cubicBezTo>
                    <a:cubicBezTo>
                      <a:pt x="4219" y="309"/>
                      <a:pt x="3964" y="198"/>
                      <a:pt x="3757" y="150"/>
                    </a:cubicBezTo>
                    <a:cubicBezTo>
                      <a:pt x="3351" y="54"/>
                      <a:pt x="2940" y="0"/>
                      <a:pt x="25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929350" y="4284275"/>
                <a:ext cx="15150" cy="75250"/>
              </a:xfrm>
              <a:custGeom>
                <a:rect b="b" l="l" r="r" t="t"/>
                <a:pathLst>
                  <a:path extrusionOk="0" h="3010" w="606">
                    <a:moveTo>
                      <a:pt x="64" y="1"/>
                    </a:moveTo>
                    <a:cubicBezTo>
                      <a:pt x="17" y="17"/>
                      <a:pt x="1" y="64"/>
                      <a:pt x="1" y="96"/>
                    </a:cubicBezTo>
                    <a:cubicBezTo>
                      <a:pt x="1" y="112"/>
                      <a:pt x="48" y="287"/>
                      <a:pt x="446" y="2945"/>
                    </a:cubicBezTo>
                    <a:cubicBezTo>
                      <a:pt x="462" y="2977"/>
                      <a:pt x="494" y="3009"/>
                      <a:pt x="526" y="3009"/>
                    </a:cubicBezTo>
                    <a:lnTo>
                      <a:pt x="542" y="3009"/>
                    </a:lnTo>
                    <a:cubicBezTo>
                      <a:pt x="574" y="3009"/>
                      <a:pt x="606" y="2961"/>
                      <a:pt x="606" y="2930"/>
                    </a:cubicBezTo>
                    <a:cubicBezTo>
                      <a:pt x="192" y="224"/>
                      <a:pt x="160" y="64"/>
                      <a:pt x="160" y="64"/>
                    </a:cubicBezTo>
                    <a:cubicBezTo>
                      <a:pt x="144" y="17"/>
                      <a:pt x="112" y="1"/>
                      <a:pt x="6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892625" y="4340150"/>
                <a:ext cx="96850" cy="34875"/>
              </a:xfrm>
              <a:custGeom>
                <a:rect b="b" l="l" r="r" t="t"/>
                <a:pathLst>
                  <a:path extrusionOk="0" h="1395" w="3874">
                    <a:moveTo>
                      <a:pt x="3747" y="0"/>
                    </a:moveTo>
                    <a:cubicBezTo>
                      <a:pt x="3702" y="0"/>
                      <a:pt x="3657" y="34"/>
                      <a:pt x="3666" y="90"/>
                    </a:cubicBezTo>
                    <a:cubicBezTo>
                      <a:pt x="3714" y="360"/>
                      <a:pt x="3619" y="631"/>
                      <a:pt x="3412" y="806"/>
                    </a:cubicBezTo>
                    <a:cubicBezTo>
                      <a:pt x="3279" y="890"/>
                      <a:pt x="3128" y="929"/>
                      <a:pt x="2973" y="929"/>
                    </a:cubicBezTo>
                    <a:cubicBezTo>
                      <a:pt x="2923" y="929"/>
                      <a:pt x="2873" y="925"/>
                      <a:pt x="2823" y="917"/>
                    </a:cubicBezTo>
                    <a:cubicBezTo>
                      <a:pt x="2536" y="901"/>
                      <a:pt x="2266" y="806"/>
                      <a:pt x="2043" y="631"/>
                    </a:cubicBezTo>
                    <a:cubicBezTo>
                      <a:pt x="2030" y="624"/>
                      <a:pt x="2014" y="620"/>
                      <a:pt x="1998" y="620"/>
                    </a:cubicBezTo>
                    <a:cubicBezTo>
                      <a:pt x="1977" y="620"/>
                      <a:pt x="1957" y="628"/>
                      <a:pt x="1947" y="647"/>
                    </a:cubicBezTo>
                    <a:cubicBezTo>
                      <a:pt x="1629" y="1045"/>
                      <a:pt x="1311" y="1252"/>
                      <a:pt x="976" y="1252"/>
                    </a:cubicBezTo>
                    <a:cubicBezTo>
                      <a:pt x="610" y="1252"/>
                      <a:pt x="292" y="1029"/>
                      <a:pt x="180" y="695"/>
                    </a:cubicBezTo>
                    <a:cubicBezTo>
                      <a:pt x="175" y="660"/>
                      <a:pt x="149" y="647"/>
                      <a:pt x="119" y="647"/>
                    </a:cubicBezTo>
                    <a:cubicBezTo>
                      <a:pt x="66" y="647"/>
                      <a:pt x="1" y="691"/>
                      <a:pt x="21" y="742"/>
                    </a:cubicBezTo>
                    <a:cubicBezTo>
                      <a:pt x="164" y="1140"/>
                      <a:pt x="531" y="1395"/>
                      <a:pt x="944" y="1395"/>
                    </a:cubicBezTo>
                    <a:lnTo>
                      <a:pt x="960" y="1395"/>
                    </a:lnTo>
                    <a:cubicBezTo>
                      <a:pt x="1342" y="1379"/>
                      <a:pt x="1677" y="1188"/>
                      <a:pt x="2011" y="806"/>
                    </a:cubicBezTo>
                    <a:cubicBezTo>
                      <a:pt x="2250" y="965"/>
                      <a:pt x="2520" y="1061"/>
                      <a:pt x="2807" y="1077"/>
                    </a:cubicBezTo>
                    <a:cubicBezTo>
                      <a:pt x="2854" y="1083"/>
                      <a:pt x="2900" y="1086"/>
                      <a:pt x="2947" y="1086"/>
                    </a:cubicBezTo>
                    <a:cubicBezTo>
                      <a:pt x="3138" y="1086"/>
                      <a:pt x="3325" y="1033"/>
                      <a:pt x="3491" y="917"/>
                    </a:cubicBezTo>
                    <a:cubicBezTo>
                      <a:pt x="3746" y="710"/>
                      <a:pt x="3873" y="392"/>
                      <a:pt x="3825" y="58"/>
                    </a:cubicBezTo>
                    <a:cubicBezTo>
                      <a:pt x="3812" y="18"/>
                      <a:pt x="3779" y="0"/>
                      <a:pt x="374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697750" y="4289850"/>
                <a:ext cx="117025" cy="100675"/>
              </a:xfrm>
              <a:custGeom>
                <a:rect b="b" l="l" r="r" t="t"/>
                <a:pathLst>
                  <a:path extrusionOk="0" h="4027" w="4681">
                    <a:moveTo>
                      <a:pt x="2006" y="1"/>
                    </a:moveTo>
                    <a:cubicBezTo>
                      <a:pt x="892" y="1"/>
                      <a:pt x="1" y="908"/>
                      <a:pt x="1" y="2006"/>
                    </a:cubicBezTo>
                    <a:cubicBezTo>
                      <a:pt x="1" y="3224"/>
                      <a:pt x="987" y="4027"/>
                      <a:pt x="2018" y="4027"/>
                    </a:cubicBezTo>
                    <a:cubicBezTo>
                      <a:pt x="2510" y="4027"/>
                      <a:pt x="3012" y="3844"/>
                      <a:pt x="3423" y="3439"/>
                    </a:cubicBezTo>
                    <a:cubicBezTo>
                      <a:pt x="4680" y="2165"/>
                      <a:pt x="3789" y="1"/>
                      <a:pt x="2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3058675" y="4226975"/>
                <a:ext cx="117425" cy="100675"/>
              </a:xfrm>
              <a:custGeom>
                <a:rect b="b" l="l" r="r" t="t"/>
                <a:pathLst>
                  <a:path extrusionOk="0" h="4027" w="4697">
                    <a:moveTo>
                      <a:pt x="2006" y="1"/>
                    </a:moveTo>
                    <a:cubicBezTo>
                      <a:pt x="908" y="1"/>
                      <a:pt x="1" y="908"/>
                      <a:pt x="1" y="2006"/>
                    </a:cubicBezTo>
                    <a:cubicBezTo>
                      <a:pt x="1" y="3225"/>
                      <a:pt x="994" y="4027"/>
                      <a:pt x="2026" y="4027"/>
                    </a:cubicBezTo>
                    <a:cubicBezTo>
                      <a:pt x="2517" y="4027"/>
                      <a:pt x="3017" y="3845"/>
                      <a:pt x="3423" y="3439"/>
                    </a:cubicBezTo>
                    <a:cubicBezTo>
                      <a:pt x="4697" y="2165"/>
                      <a:pt x="3805" y="1"/>
                      <a:pt x="2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3007750" y="4189575"/>
                <a:ext cx="57325" cy="48725"/>
              </a:xfrm>
              <a:custGeom>
                <a:rect b="b" l="l" r="r" t="t"/>
                <a:pathLst>
                  <a:path extrusionOk="0" h="1949" w="2293">
                    <a:moveTo>
                      <a:pt x="987" y="0"/>
                    </a:moveTo>
                    <a:cubicBezTo>
                      <a:pt x="446" y="0"/>
                      <a:pt x="0" y="430"/>
                      <a:pt x="0" y="971"/>
                    </a:cubicBezTo>
                    <a:cubicBezTo>
                      <a:pt x="0" y="1561"/>
                      <a:pt x="485" y="1949"/>
                      <a:pt x="986" y="1949"/>
                    </a:cubicBezTo>
                    <a:cubicBezTo>
                      <a:pt x="1228" y="1949"/>
                      <a:pt x="1475" y="1858"/>
                      <a:pt x="1672" y="1656"/>
                    </a:cubicBezTo>
                    <a:cubicBezTo>
                      <a:pt x="2293" y="1051"/>
                      <a:pt x="1863" y="0"/>
                      <a:pt x="9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773375" y="4226975"/>
                <a:ext cx="57325" cy="49150"/>
              </a:xfrm>
              <a:custGeom>
                <a:rect b="b" l="l" r="r" t="t"/>
                <a:pathLst>
                  <a:path extrusionOk="0" h="1966" w="2293">
                    <a:moveTo>
                      <a:pt x="987" y="1"/>
                    </a:moveTo>
                    <a:cubicBezTo>
                      <a:pt x="446" y="1"/>
                      <a:pt x="0" y="446"/>
                      <a:pt x="0" y="988"/>
                    </a:cubicBezTo>
                    <a:cubicBezTo>
                      <a:pt x="0" y="1578"/>
                      <a:pt x="477" y="1965"/>
                      <a:pt x="978" y="1965"/>
                    </a:cubicBezTo>
                    <a:cubicBezTo>
                      <a:pt x="1221" y="1965"/>
                      <a:pt x="1469" y="1874"/>
                      <a:pt x="1671" y="1672"/>
                    </a:cubicBezTo>
                    <a:cubicBezTo>
                      <a:pt x="2292" y="1067"/>
                      <a:pt x="1862" y="1"/>
                      <a:pt x="9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3336450" y="3869925"/>
                <a:ext cx="69300" cy="59875"/>
              </a:xfrm>
              <a:custGeom>
                <a:rect b="b" l="l" r="r" t="t"/>
                <a:pathLst>
                  <a:path extrusionOk="0" h="2395" w="2772">
                    <a:moveTo>
                      <a:pt x="1363" y="1"/>
                    </a:moveTo>
                    <a:cubicBezTo>
                      <a:pt x="935" y="1"/>
                      <a:pt x="505" y="221"/>
                      <a:pt x="287" y="673"/>
                    </a:cubicBezTo>
                    <a:cubicBezTo>
                      <a:pt x="0" y="1262"/>
                      <a:pt x="239" y="1979"/>
                      <a:pt x="844" y="2265"/>
                    </a:cubicBezTo>
                    <a:cubicBezTo>
                      <a:pt x="1022" y="2354"/>
                      <a:pt x="1203" y="2395"/>
                      <a:pt x="1378" y="2395"/>
                    </a:cubicBezTo>
                    <a:cubicBezTo>
                      <a:pt x="2138" y="2395"/>
                      <a:pt x="2771" y="1629"/>
                      <a:pt x="2499" y="801"/>
                    </a:cubicBezTo>
                    <a:cubicBezTo>
                      <a:pt x="2315" y="273"/>
                      <a:pt x="1840" y="1"/>
                      <a:pt x="1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41"/>
            <p:cNvGrpSpPr/>
            <p:nvPr/>
          </p:nvGrpSpPr>
          <p:grpSpPr>
            <a:xfrm flipH="1">
              <a:off x="996413" y="3221026"/>
              <a:ext cx="350802" cy="345906"/>
              <a:chOff x="2995400" y="4463525"/>
              <a:chExt cx="182700" cy="180150"/>
            </a:xfrm>
          </p:grpSpPr>
          <p:sp>
            <p:nvSpPr>
              <p:cNvPr id="834" name="Google Shape;834;p41"/>
              <p:cNvSpPr/>
              <p:nvPr/>
            </p:nvSpPr>
            <p:spPr>
              <a:xfrm>
                <a:off x="2995400" y="4463550"/>
                <a:ext cx="182700" cy="180125"/>
              </a:xfrm>
              <a:custGeom>
                <a:rect b="b" l="l" r="r" t="t"/>
                <a:pathLst>
                  <a:path extrusionOk="0" h="7205" w="7308">
                    <a:moveTo>
                      <a:pt x="3618" y="1"/>
                    </a:moveTo>
                    <a:cubicBezTo>
                      <a:pt x="1761" y="1"/>
                      <a:pt x="186" y="1440"/>
                      <a:pt x="33" y="3319"/>
                    </a:cubicBezTo>
                    <a:cubicBezTo>
                      <a:pt x="33" y="3399"/>
                      <a:pt x="17" y="3494"/>
                      <a:pt x="17" y="3574"/>
                    </a:cubicBezTo>
                    <a:cubicBezTo>
                      <a:pt x="1" y="5548"/>
                      <a:pt x="1577" y="7155"/>
                      <a:pt x="3535" y="7203"/>
                    </a:cubicBezTo>
                    <a:cubicBezTo>
                      <a:pt x="3564" y="7204"/>
                      <a:pt x="3594" y="7204"/>
                      <a:pt x="3624" y="7204"/>
                    </a:cubicBezTo>
                    <a:cubicBezTo>
                      <a:pt x="5542" y="7204"/>
                      <a:pt x="7133" y="5693"/>
                      <a:pt x="7228" y="3765"/>
                    </a:cubicBezTo>
                    <a:cubicBezTo>
                      <a:pt x="7307" y="1807"/>
                      <a:pt x="5811" y="136"/>
                      <a:pt x="3853" y="8"/>
                    </a:cubicBezTo>
                    <a:cubicBezTo>
                      <a:pt x="3774" y="3"/>
                      <a:pt x="3696" y="1"/>
                      <a:pt x="36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996200" y="4463525"/>
                <a:ext cx="132150" cy="94000"/>
              </a:xfrm>
              <a:custGeom>
                <a:rect b="b" l="l" r="r" t="t"/>
                <a:pathLst>
                  <a:path extrusionOk="0" h="3760" w="5286">
                    <a:moveTo>
                      <a:pt x="3584" y="0"/>
                    </a:moveTo>
                    <a:cubicBezTo>
                      <a:pt x="1805" y="0"/>
                      <a:pt x="158" y="1354"/>
                      <a:pt x="1" y="3320"/>
                    </a:cubicBezTo>
                    <a:cubicBezTo>
                      <a:pt x="552" y="3621"/>
                      <a:pt x="1135" y="3759"/>
                      <a:pt x="1705" y="3759"/>
                    </a:cubicBezTo>
                    <a:cubicBezTo>
                      <a:pt x="3488" y="3759"/>
                      <a:pt x="5141" y="2405"/>
                      <a:pt x="5285" y="439"/>
                    </a:cubicBezTo>
                    <a:cubicBezTo>
                      <a:pt x="4734" y="139"/>
                      <a:pt x="4152" y="0"/>
                      <a:pt x="3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3055100" y="4569825"/>
                <a:ext cx="117025" cy="72750"/>
              </a:xfrm>
              <a:custGeom>
                <a:rect b="b" l="l" r="r" t="t"/>
                <a:pathLst>
                  <a:path extrusionOk="0" h="2910" w="4681">
                    <a:moveTo>
                      <a:pt x="3463" y="0"/>
                    </a:moveTo>
                    <a:cubicBezTo>
                      <a:pt x="1880" y="0"/>
                      <a:pt x="419" y="1061"/>
                      <a:pt x="1" y="2697"/>
                    </a:cubicBezTo>
                    <a:cubicBezTo>
                      <a:pt x="398" y="2842"/>
                      <a:pt x="805" y="2910"/>
                      <a:pt x="1204" y="2910"/>
                    </a:cubicBezTo>
                    <a:cubicBezTo>
                      <a:pt x="2786" y="2910"/>
                      <a:pt x="4261" y="1841"/>
                      <a:pt x="4680" y="214"/>
                    </a:cubicBezTo>
                    <a:cubicBezTo>
                      <a:pt x="4277" y="69"/>
                      <a:pt x="3866" y="0"/>
                      <a:pt x="34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3049125" y="4473300"/>
                <a:ext cx="67675" cy="163575"/>
              </a:xfrm>
              <a:custGeom>
                <a:rect b="b" l="l" r="r" t="t"/>
                <a:pathLst>
                  <a:path extrusionOk="0" fill="none" h="6543" w="2707">
                    <a:moveTo>
                      <a:pt x="1" y="0"/>
                    </a:moveTo>
                    <a:cubicBezTo>
                      <a:pt x="733" y="2245"/>
                      <a:pt x="1640" y="4426"/>
                      <a:pt x="2707" y="6543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591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3005750" y="4518675"/>
                <a:ext cx="162400" cy="75225"/>
              </a:xfrm>
              <a:custGeom>
                <a:rect b="b" l="l" r="r" t="t"/>
                <a:pathLst>
                  <a:path extrusionOk="0" fill="none" h="3009" w="6496">
                    <a:moveTo>
                      <a:pt x="6495" y="0"/>
                    </a:moveTo>
                    <a:cubicBezTo>
                      <a:pt x="6495" y="0"/>
                      <a:pt x="4744" y="1560"/>
                      <a:pt x="1" y="3008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591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2"/>
          <p:cNvSpPr txBox="1"/>
          <p:nvPr>
            <p:ph type="ctrTitle"/>
          </p:nvPr>
        </p:nvSpPr>
        <p:spPr>
          <a:xfrm>
            <a:off x="715050" y="280133"/>
            <a:ext cx="77139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844" name="Google Shape;844;p42"/>
          <p:cNvSpPr txBox="1"/>
          <p:nvPr>
            <p:ph idx="2" type="ctrTitle"/>
          </p:nvPr>
        </p:nvSpPr>
        <p:spPr>
          <a:xfrm>
            <a:off x="153774" y="2174740"/>
            <a:ext cx="2918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Entered by hand </a:t>
            </a:r>
            <a:endParaRPr/>
          </a:p>
        </p:txBody>
      </p:sp>
      <p:sp>
        <p:nvSpPr>
          <p:cNvPr id="845" name="Google Shape;845;p42"/>
          <p:cNvSpPr txBox="1"/>
          <p:nvPr>
            <p:ph idx="3" type="ctrTitle"/>
          </p:nvPr>
        </p:nvSpPr>
        <p:spPr>
          <a:xfrm>
            <a:off x="2909607" y="2146691"/>
            <a:ext cx="2918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.csv files</a:t>
            </a:r>
            <a:endParaRPr/>
          </a:p>
        </p:txBody>
      </p:sp>
      <p:sp>
        <p:nvSpPr>
          <p:cNvPr id="846" name="Google Shape;846;p42"/>
          <p:cNvSpPr/>
          <p:nvPr/>
        </p:nvSpPr>
        <p:spPr>
          <a:xfrm>
            <a:off x="3814653" y="1009271"/>
            <a:ext cx="1108200" cy="110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2"/>
          <p:cNvSpPr/>
          <p:nvPr/>
        </p:nvSpPr>
        <p:spPr>
          <a:xfrm>
            <a:off x="1058851" y="1029987"/>
            <a:ext cx="1108200" cy="110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2"/>
          <p:cNvSpPr txBox="1"/>
          <p:nvPr/>
        </p:nvSpPr>
        <p:spPr>
          <a:xfrm>
            <a:off x="2082513" y="1009275"/>
            <a:ext cx="42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9" name="Google Shape;849;p42"/>
          <p:cNvSpPr txBox="1"/>
          <p:nvPr/>
        </p:nvSpPr>
        <p:spPr>
          <a:xfrm>
            <a:off x="1343575" y="4645750"/>
            <a:ext cx="36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“A living database, for living beings”</a:t>
            </a:r>
            <a:endParaRPr i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50" name="Google Shape;850;p42"/>
          <p:cNvSpPr txBox="1"/>
          <p:nvPr/>
        </p:nvSpPr>
        <p:spPr>
          <a:xfrm>
            <a:off x="3691816" y="2642856"/>
            <a:ext cx="283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Animals - 100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Behaviors - 100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Medical - 100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Playgroups - 20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Fosters - 33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estrial"/>
                <a:ea typeface="Questrial"/>
                <a:cs typeface="Questrial"/>
                <a:sym typeface="Questrial"/>
              </a:rPr>
              <a:t>Kennels - 62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851" name="Google Shape;851;p42"/>
          <p:cNvGrpSpPr/>
          <p:nvPr/>
        </p:nvGrpSpPr>
        <p:grpSpPr>
          <a:xfrm>
            <a:off x="4105972" y="1388472"/>
            <a:ext cx="527006" cy="401114"/>
            <a:chOff x="-47527350" y="2747625"/>
            <a:chExt cx="300100" cy="228425"/>
          </a:xfrm>
        </p:grpSpPr>
        <p:sp>
          <p:nvSpPr>
            <p:cNvPr id="852" name="Google Shape;852;p42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42"/>
          <p:cNvSpPr/>
          <p:nvPr/>
        </p:nvSpPr>
        <p:spPr>
          <a:xfrm>
            <a:off x="1352906" y="1349272"/>
            <a:ext cx="520238" cy="521622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2"/>
          <p:cNvSpPr txBox="1"/>
          <p:nvPr>
            <p:ph idx="3" type="ctrTitle"/>
          </p:nvPr>
        </p:nvSpPr>
        <p:spPr>
          <a:xfrm>
            <a:off x="6058795" y="2153986"/>
            <a:ext cx="2918400" cy="6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860" name="Google Shape;860;p42"/>
          <p:cNvSpPr/>
          <p:nvPr/>
        </p:nvSpPr>
        <p:spPr>
          <a:xfrm>
            <a:off x="6963872" y="1009263"/>
            <a:ext cx="1108200" cy="1108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2"/>
          <p:cNvSpPr txBox="1"/>
          <p:nvPr/>
        </p:nvSpPr>
        <p:spPr>
          <a:xfrm>
            <a:off x="6638300" y="2642850"/>
            <a:ext cx="276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61 Dogs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43 Cats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20 dogs in playgroups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33 Animals in foster homes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62 Animals in kennels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862" name="Google Shape;862;p42"/>
          <p:cNvGrpSpPr/>
          <p:nvPr/>
        </p:nvGrpSpPr>
        <p:grpSpPr>
          <a:xfrm>
            <a:off x="7255191" y="1388463"/>
            <a:ext cx="527006" cy="401114"/>
            <a:chOff x="-47527350" y="2747625"/>
            <a:chExt cx="300100" cy="228425"/>
          </a:xfrm>
        </p:grpSpPr>
        <p:sp>
          <p:nvSpPr>
            <p:cNvPr id="863" name="Google Shape;863;p42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42"/>
          <p:cNvSpPr txBox="1"/>
          <p:nvPr/>
        </p:nvSpPr>
        <p:spPr>
          <a:xfrm>
            <a:off x="576202" y="2747900"/>
            <a:ext cx="233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Based on research and </a:t>
            </a: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experience</a:t>
            </a: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 with animal shelters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4" name="Google Shape;874;p43"/>
          <p:cNvCxnSpPr>
            <a:stCxn id="875" idx="0"/>
            <a:endCxn id="876" idx="6"/>
          </p:cNvCxnSpPr>
          <p:nvPr/>
        </p:nvCxnSpPr>
        <p:spPr>
          <a:xfrm rot="5400000">
            <a:off x="6525975" y="1018050"/>
            <a:ext cx="247200" cy="1287600"/>
          </a:xfrm>
          <a:prstGeom prst="bentConnector4">
            <a:avLst>
              <a:gd fmla="val -96329" name="adj1"/>
              <a:gd fmla="val 93928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77" name="Google Shape;877;p43"/>
          <p:cNvCxnSpPr>
            <a:stCxn id="878" idx="0"/>
            <a:endCxn id="879" idx="4"/>
          </p:cNvCxnSpPr>
          <p:nvPr/>
        </p:nvCxnSpPr>
        <p:spPr>
          <a:xfrm rot="5400000">
            <a:off x="6245925" y="2803875"/>
            <a:ext cx="294600" cy="1800300"/>
          </a:xfrm>
          <a:prstGeom prst="bentConnector4">
            <a:avLst>
              <a:gd fmla="val -80830" name="adj1"/>
              <a:gd fmla="val 81416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80" name="Google Shape;880;p43"/>
          <p:cNvSpPr/>
          <p:nvPr/>
        </p:nvSpPr>
        <p:spPr>
          <a:xfrm>
            <a:off x="3162912" y="1107988"/>
            <a:ext cx="2797800" cy="2797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3"/>
          <p:cNvSpPr txBox="1"/>
          <p:nvPr>
            <p:ph type="title"/>
          </p:nvPr>
        </p:nvSpPr>
        <p:spPr>
          <a:xfrm>
            <a:off x="716250" y="-65333"/>
            <a:ext cx="7713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Animals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882" name="Google Shape;882;p43"/>
          <p:cNvSpPr txBox="1"/>
          <p:nvPr>
            <p:ph idx="1" type="subTitle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Animal ID</a:t>
            </a:r>
            <a:r>
              <a:rPr lang="en" sz="1200"/>
              <a:t>, f</a:t>
            </a:r>
            <a:r>
              <a:rPr lang="en" sz="1200"/>
              <a:t>oster’s name, phone number, and ID</a:t>
            </a:r>
            <a:endParaRPr sz="1200"/>
          </a:p>
        </p:txBody>
      </p:sp>
      <p:sp>
        <p:nvSpPr>
          <p:cNvPr id="883" name="Google Shape;883;p43"/>
          <p:cNvSpPr txBox="1"/>
          <p:nvPr>
            <p:ph idx="5" type="subTitle"/>
          </p:nvPr>
        </p:nvSpPr>
        <p:spPr>
          <a:xfrm>
            <a:off x="699075" y="3724000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Animal ID, Kennel ID</a:t>
            </a:r>
            <a:endParaRPr sz="1200"/>
          </a:p>
        </p:txBody>
      </p:sp>
      <p:sp>
        <p:nvSpPr>
          <p:cNvPr id="884" name="Google Shape;884;p43"/>
          <p:cNvSpPr txBox="1"/>
          <p:nvPr>
            <p:ph idx="6" type="subTitle"/>
          </p:nvPr>
        </p:nvSpPr>
        <p:spPr>
          <a:xfrm>
            <a:off x="6281275" y="1817913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Animal ID</a:t>
            </a:r>
            <a:r>
              <a:rPr lang="en" sz="1200"/>
              <a:t>, w</a:t>
            </a:r>
            <a:r>
              <a:rPr lang="en" sz="1200"/>
              <a:t>eight, vaccination, chip, flea treatment status, fixed status</a:t>
            </a:r>
            <a:endParaRPr sz="1200"/>
          </a:p>
        </p:txBody>
      </p:sp>
      <p:sp>
        <p:nvSpPr>
          <p:cNvPr id="885" name="Google Shape;885;p43"/>
          <p:cNvSpPr txBox="1"/>
          <p:nvPr>
            <p:ph idx="2" type="title"/>
          </p:nvPr>
        </p:nvSpPr>
        <p:spPr>
          <a:xfrm>
            <a:off x="719450" y="1506525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Fosters</a:t>
            </a:r>
            <a:endParaRPr/>
          </a:p>
        </p:txBody>
      </p:sp>
      <p:sp>
        <p:nvSpPr>
          <p:cNvPr id="886" name="Google Shape;886;p43"/>
          <p:cNvSpPr txBox="1"/>
          <p:nvPr>
            <p:ph idx="3" type="title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Kennels</a:t>
            </a:r>
            <a:endParaRPr/>
          </a:p>
        </p:txBody>
      </p:sp>
      <p:sp>
        <p:nvSpPr>
          <p:cNvPr id="875" name="Google Shape;875;p43"/>
          <p:cNvSpPr txBox="1"/>
          <p:nvPr>
            <p:ph idx="4" type="title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</a:t>
            </a:r>
            <a:endParaRPr/>
          </a:p>
        </p:txBody>
      </p:sp>
      <p:sp>
        <p:nvSpPr>
          <p:cNvPr id="878" name="Google Shape;878;p43"/>
          <p:cNvSpPr txBox="1"/>
          <p:nvPr>
            <p:ph idx="7" type="title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Playgroup</a:t>
            </a:r>
            <a:endParaRPr/>
          </a:p>
        </p:txBody>
      </p:sp>
      <p:sp>
        <p:nvSpPr>
          <p:cNvPr id="887" name="Google Shape;887;p43"/>
          <p:cNvSpPr txBox="1"/>
          <p:nvPr>
            <p:ph idx="8" type="subTitle"/>
          </p:nvPr>
        </p:nvSpPr>
        <p:spPr>
          <a:xfrm>
            <a:off x="6203425" y="3724000"/>
            <a:ext cx="2262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Animal ID, </a:t>
            </a:r>
            <a:r>
              <a:rPr lang="en" sz="1200"/>
              <a:t>Playgroup ID</a:t>
            </a:r>
            <a:endParaRPr sz="1200"/>
          </a:p>
        </p:txBody>
      </p:sp>
      <p:grpSp>
        <p:nvGrpSpPr>
          <p:cNvPr id="888" name="Google Shape;888;p43"/>
          <p:cNvGrpSpPr/>
          <p:nvPr/>
        </p:nvGrpSpPr>
        <p:grpSpPr>
          <a:xfrm>
            <a:off x="4146599" y="1787609"/>
            <a:ext cx="830232" cy="1319929"/>
            <a:chOff x="5652025" y="3412850"/>
            <a:chExt cx="278200" cy="445275"/>
          </a:xfrm>
        </p:grpSpPr>
        <p:sp>
          <p:nvSpPr>
            <p:cNvPr id="889" name="Google Shape;889;p43"/>
            <p:cNvSpPr/>
            <p:nvPr/>
          </p:nvSpPr>
          <p:spPr>
            <a:xfrm>
              <a:off x="5704550" y="3412850"/>
              <a:ext cx="225675" cy="415175"/>
            </a:xfrm>
            <a:custGeom>
              <a:rect b="b" l="l" r="r" t="t"/>
              <a:pathLst>
                <a:path extrusionOk="0" h="16607" w="9027">
                  <a:moveTo>
                    <a:pt x="1120" y="0"/>
                  </a:moveTo>
                  <a:cubicBezTo>
                    <a:pt x="1091" y="0"/>
                    <a:pt x="1062" y="5"/>
                    <a:pt x="1036" y="15"/>
                  </a:cubicBezTo>
                  <a:cubicBezTo>
                    <a:pt x="924" y="46"/>
                    <a:pt x="845" y="174"/>
                    <a:pt x="781" y="349"/>
                  </a:cubicBezTo>
                  <a:cubicBezTo>
                    <a:pt x="494" y="1145"/>
                    <a:pt x="526" y="2991"/>
                    <a:pt x="526" y="3294"/>
                  </a:cubicBezTo>
                  <a:lnTo>
                    <a:pt x="526" y="3341"/>
                  </a:lnTo>
                  <a:cubicBezTo>
                    <a:pt x="367" y="3692"/>
                    <a:pt x="224" y="4074"/>
                    <a:pt x="128" y="4456"/>
                  </a:cubicBezTo>
                  <a:cubicBezTo>
                    <a:pt x="112" y="4471"/>
                    <a:pt x="112" y="4487"/>
                    <a:pt x="112" y="4503"/>
                  </a:cubicBezTo>
                  <a:cubicBezTo>
                    <a:pt x="65" y="4694"/>
                    <a:pt x="33" y="4901"/>
                    <a:pt x="33" y="5108"/>
                  </a:cubicBezTo>
                  <a:cubicBezTo>
                    <a:pt x="33" y="5665"/>
                    <a:pt x="1083" y="6286"/>
                    <a:pt x="1418" y="6461"/>
                  </a:cubicBezTo>
                  <a:lnTo>
                    <a:pt x="1513" y="6525"/>
                  </a:lnTo>
                  <a:cubicBezTo>
                    <a:pt x="1465" y="6668"/>
                    <a:pt x="1083" y="7878"/>
                    <a:pt x="1179" y="8483"/>
                  </a:cubicBezTo>
                  <a:cubicBezTo>
                    <a:pt x="1290" y="9088"/>
                    <a:pt x="1449" y="9692"/>
                    <a:pt x="1656" y="10265"/>
                  </a:cubicBezTo>
                  <a:cubicBezTo>
                    <a:pt x="1656" y="10265"/>
                    <a:pt x="1847" y="11284"/>
                    <a:pt x="1529" y="11746"/>
                  </a:cubicBezTo>
                  <a:cubicBezTo>
                    <a:pt x="1195" y="12207"/>
                    <a:pt x="1" y="12669"/>
                    <a:pt x="96" y="14261"/>
                  </a:cubicBezTo>
                  <a:cubicBezTo>
                    <a:pt x="184" y="15735"/>
                    <a:pt x="1168" y="16606"/>
                    <a:pt x="3109" y="16606"/>
                  </a:cubicBezTo>
                  <a:cubicBezTo>
                    <a:pt x="3286" y="16606"/>
                    <a:pt x="3470" y="16599"/>
                    <a:pt x="3662" y="16585"/>
                  </a:cubicBezTo>
                  <a:cubicBezTo>
                    <a:pt x="5970" y="16394"/>
                    <a:pt x="8803" y="16378"/>
                    <a:pt x="9010" y="13417"/>
                  </a:cubicBezTo>
                  <a:cubicBezTo>
                    <a:pt x="9026" y="13115"/>
                    <a:pt x="9010" y="12812"/>
                    <a:pt x="8978" y="12510"/>
                  </a:cubicBezTo>
                  <a:cubicBezTo>
                    <a:pt x="8947" y="12207"/>
                    <a:pt x="8899" y="11905"/>
                    <a:pt x="8819" y="11602"/>
                  </a:cubicBezTo>
                  <a:cubicBezTo>
                    <a:pt x="8724" y="11236"/>
                    <a:pt x="8580" y="10870"/>
                    <a:pt x="8405" y="10520"/>
                  </a:cubicBezTo>
                  <a:cubicBezTo>
                    <a:pt x="8262" y="10218"/>
                    <a:pt x="8103" y="9931"/>
                    <a:pt x="7912" y="9661"/>
                  </a:cubicBezTo>
                  <a:cubicBezTo>
                    <a:pt x="7705" y="9326"/>
                    <a:pt x="7482" y="9040"/>
                    <a:pt x="7291" y="8785"/>
                  </a:cubicBezTo>
                  <a:cubicBezTo>
                    <a:pt x="7148" y="8610"/>
                    <a:pt x="7036" y="8451"/>
                    <a:pt x="6925" y="8323"/>
                  </a:cubicBezTo>
                  <a:cubicBezTo>
                    <a:pt x="6845" y="8212"/>
                    <a:pt x="6766" y="8085"/>
                    <a:pt x="6702" y="7973"/>
                  </a:cubicBezTo>
                  <a:cubicBezTo>
                    <a:pt x="6384" y="7289"/>
                    <a:pt x="6241" y="6620"/>
                    <a:pt x="6368" y="6254"/>
                  </a:cubicBezTo>
                  <a:lnTo>
                    <a:pt x="6368" y="6222"/>
                  </a:lnTo>
                  <a:lnTo>
                    <a:pt x="6400" y="6191"/>
                  </a:lnTo>
                  <a:cubicBezTo>
                    <a:pt x="6527" y="6111"/>
                    <a:pt x="7036" y="5681"/>
                    <a:pt x="7036" y="4678"/>
                  </a:cubicBezTo>
                  <a:cubicBezTo>
                    <a:pt x="7036" y="4392"/>
                    <a:pt x="6989" y="4121"/>
                    <a:pt x="6941" y="3851"/>
                  </a:cubicBezTo>
                  <a:cubicBezTo>
                    <a:pt x="6861" y="3628"/>
                    <a:pt x="7450" y="1001"/>
                    <a:pt x="7116" y="619"/>
                  </a:cubicBezTo>
                  <a:cubicBezTo>
                    <a:pt x="7084" y="582"/>
                    <a:pt x="7041" y="565"/>
                    <a:pt x="6990" y="565"/>
                  </a:cubicBezTo>
                  <a:cubicBezTo>
                    <a:pt x="6499" y="565"/>
                    <a:pt x="5222" y="2116"/>
                    <a:pt x="5222" y="2116"/>
                  </a:cubicBezTo>
                  <a:cubicBezTo>
                    <a:pt x="4665" y="1988"/>
                    <a:pt x="4108" y="1925"/>
                    <a:pt x="3535" y="1909"/>
                  </a:cubicBezTo>
                  <a:cubicBezTo>
                    <a:pt x="3415" y="1901"/>
                    <a:pt x="3292" y="1897"/>
                    <a:pt x="3167" y="1897"/>
                  </a:cubicBezTo>
                  <a:cubicBezTo>
                    <a:pt x="3041" y="1897"/>
                    <a:pt x="2914" y="1901"/>
                    <a:pt x="2787" y="1909"/>
                  </a:cubicBezTo>
                  <a:cubicBezTo>
                    <a:pt x="2787" y="1909"/>
                    <a:pt x="1717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706950" y="3412850"/>
              <a:ext cx="86375" cy="125975"/>
            </a:xfrm>
            <a:custGeom>
              <a:rect b="b" l="l" r="r" t="t"/>
              <a:pathLst>
                <a:path extrusionOk="0" h="5039" w="3455">
                  <a:moveTo>
                    <a:pt x="1011" y="0"/>
                  </a:moveTo>
                  <a:cubicBezTo>
                    <a:pt x="981" y="0"/>
                    <a:pt x="952" y="5"/>
                    <a:pt x="924" y="15"/>
                  </a:cubicBezTo>
                  <a:cubicBezTo>
                    <a:pt x="828" y="46"/>
                    <a:pt x="749" y="174"/>
                    <a:pt x="685" y="349"/>
                  </a:cubicBezTo>
                  <a:cubicBezTo>
                    <a:pt x="398" y="1129"/>
                    <a:pt x="430" y="2991"/>
                    <a:pt x="430" y="3294"/>
                  </a:cubicBezTo>
                  <a:lnTo>
                    <a:pt x="430" y="3325"/>
                  </a:lnTo>
                  <a:cubicBezTo>
                    <a:pt x="271" y="3692"/>
                    <a:pt x="128" y="4074"/>
                    <a:pt x="32" y="4456"/>
                  </a:cubicBezTo>
                  <a:lnTo>
                    <a:pt x="0" y="4519"/>
                  </a:lnTo>
                  <a:cubicBezTo>
                    <a:pt x="48" y="4567"/>
                    <a:pt x="96" y="4631"/>
                    <a:pt x="160" y="4678"/>
                  </a:cubicBezTo>
                  <a:cubicBezTo>
                    <a:pt x="351" y="4790"/>
                    <a:pt x="542" y="4869"/>
                    <a:pt x="765" y="4917"/>
                  </a:cubicBezTo>
                  <a:cubicBezTo>
                    <a:pt x="1016" y="4993"/>
                    <a:pt x="1278" y="5038"/>
                    <a:pt x="1542" y="5038"/>
                  </a:cubicBezTo>
                  <a:cubicBezTo>
                    <a:pt x="1612" y="5038"/>
                    <a:pt x="1682" y="5035"/>
                    <a:pt x="1751" y="5029"/>
                  </a:cubicBezTo>
                  <a:cubicBezTo>
                    <a:pt x="2165" y="4965"/>
                    <a:pt x="2531" y="4742"/>
                    <a:pt x="2754" y="4408"/>
                  </a:cubicBezTo>
                  <a:cubicBezTo>
                    <a:pt x="2866" y="4201"/>
                    <a:pt x="2961" y="3994"/>
                    <a:pt x="3025" y="3771"/>
                  </a:cubicBezTo>
                  <a:cubicBezTo>
                    <a:pt x="3120" y="3501"/>
                    <a:pt x="3200" y="3230"/>
                    <a:pt x="3295" y="2943"/>
                  </a:cubicBezTo>
                  <a:cubicBezTo>
                    <a:pt x="3375" y="2705"/>
                    <a:pt x="3423" y="2450"/>
                    <a:pt x="3455" y="2195"/>
                  </a:cubicBezTo>
                  <a:cubicBezTo>
                    <a:pt x="3455" y="2100"/>
                    <a:pt x="3455" y="1988"/>
                    <a:pt x="3439" y="1893"/>
                  </a:cubicBezTo>
                  <a:cubicBezTo>
                    <a:pt x="3319" y="1885"/>
                    <a:pt x="3196" y="1881"/>
                    <a:pt x="3071" y="1881"/>
                  </a:cubicBezTo>
                  <a:cubicBezTo>
                    <a:pt x="2945" y="1881"/>
                    <a:pt x="2818" y="1885"/>
                    <a:pt x="2691" y="1893"/>
                  </a:cubicBezTo>
                  <a:cubicBezTo>
                    <a:pt x="2691" y="1893"/>
                    <a:pt x="1621" y="0"/>
                    <a:pt x="1011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696600" y="3703000"/>
              <a:ext cx="48575" cy="101800"/>
            </a:xfrm>
            <a:custGeom>
              <a:rect b="b" l="l" r="r" t="t"/>
              <a:pathLst>
                <a:path extrusionOk="0" h="4072" w="1943">
                  <a:moveTo>
                    <a:pt x="1905" y="0"/>
                  </a:moveTo>
                  <a:cubicBezTo>
                    <a:pt x="1899" y="0"/>
                    <a:pt x="1895" y="4"/>
                    <a:pt x="1895" y="12"/>
                  </a:cubicBezTo>
                  <a:cubicBezTo>
                    <a:pt x="1704" y="251"/>
                    <a:pt x="1497" y="458"/>
                    <a:pt x="1274" y="649"/>
                  </a:cubicBezTo>
                  <a:cubicBezTo>
                    <a:pt x="590" y="1254"/>
                    <a:pt x="510" y="1700"/>
                    <a:pt x="510" y="1716"/>
                  </a:cubicBezTo>
                  <a:cubicBezTo>
                    <a:pt x="1" y="2973"/>
                    <a:pt x="876" y="4055"/>
                    <a:pt x="876" y="4071"/>
                  </a:cubicBezTo>
                  <a:lnTo>
                    <a:pt x="908" y="4071"/>
                  </a:lnTo>
                  <a:cubicBezTo>
                    <a:pt x="924" y="4071"/>
                    <a:pt x="924" y="4055"/>
                    <a:pt x="908" y="4039"/>
                  </a:cubicBezTo>
                  <a:cubicBezTo>
                    <a:pt x="908" y="4039"/>
                    <a:pt x="64" y="2973"/>
                    <a:pt x="558" y="1731"/>
                  </a:cubicBezTo>
                  <a:cubicBezTo>
                    <a:pt x="558" y="1731"/>
                    <a:pt x="637" y="1286"/>
                    <a:pt x="1290" y="697"/>
                  </a:cubicBezTo>
                  <a:cubicBezTo>
                    <a:pt x="1529" y="506"/>
                    <a:pt x="1736" y="283"/>
                    <a:pt x="1927" y="44"/>
                  </a:cubicBezTo>
                  <a:cubicBezTo>
                    <a:pt x="1943" y="28"/>
                    <a:pt x="1943" y="12"/>
                    <a:pt x="1927" y="12"/>
                  </a:cubicBezTo>
                  <a:cubicBezTo>
                    <a:pt x="1919" y="4"/>
                    <a:pt x="1911" y="0"/>
                    <a:pt x="1905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745950" y="3500750"/>
              <a:ext cx="17525" cy="15350"/>
            </a:xfrm>
            <a:custGeom>
              <a:rect b="b" l="l" r="r" t="t"/>
              <a:pathLst>
                <a:path extrusionOk="0" h="614" w="701">
                  <a:moveTo>
                    <a:pt x="398" y="0"/>
                  </a:moveTo>
                  <a:cubicBezTo>
                    <a:pt x="128" y="0"/>
                    <a:pt x="0" y="335"/>
                    <a:pt x="191" y="526"/>
                  </a:cubicBezTo>
                  <a:cubicBezTo>
                    <a:pt x="252" y="586"/>
                    <a:pt x="325" y="613"/>
                    <a:pt x="397" y="613"/>
                  </a:cubicBezTo>
                  <a:cubicBezTo>
                    <a:pt x="552" y="613"/>
                    <a:pt x="701" y="488"/>
                    <a:pt x="701" y="303"/>
                  </a:cubicBezTo>
                  <a:cubicBezTo>
                    <a:pt x="701" y="144"/>
                    <a:pt x="557" y="0"/>
                    <a:pt x="39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5818775" y="3508300"/>
              <a:ext cx="17925" cy="15050"/>
            </a:xfrm>
            <a:custGeom>
              <a:rect b="b" l="l" r="r" t="t"/>
              <a:pathLst>
                <a:path extrusionOk="0" h="602" w="717">
                  <a:moveTo>
                    <a:pt x="414" y="1"/>
                  </a:moveTo>
                  <a:cubicBezTo>
                    <a:pt x="144" y="1"/>
                    <a:pt x="0" y="319"/>
                    <a:pt x="191" y="510"/>
                  </a:cubicBezTo>
                  <a:cubicBezTo>
                    <a:pt x="254" y="573"/>
                    <a:pt x="333" y="602"/>
                    <a:pt x="410" y="602"/>
                  </a:cubicBezTo>
                  <a:cubicBezTo>
                    <a:pt x="566" y="602"/>
                    <a:pt x="717" y="485"/>
                    <a:pt x="717" y="303"/>
                  </a:cubicBezTo>
                  <a:cubicBezTo>
                    <a:pt x="717" y="144"/>
                    <a:pt x="573" y="1"/>
                    <a:pt x="414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5775400" y="3530725"/>
              <a:ext cx="27075" cy="10750"/>
            </a:xfrm>
            <a:custGeom>
              <a:rect b="b" l="l" r="r" t="t"/>
              <a:pathLst>
                <a:path extrusionOk="0" h="430" w="1083">
                  <a:moveTo>
                    <a:pt x="160" y="0"/>
                  </a:moveTo>
                  <a:cubicBezTo>
                    <a:pt x="143" y="0"/>
                    <a:pt x="127" y="4"/>
                    <a:pt x="112" y="11"/>
                  </a:cubicBezTo>
                  <a:cubicBezTo>
                    <a:pt x="0" y="59"/>
                    <a:pt x="80" y="170"/>
                    <a:pt x="144" y="202"/>
                  </a:cubicBezTo>
                  <a:lnTo>
                    <a:pt x="414" y="377"/>
                  </a:lnTo>
                  <a:cubicBezTo>
                    <a:pt x="462" y="393"/>
                    <a:pt x="494" y="425"/>
                    <a:pt x="541" y="425"/>
                  </a:cubicBezTo>
                  <a:cubicBezTo>
                    <a:pt x="558" y="428"/>
                    <a:pt x="575" y="429"/>
                    <a:pt x="592" y="429"/>
                  </a:cubicBezTo>
                  <a:cubicBezTo>
                    <a:pt x="670" y="429"/>
                    <a:pt x="747" y="401"/>
                    <a:pt x="812" y="361"/>
                  </a:cubicBezTo>
                  <a:cubicBezTo>
                    <a:pt x="923" y="314"/>
                    <a:pt x="1019" y="234"/>
                    <a:pt x="1083" y="123"/>
                  </a:cubicBezTo>
                  <a:cubicBezTo>
                    <a:pt x="1083" y="123"/>
                    <a:pt x="1083" y="107"/>
                    <a:pt x="1083" y="91"/>
                  </a:cubicBezTo>
                  <a:cubicBezTo>
                    <a:pt x="1083" y="67"/>
                    <a:pt x="1057" y="53"/>
                    <a:pt x="1031" y="53"/>
                  </a:cubicBezTo>
                  <a:cubicBezTo>
                    <a:pt x="1021" y="53"/>
                    <a:pt x="1012" y="55"/>
                    <a:pt x="1003" y="59"/>
                  </a:cubicBezTo>
                  <a:cubicBezTo>
                    <a:pt x="892" y="81"/>
                    <a:pt x="781" y="93"/>
                    <a:pt x="672" y="93"/>
                  </a:cubicBezTo>
                  <a:cubicBezTo>
                    <a:pt x="546" y="93"/>
                    <a:pt x="422" y="77"/>
                    <a:pt x="303" y="43"/>
                  </a:cubicBezTo>
                  <a:cubicBezTo>
                    <a:pt x="266" y="31"/>
                    <a:pt x="212" y="0"/>
                    <a:pt x="16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5788525" y="3540150"/>
              <a:ext cx="2425" cy="9175"/>
            </a:xfrm>
            <a:custGeom>
              <a:rect b="b" l="l" r="r" t="t"/>
              <a:pathLst>
                <a:path extrusionOk="0" h="367" w="97">
                  <a:moveTo>
                    <a:pt x="64" y="0"/>
                  </a:moveTo>
                  <a:cubicBezTo>
                    <a:pt x="48" y="0"/>
                    <a:pt x="32" y="0"/>
                    <a:pt x="32" y="32"/>
                  </a:cubicBezTo>
                  <a:lnTo>
                    <a:pt x="1" y="335"/>
                  </a:lnTo>
                  <a:cubicBezTo>
                    <a:pt x="1" y="350"/>
                    <a:pt x="16" y="350"/>
                    <a:pt x="32" y="366"/>
                  </a:cubicBezTo>
                  <a:cubicBezTo>
                    <a:pt x="48" y="366"/>
                    <a:pt x="64" y="350"/>
                    <a:pt x="64" y="335"/>
                  </a:cubicBezTo>
                  <a:lnTo>
                    <a:pt x="96" y="32"/>
                  </a:lnTo>
                  <a:cubicBezTo>
                    <a:pt x="96" y="16"/>
                    <a:pt x="80" y="0"/>
                    <a:pt x="64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777775" y="3544925"/>
              <a:ext cx="11975" cy="6000"/>
            </a:xfrm>
            <a:custGeom>
              <a:rect b="b" l="l" r="r" t="t"/>
              <a:pathLst>
                <a:path extrusionOk="0" h="240" w="479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7" y="96"/>
                    <a:pt x="64" y="159"/>
                    <a:pt x="128" y="207"/>
                  </a:cubicBezTo>
                  <a:cubicBezTo>
                    <a:pt x="144" y="207"/>
                    <a:pt x="176" y="223"/>
                    <a:pt x="208" y="223"/>
                  </a:cubicBezTo>
                  <a:cubicBezTo>
                    <a:pt x="240" y="239"/>
                    <a:pt x="271" y="239"/>
                    <a:pt x="303" y="239"/>
                  </a:cubicBezTo>
                  <a:cubicBezTo>
                    <a:pt x="319" y="239"/>
                    <a:pt x="351" y="239"/>
                    <a:pt x="367" y="223"/>
                  </a:cubicBezTo>
                  <a:cubicBezTo>
                    <a:pt x="415" y="223"/>
                    <a:pt x="462" y="175"/>
                    <a:pt x="478" y="128"/>
                  </a:cubicBezTo>
                  <a:cubicBezTo>
                    <a:pt x="478" y="112"/>
                    <a:pt x="478" y="96"/>
                    <a:pt x="462" y="96"/>
                  </a:cubicBezTo>
                  <a:cubicBezTo>
                    <a:pt x="458" y="91"/>
                    <a:pt x="453" y="89"/>
                    <a:pt x="449" y="89"/>
                  </a:cubicBezTo>
                  <a:cubicBezTo>
                    <a:pt x="439" y="89"/>
                    <a:pt x="431" y="100"/>
                    <a:pt x="431" y="112"/>
                  </a:cubicBezTo>
                  <a:cubicBezTo>
                    <a:pt x="415" y="144"/>
                    <a:pt x="383" y="159"/>
                    <a:pt x="351" y="175"/>
                  </a:cubicBezTo>
                  <a:lnTo>
                    <a:pt x="224" y="175"/>
                  </a:lnTo>
                  <a:cubicBezTo>
                    <a:pt x="192" y="159"/>
                    <a:pt x="176" y="159"/>
                    <a:pt x="144" y="144"/>
                  </a:cubicBezTo>
                  <a:cubicBezTo>
                    <a:pt x="96" y="128"/>
                    <a:pt x="64" y="80"/>
                    <a:pt x="64" y="32"/>
                  </a:cubicBezTo>
                  <a:cubicBezTo>
                    <a:pt x="64" y="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788525" y="3546900"/>
              <a:ext cx="12625" cy="5200"/>
            </a:xfrm>
            <a:custGeom>
              <a:rect b="b" l="l" r="r" t="t"/>
              <a:pathLst>
                <a:path extrusionOk="0" h="208" w="505">
                  <a:moveTo>
                    <a:pt x="48" y="1"/>
                  </a:moveTo>
                  <a:cubicBezTo>
                    <a:pt x="32" y="1"/>
                    <a:pt x="16" y="1"/>
                    <a:pt x="16" y="17"/>
                  </a:cubicBezTo>
                  <a:cubicBezTo>
                    <a:pt x="1" y="49"/>
                    <a:pt x="16" y="80"/>
                    <a:pt x="32" y="112"/>
                  </a:cubicBezTo>
                  <a:cubicBezTo>
                    <a:pt x="80" y="160"/>
                    <a:pt x="160" y="192"/>
                    <a:pt x="239" y="208"/>
                  </a:cubicBezTo>
                  <a:lnTo>
                    <a:pt x="255" y="208"/>
                  </a:lnTo>
                  <a:cubicBezTo>
                    <a:pt x="351" y="208"/>
                    <a:pt x="446" y="160"/>
                    <a:pt x="494" y="80"/>
                  </a:cubicBezTo>
                  <a:cubicBezTo>
                    <a:pt x="504" y="50"/>
                    <a:pt x="488" y="32"/>
                    <a:pt x="471" y="32"/>
                  </a:cubicBezTo>
                  <a:cubicBezTo>
                    <a:pt x="462" y="32"/>
                    <a:pt x="452" y="37"/>
                    <a:pt x="446" y="49"/>
                  </a:cubicBezTo>
                  <a:cubicBezTo>
                    <a:pt x="405" y="104"/>
                    <a:pt x="339" y="147"/>
                    <a:pt x="271" y="147"/>
                  </a:cubicBezTo>
                  <a:cubicBezTo>
                    <a:pt x="260" y="147"/>
                    <a:pt x="250" y="146"/>
                    <a:pt x="239" y="144"/>
                  </a:cubicBezTo>
                  <a:cubicBezTo>
                    <a:pt x="176" y="144"/>
                    <a:pt x="128" y="112"/>
                    <a:pt x="80" y="65"/>
                  </a:cubicBezTo>
                  <a:cubicBezTo>
                    <a:pt x="64" y="65"/>
                    <a:pt x="64" y="49"/>
                    <a:pt x="64" y="33"/>
                  </a:cubicBezTo>
                  <a:cubicBezTo>
                    <a:pt x="64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829125" y="3530600"/>
              <a:ext cx="27075" cy="23225"/>
            </a:xfrm>
            <a:custGeom>
              <a:rect b="b" l="l" r="r" t="t"/>
              <a:pathLst>
                <a:path extrusionOk="0" h="929" w="1083">
                  <a:moveTo>
                    <a:pt x="621" y="0"/>
                  </a:moveTo>
                  <a:cubicBezTo>
                    <a:pt x="207" y="0"/>
                    <a:pt x="0" y="494"/>
                    <a:pt x="287" y="796"/>
                  </a:cubicBezTo>
                  <a:cubicBezTo>
                    <a:pt x="383" y="888"/>
                    <a:pt x="500" y="929"/>
                    <a:pt x="613" y="929"/>
                  </a:cubicBezTo>
                  <a:cubicBezTo>
                    <a:pt x="854" y="929"/>
                    <a:pt x="1083" y="743"/>
                    <a:pt x="1083" y="462"/>
                  </a:cubicBezTo>
                  <a:cubicBezTo>
                    <a:pt x="1083" y="207"/>
                    <a:pt x="876" y="0"/>
                    <a:pt x="621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721675" y="3523025"/>
              <a:ext cx="27075" cy="23275"/>
            </a:xfrm>
            <a:custGeom>
              <a:rect b="b" l="l" r="r" t="t"/>
              <a:pathLst>
                <a:path extrusionOk="0" h="931" w="1083">
                  <a:moveTo>
                    <a:pt x="621" y="1"/>
                  </a:moveTo>
                  <a:cubicBezTo>
                    <a:pt x="207" y="1"/>
                    <a:pt x="0" y="510"/>
                    <a:pt x="287" y="797"/>
                  </a:cubicBezTo>
                  <a:cubicBezTo>
                    <a:pt x="379" y="889"/>
                    <a:pt x="495" y="930"/>
                    <a:pt x="609" y="930"/>
                  </a:cubicBezTo>
                  <a:cubicBezTo>
                    <a:pt x="849" y="930"/>
                    <a:pt x="1083" y="748"/>
                    <a:pt x="1083" y="478"/>
                  </a:cubicBezTo>
                  <a:cubicBezTo>
                    <a:pt x="1083" y="208"/>
                    <a:pt x="876" y="1"/>
                    <a:pt x="621" y="1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652425" y="3770425"/>
              <a:ext cx="269025" cy="87700"/>
            </a:xfrm>
            <a:custGeom>
              <a:rect b="b" l="l" r="r" t="t"/>
              <a:pathLst>
                <a:path extrusionOk="0" h="3508" w="10761">
                  <a:moveTo>
                    <a:pt x="10761" y="387"/>
                  </a:moveTo>
                  <a:cubicBezTo>
                    <a:pt x="10760" y="389"/>
                    <a:pt x="10760" y="390"/>
                    <a:pt x="10759" y="391"/>
                  </a:cubicBezTo>
                  <a:lnTo>
                    <a:pt x="10759" y="391"/>
                  </a:lnTo>
                  <a:cubicBezTo>
                    <a:pt x="10760" y="390"/>
                    <a:pt x="10761" y="389"/>
                    <a:pt x="10761" y="387"/>
                  </a:cubicBezTo>
                  <a:close/>
                  <a:moveTo>
                    <a:pt x="836" y="0"/>
                  </a:moveTo>
                  <a:cubicBezTo>
                    <a:pt x="747" y="0"/>
                    <a:pt x="658" y="16"/>
                    <a:pt x="574" y="53"/>
                  </a:cubicBezTo>
                  <a:cubicBezTo>
                    <a:pt x="64" y="260"/>
                    <a:pt x="1" y="881"/>
                    <a:pt x="144" y="1358"/>
                  </a:cubicBezTo>
                  <a:cubicBezTo>
                    <a:pt x="383" y="2186"/>
                    <a:pt x="1179" y="2727"/>
                    <a:pt x="1943" y="3014"/>
                  </a:cubicBezTo>
                  <a:cubicBezTo>
                    <a:pt x="2627" y="3284"/>
                    <a:pt x="3359" y="3444"/>
                    <a:pt x="4092" y="3491"/>
                  </a:cubicBezTo>
                  <a:cubicBezTo>
                    <a:pt x="4273" y="3502"/>
                    <a:pt x="4454" y="3508"/>
                    <a:pt x="4635" y="3508"/>
                  </a:cubicBezTo>
                  <a:cubicBezTo>
                    <a:pt x="5758" y="3508"/>
                    <a:pt x="6870" y="3295"/>
                    <a:pt x="7912" y="2871"/>
                  </a:cubicBezTo>
                  <a:cubicBezTo>
                    <a:pt x="9089" y="2393"/>
                    <a:pt x="10170" y="1535"/>
                    <a:pt x="10759" y="391"/>
                  </a:cubicBezTo>
                  <a:lnTo>
                    <a:pt x="10759" y="391"/>
                  </a:lnTo>
                  <a:cubicBezTo>
                    <a:pt x="10728" y="436"/>
                    <a:pt x="10362" y="451"/>
                    <a:pt x="10315" y="467"/>
                  </a:cubicBezTo>
                  <a:cubicBezTo>
                    <a:pt x="10108" y="499"/>
                    <a:pt x="9917" y="563"/>
                    <a:pt x="9726" y="642"/>
                  </a:cubicBezTo>
                  <a:lnTo>
                    <a:pt x="9710" y="642"/>
                  </a:lnTo>
                  <a:cubicBezTo>
                    <a:pt x="9392" y="801"/>
                    <a:pt x="9106" y="1056"/>
                    <a:pt x="8803" y="1247"/>
                  </a:cubicBezTo>
                  <a:cubicBezTo>
                    <a:pt x="7880" y="1795"/>
                    <a:pt x="6825" y="2265"/>
                    <a:pt x="5747" y="2265"/>
                  </a:cubicBezTo>
                  <a:cubicBezTo>
                    <a:pt x="5636" y="2265"/>
                    <a:pt x="5524" y="2260"/>
                    <a:pt x="5413" y="2250"/>
                  </a:cubicBezTo>
                  <a:cubicBezTo>
                    <a:pt x="5222" y="2234"/>
                    <a:pt x="5031" y="2186"/>
                    <a:pt x="4840" y="2122"/>
                  </a:cubicBezTo>
                  <a:cubicBezTo>
                    <a:pt x="4458" y="1995"/>
                    <a:pt x="4092" y="1820"/>
                    <a:pt x="3741" y="1613"/>
                  </a:cubicBezTo>
                  <a:cubicBezTo>
                    <a:pt x="3216" y="1311"/>
                    <a:pt x="2739" y="976"/>
                    <a:pt x="2245" y="642"/>
                  </a:cubicBezTo>
                  <a:cubicBezTo>
                    <a:pt x="1863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5834300" y="3567600"/>
              <a:ext cx="30650" cy="12750"/>
            </a:xfrm>
            <a:custGeom>
              <a:rect b="b" l="l" r="r" t="t"/>
              <a:pathLst>
                <a:path extrusionOk="0" h="510" w="1226">
                  <a:moveTo>
                    <a:pt x="1226" y="1"/>
                  </a:moveTo>
                  <a:cubicBezTo>
                    <a:pt x="844" y="192"/>
                    <a:pt x="430" y="351"/>
                    <a:pt x="16" y="478"/>
                  </a:cubicBezTo>
                  <a:cubicBezTo>
                    <a:pt x="16" y="478"/>
                    <a:pt x="0" y="478"/>
                    <a:pt x="0" y="494"/>
                  </a:cubicBezTo>
                  <a:cubicBezTo>
                    <a:pt x="0" y="494"/>
                    <a:pt x="0" y="510"/>
                    <a:pt x="16" y="510"/>
                  </a:cubicBezTo>
                  <a:cubicBezTo>
                    <a:pt x="414" y="383"/>
                    <a:pt x="812" y="239"/>
                    <a:pt x="1178" y="48"/>
                  </a:cubicBezTo>
                  <a:lnTo>
                    <a:pt x="1226" y="1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5739975" y="3573975"/>
              <a:ext cx="37425" cy="9575"/>
            </a:xfrm>
            <a:custGeom>
              <a:rect b="b" l="l" r="r" t="t"/>
              <a:pathLst>
                <a:path extrusionOk="0" h="383" w="1497">
                  <a:moveTo>
                    <a:pt x="1" y="0"/>
                  </a:moveTo>
                  <a:lnTo>
                    <a:pt x="96" y="64"/>
                  </a:lnTo>
                  <a:cubicBezTo>
                    <a:pt x="96" y="64"/>
                    <a:pt x="96" y="64"/>
                    <a:pt x="96" y="80"/>
                  </a:cubicBezTo>
                  <a:cubicBezTo>
                    <a:pt x="558" y="207"/>
                    <a:pt x="1003" y="303"/>
                    <a:pt x="1481" y="382"/>
                  </a:cubicBezTo>
                  <a:lnTo>
                    <a:pt x="1497" y="382"/>
                  </a:lnTo>
                  <a:cubicBezTo>
                    <a:pt x="1497" y="366"/>
                    <a:pt x="1481" y="350"/>
                    <a:pt x="1481" y="350"/>
                  </a:cubicBezTo>
                  <a:cubicBezTo>
                    <a:pt x="1019" y="271"/>
                    <a:pt x="558" y="175"/>
                    <a:pt x="112" y="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5845425" y="3567300"/>
              <a:ext cx="19925" cy="16250"/>
            </a:xfrm>
            <a:custGeom>
              <a:rect b="b" l="l" r="r" t="t"/>
              <a:pathLst>
                <a:path extrusionOk="0" h="650" w="797">
                  <a:moveTo>
                    <a:pt x="771" y="1"/>
                  </a:moveTo>
                  <a:cubicBezTo>
                    <a:pt x="765" y="1"/>
                    <a:pt x="757" y="5"/>
                    <a:pt x="749" y="13"/>
                  </a:cubicBezTo>
                  <a:cubicBezTo>
                    <a:pt x="542" y="251"/>
                    <a:pt x="287" y="442"/>
                    <a:pt x="17" y="601"/>
                  </a:cubicBezTo>
                  <a:cubicBezTo>
                    <a:pt x="1" y="601"/>
                    <a:pt x="1" y="617"/>
                    <a:pt x="17" y="633"/>
                  </a:cubicBezTo>
                  <a:cubicBezTo>
                    <a:pt x="17" y="649"/>
                    <a:pt x="17" y="649"/>
                    <a:pt x="33" y="649"/>
                  </a:cubicBezTo>
                  <a:lnTo>
                    <a:pt x="48" y="649"/>
                  </a:lnTo>
                  <a:cubicBezTo>
                    <a:pt x="319" y="490"/>
                    <a:pt x="574" y="283"/>
                    <a:pt x="781" y="44"/>
                  </a:cubicBezTo>
                  <a:cubicBezTo>
                    <a:pt x="797" y="44"/>
                    <a:pt x="797" y="28"/>
                    <a:pt x="781" y="13"/>
                  </a:cubicBezTo>
                  <a:cubicBezTo>
                    <a:pt x="781" y="5"/>
                    <a:pt x="777" y="1"/>
                    <a:pt x="77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742775" y="3649025"/>
              <a:ext cx="39800" cy="56850"/>
            </a:xfrm>
            <a:custGeom>
              <a:rect b="b" l="l" r="r" t="t"/>
              <a:pathLst>
                <a:path extrusionOk="0" h="2274" w="1592">
                  <a:moveTo>
                    <a:pt x="1562" y="0"/>
                  </a:moveTo>
                  <a:cubicBezTo>
                    <a:pt x="1552" y="0"/>
                    <a:pt x="1544" y="11"/>
                    <a:pt x="1544" y="23"/>
                  </a:cubicBezTo>
                  <a:cubicBezTo>
                    <a:pt x="1321" y="516"/>
                    <a:pt x="1035" y="962"/>
                    <a:pt x="669" y="1360"/>
                  </a:cubicBezTo>
                  <a:cubicBezTo>
                    <a:pt x="430" y="1630"/>
                    <a:pt x="207" y="1933"/>
                    <a:pt x="16" y="2235"/>
                  </a:cubicBezTo>
                  <a:cubicBezTo>
                    <a:pt x="0" y="2251"/>
                    <a:pt x="0" y="2267"/>
                    <a:pt x="16" y="2267"/>
                  </a:cubicBezTo>
                  <a:cubicBezTo>
                    <a:pt x="21" y="2272"/>
                    <a:pt x="27" y="2274"/>
                    <a:pt x="31" y="2274"/>
                  </a:cubicBezTo>
                  <a:cubicBezTo>
                    <a:pt x="41" y="2274"/>
                    <a:pt x="48" y="2267"/>
                    <a:pt x="48" y="2267"/>
                  </a:cubicBezTo>
                  <a:cubicBezTo>
                    <a:pt x="239" y="1949"/>
                    <a:pt x="462" y="1662"/>
                    <a:pt x="700" y="1391"/>
                  </a:cubicBezTo>
                  <a:cubicBezTo>
                    <a:pt x="1067" y="993"/>
                    <a:pt x="1369" y="532"/>
                    <a:pt x="1592" y="38"/>
                  </a:cubicBezTo>
                  <a:cubicBezTo>
                    <a:pt x="1592" y="23"/>
                    <a:pt x="1576" y="7"/>
                    <a:pt x="1576" y="7"/>
                  </a:cubicBezTo>
                  <a:cubicBezTo>
                    <a:pt x="1571" y="2"/>
                    <a:pt x="1567" y="0"/>
                    <a:pt x="156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745550" y="3624900"/>
              <a:ext cx="15950" cy="76825"/>
            </a:xfrm>
            <a:custGeom>
              <a:rect b="b" l="l" r="r" t="t"/>
              <a:pathLst>
                <a:path extrusionOk="0" h="3073" w="638">
                  <a:moveTo>
                    <a:pt x="621" y="1"/>
                  </a:moveTo>
                  <a:cubicBezTo>
                    <a:pt x="605" y="1"/>
                    <a:pt x="589" y="17"/>
                    <a:pt x="589" y="32"/>
                  </a:cubicBezTo>
                  <a:cubicBezTo>
                    <a:pt x="494" y="1051"/>
                    <a:pt x="303" y="2054"/>
                    <a:pt x="0" y="3041"/>
                  </a:cubicBezTo>
                  <a:cubicBezTo>
                    <a:pt x="0" y="3057"/>
                    <a:pt x="0" y="3073"/>
                    <a:pt x="16" y="3073"/>
                  </a:cubicBezTo>
                  <a:cubicBezTo>
                    <a:pt x="32" y="3073"/>
                    <a:pt x="32" y="3057"/>
                    <a:pt x="32" y="3057"/>
                  </a:cubicBezTo>
                  <a:cubicBezTo>
                    <a:pt x="351" y="2070"/>
                    <a:pt x="542" y="1051"/>
                    <a:pt x="637" y="32"/>
                  </a:cubicBezTo>
                  <a:cubicBezTo>
                    <a:pt x="637" y="17"/>
                    <a:pt x="621" y="1"/>
                    <a:pt x="62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49400" y="3436025"/>
              <a:ext cx="35050" cy="64750"/>
            </a:xfrm>
            <a:custGeom>
              <a:rect b="b" l="l" r="r" t="t"/>
              <a:pathLst>
                <a:path extrusionOk="0" h="2590" w="1402">
                  <a:moveTo>
                    <a:pt x="1209" y="0"/>
                  </a:moveTo>
                  <a:cubicBezTo>
                    <a:pt x="1197" y="0"/>
                    <a:pt x="1185" y="4"/>
                    <a:pt x="1179" y="11"/>
                  </a:cubicBezTo>
                  <a:cubicBezTo>
                    <a:pt x="988" y="266"/>
                    <a:pt x="65" y="1348"/>
                    <a:pt x="33" y="1459"/>
                  </a:cubicBezTo>
                  <a:cubicBezTo>
                    <a:pt x="1" y="1571"/>
                    <a:pt x="765" y="2048"/>
                    <a:pt x="1020" y="2589"/>
                  </a:cubicBezTo>
                  <a:cubicBezTo>
                    <a:pt x="1020" y="2589"/>
                    <a:pt x="1402" y="679"/>
                    <a:pt x="1242" y="27"/>
                  </a:cubicBezTo>
                  <a:cubicBezTo>
                    <a:pt x="1242" y="8"/>
                    <a:pt x="1226" y="0"/>
                    <a:pt x="1209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40550" y="3456025"/>
              <a:ext cx="27600" cy="32600"/>
            </a:xfrm>
            <a:custGeom>
              <a:rect b="b" l="l" r="r" t="t"/>
              <a:pathLst>
                <a:path extrusionOk="0" h="1304" w="1104">
                  <a:moveTo>
                    <a:pt x="906" y="0"/>
                  </a:moveTo>
                  <a:cubicBezTo>
                    <a:pt x="856" y="0"/>
                    <a:pt x="804" y="15"/>
                    <a:pt x="769" y="39"/>
                  </a:cubicBezTo>
                  <a:cubicBezTo>
                    <a:pt x="498" y="182"/>
                    <a:pt x="291" y="389"/>
                    <a:pt x="164" y="659"/>
                  </a:cubicBezTo>
                  <a:cubicBezTo>
                    <a:pt x="1" y="1007"/>
                    <a:pt x="284" y="1304"/>
                    <a:pt x="576" y="1304"/>
                  </a:cubicBezTo>
                  <a:cubicBezTo>
                    <a:pt x="711" y="1304"/>
                    <a:pt x="848" y="1240"/>
                    <a:pt x="944" y="1089"/>
                  </a:cubicBezTo>
                  <a:cubicBezTo>
                    <a:pt x="992" y="1009"/>
                    <a:pt x="1008" y="898"/>
                    <a:pt x="960" y="803"/>
                  </a:cubicBezTo>
                  <a:cubicBezTo>
                    <a:pt x="927" y="737"/>
                    <a:pt x="863" y="701"/>
                    <a:pt x="796" y="701"/>
                  </a:cubicBezTo>
                  <a:cubicBezTo>
                    <a:pt x="766" y="701"/>
                    <a:pt x="735" y="708"/>
                    <a:pt x="705" y="723"/>
                  </a:cubicBezTo>
                  <a:cubicBezTo>
                    <a:pt x="864" y="596"/>
                    <a:pt x="992" y="436"/>
                    <a:pt x="1087" y="245"/>
                  </a:cubicBezTo>
                  <a:cubicBezTo>
                    <a:pt x="1103" y="198"/>
                    <a:pt x="1103" y="166"/>
                    <a:pt x="1103" y="118"/>
                  </a:cubicBezTo>
                  <a:cubicBezTo>
                    <a:pt x="1087" y="54"/>
                    <a:pt x="1023" y="7"/>
                    <a:pt x="960" y="7"/>
                  </a:cubicBezTo>
                  <a:cubicBezTo>
                    <a:pt x="943" y="2"/>
                    <a:pt x="925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858175" y="3455225"/>
              <a:ext cx="17525" cy="46350"/>
            </a:xfrm>
            <a:custGeom>
              <a:rect b="b" l="l" r="r" t="t"/>
              <a:pathLst>
                <a:path extrusionOk="0" h="1854" w="701">
                  <a:moveTo>
                    <a:pt x="225" y="1"/>
                  </a:moveTo>
                  <a:cubicBezTo>
                    <a:pt x="208" y="1"/>
                    <a:pt x="191" y="3"/>
                    <a:pt x="175" y="7"/>
                  </a:cubicBezTo>
                  <a:cubicBezTo>
                    <a:pt x="159" y="7"/>
                    <a:pt x="159" y="55"/>
                    <a:pt x="175" y="55"/>
                  </a:cubicBezTo>
                  <a:cubicBezTo>
                    <a:pt x="239" y="55"/>
                    <a:pt x="287" y="55"/>
                    <a:pt x="334" y="86"/>
                  </a:cubicBezTo>
                  <a:cubicBezTo>
                    <a:pt x="350" y="102"/>
                    <a:pt x="366" y="134"/>
                    <a:pt x="366" y="150"/>
                  </a:cubicBezTo>
                  <a:cubicBezTo>
                    <a:pt x="382" y="293"/>
                    <a:pt x="127" y="596"/>
                    <a:pt x="0" y="723"/>
                  </a:cubicBezTo>
                  <a:cubicBezTo>
                    <a:pt x="0" y="739"/>
                    <a:pt x="0" y="739"/>
                    <a:pt x="0" y="755"/>
                  </a:cubicBezTo>
                  <a:cubicBezTo>
                    <a:pt x="16" y="771"/>
                    <a:pt x="16" y="771"/>
                    <a:pt x="32" y="771"/>
                  </a:cubicBezTo>
                  <a:cubicBezTo>
                    <a:pt x="52" y="764"/>
                    <a:pt x="74" y="760"/>
                    <a:pt x="97" y="760"/>
                  </a:cubicBezTo>
                  <a:cubicBezTo>
                    <a:pt x="130" y="760"/>
                    <a:pt x="163" y="768"/>
                    <a:pt x="191" y="787"/>
                  </a:cubicBezTo>
                  <a:cubicBezTo>
                    <a:pt x="223" y="835"/>
                    <a:pt x="255" y="882"/>
                    <a:pt x="255" y="946"/>
                  </a:cubicBezTo>
                  <a:cubicBezTo>
                    <a:pt x="255" y="1026"/>
                    <a:pt x="223" y="1121"/>
                    <a:pt x="159" y="1185"/>
                  </a:cubicBezTo>
                  <a:cubicBezTo>
                    <a:pt x="143" y="1185"/>
                    <a:pt x="143" y="1201"/>
                    <a:pt x="159" y="1217"/>
                  </a:cubicBezTo>
                  <a:cubicBezTo>
                    <a:pt x="159" y="1217"/>
                    <a:pt x="573" y="1599"/>
                    <a:pt x="637" y="1837"/>
                  </a:cubicBezTo>
                  <a:cubicBezTo>
                    <a:pt x="637" y="1837"/>
                    <a:pt x="653" y="1853"/>
                    <a:pt x="669" y="1853"/>
                  </a:cubicBezTo>
                  <a:cubicBezTo>
                    <a:pt x="685" y="1837"/>
                    <a:pt x="700" y="1821"/>
                    <a:pt x="685" y="1821"/>
                  </a:cubicBezTo>
                  <a:cubicBezTo>
                    <a:pt x="573" y="1583"/>
                    <a:pt x="414" y="1376"/>
                    <a:pt x="207" y="1201"/>
                  </a:cubicBezTo>
                  <a:cubicBezTo>
                    <a:pt x="271" y="1121"/>
                    <a:pt x="303" y="1026"/>
                    <a:pt x="303" y="930"/>
                  </a:cubicBezTo>
                  <a:cubicBezTo>
                    <a:pt x="303" y="866"/>
                    <a:pt x="271" y="787"/>
                    <a:pt x="223" y="755"/>
                  </a:cubicBezTo>
                  <a:cubicBezTo>
                    <a:pt x="175" y="723"/>
                    <a:pt x="143" y="707"/>
                    <a:pt x="96" y="707"/>
                  </a:cubicBezTo>
                  <a:cubicBezTo>
                    <a:pt x="207" y="580"/>
                    <a:pt x="430" y="293"/>
                    <a:pt x="414" y="150"/>
                  </a:cubicBezTo>
                  <a:cubicBezTo>
                    <a:pt x="414" y="118"/>
                    <a:pt x="398" y="71"/>
                    <a:pt x="366" y="55"/>
                  </a:cubicBezTo>
                  <a:cubicBezTo>
                    <a:pt x="330" y="19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723675" y="3421925"/>
              <a:ext cx="29450" cy="62125"/>
            </a:xfrm>
            <a:custGeom>
              <a:rect b="b" l="l" r="r" t="t"/>
              <a:pathLst>
                <a:path extrusionOk="0" h="2485" w="1178">
                  <a:moveTo>
                    <a:pt x="282" y="0"/>
                  </a:moveTo>
                  <a:cubicBezTo>
                    <a:pt x="252" y="0"/>
                    <a:pt x="227" y="21"/>
                    <a:pt x="207" y="65"/>
                  </a:cubicBezTo>
                  <a:cubicBezTo>
                    <a:pt x="0" y="511"/>
                    <a:pt x="48" y="2485"/>
                    <a:pt x="48" y="2485"/>
                  </a:cubicBezTo>
                  <a:lnTo>
                    <a:pt x="1178" y="1753"/>
                  </a:lnTo>
                  <a:cubicBezTo>
                    <a:pt x="1178" y="1753"/>
                    <a:pt x="555" y="0"/>
                    <a:pt x="282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5737200" y="3443750"/>
              <a:ext cx="28000" cy="35725"/>
            </a:xfrm>
            <a:custGeom>
              <a:rect b="b" l="l" r="r" t="t"/>
              <a:pathLst>
                <a:path extrusionOk="0" h="1429" w="1120">
                  <a:moveTo>
                    <a:pt x="255" y="0"/>
                  </a:moveTo>
                  <a:cubicBezTo>
                    <a:pt x="211" y="0"/>
                    <a:pt x="167" y="12"/>
                    <a:pt x="128" y="36"/>
                  </a:cubicBezTo>
                  <a:cubicBezTo>
                    <a:pt x="96" y="68"/>
                    <a:pt x="64" y="100"/>
                    <a:pt x="48" y="148"/>
                  </a:cubicBezTo>
                  <a:cubicBezTo>
                    <a:pt x="0" y="291"/>
                    <a:pt x="16" y="450"/>
                    <a:pt x="80" y="561"/>
                  </a:cubicBezTo>
                  <a:cubicBezTo>
                    <a:pt x="159" y="689"/>
                    <a:pt x="255" y="800"/>
                    <a:pt x="366" y="896"/>
                  </a:cubicBezTo>
                  <a:cubicBezTo>
                    <a:pt x="305" y="865"/>
                    <a:pt x="236" y="847"/>
                    <a:pt x="170" y="847"/>
                  </a:cubicBezTo>
                  <a:cubicBezTo>
                    <a:pt x="134" y="847"/>
                    <a:pt x="98" y="853"/>
                    <a:pt x="64" y="864"/>
                  </a:cubicBezTo>
                  <a:cubicBezTo>
                    <a:pt x="48" y="880"/>
                    <a:pt x="32" y="880"/>
                    <a:pt x="16" y="896"/>
                  </a:cubicBezTo>
                  <a:cubicBezTo>
                    <a:pt x="0" y="912"/>
                    <a:pt x="0" y="943"/>
                    <a:pt x="0" y="959"/>
                  </a:cubicBezTo>
                  <a:cubicBezTo>
                    <a:pt x="32" y="1230"/>
                    <a:pt x="446" y="1389"/>
                    <a:pt x="685" y="1421"/>
                  </a:cubicBezTo>
                  <a:cubicBezTo>
                    <a:pt x="711" y="1426"/>
                    <a:pt x="737" y="1429"/>
                    <a:pt x="761" y="1429"/>
                  </a:cubicBezTo>
                  <a:cubicBezTo>
                    <a:pt x="1023" y="1429"/>
                    <a:pt x="1120" y="1129"/>
                    <a:pt x="1003" y="896"/>
                  </a:cubicBezTo>
                  <a:cubicBezTo>
                    <a:pt x="892" y="641"/>
                    <a:pt x="748" y="418"/>
                    <a:pt x="573" y="211"/>
                  </a:cubicBezTo>
                  <a:cubicBezTo>
                    <a:pt x="525" y="148"/>
                    <a:pt x="462" y="84"/>
                    <a:pt x="382" y="36"/>
                  </a:cubicBezTo>
                  <a:cubicBezTo>
                    <a:pt x="342" y="12"/>
                    <a:pt x="299" y="0"/>
                    <a:pt x="255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5724450" y="3443300"/>
              <a:ext cx="21925" cy="41550"/>
            </a:xfrm>
            <a:custGeom>
              <a:rect b="b" l="l" r="r" t="t"/>
              <a:pathLst>
                <a:path extrusionOk="0" h="1662" w="877">
                  <a:moveTo>
                    <a:pt x="737" y="0"/>
                  </a:moveTo>
                  <a:cubicBezTo>
                    <a:pt x="678" y="0"/>
                    <a:pt x="622" y="18"/>
                    <a:pt x="574" y="54"/>
                  </a:cubicBezTo>
                  <a:cubicBezTo>
                    <a:pt x="510" y="118"/>
                    <a:pt x="478" y="197"/>
                    <a:pt x="494" y="293"/>
                  </a:cubicBezTo>
                  <a:cubicBezTo>
                    <a:pt x="526" y="500"/>
                    <a:pt x="622" y="707"/>
                    <a:pt x="781" y="850"/>
                  </a:cubicBezTo>
                  <a:cubicBezTo>
                    <a:pt x="741" y="834"/>
                    <a:pt x="697" y="826"/>
                    <a:pt x="653" y="826"/>
                  </a:cubicBezTo>
                  <a:cubicBezTo>
                    <a:pt x="610" y="826"/>
                    <a:pt x="566" y="834"/>
                    <a:pt x="526" y="850"/>
                  </a:cubicBezTo>
                  <a:cubicBezTo>
                    <a:pt x="494" y="882"/>
                    <a:pt x="478" y="914"/>
                    <a:pt x="478" y="945"/>
                  </a:cubicBezTo>
                  <a:cubicBezTo>
                    <a:pt x="462" y="1057"/>
                    <a:pt x="510" y="1152"/>
                    <a:pt x="606" y="1216"/>
                  </a:cubicBezTo>
                  <a:lnTo>
                    <a:pt x="1" y="1614"/>
                  </a:lnTo>
                  <a:cubicBezTo>
                    <a:pt x="1" y="1614"/>
                    <a:pt x="1" y="1630"/>
                    <a:pt x="1" y="1646"/>
                  </a:cubicBezTo>
                  <a:cubicBezTo>
                    <a:pt x="1" y="1646"/>
                    <a:pt x="17" y="1662"/>
                    <a:pt x="17" y="1662"/>
                  </a:cubicBezTo>
                  <a:lnTo>
                    <a:pt x="17" y="1646"/>
                  </a:lnTo>
                  <a:lnTo>
                    <a:pt x="638" y="1232"/>
                  </a:lnTo>
                  <a:cubicBezTo>
                    <a:pt x="653" y="1216"/>
                    <a:pt x="653" y="1216"/>
                    <a:pt x="653" y="1200"/>
                  </a:cubicBezTo>
                  <a:cubicBezTo>
                    <a:pt x="653" y="1200"/>
                    <a:pt x="653" y="1184"/>
                    <a:pt x="638" y="1184"/>
                  </a:cubicBezTo>
                  <a:cubicBezTo>
                    <a:pt x="558" y="1136"/>
                    <a:pt x="494" y="1041"/>
                    <a:pt x="510" y="945"/>
                  </a:cubicBezTo>
                  <a:cubicBezTo>
                    <a:pt x="510" y="930"/>
                    <a:pt x="526" y="898"/>
                    <a:pt x="542" y="898"/>
                  </a:cubicBezTo>
                  <a:cubicBezTo>
                    <a:pt x="561" y="883"/>
                    <a:pt x="591" y="878"/>
                    <a:pt x="625" y="878"/>
                  </a:cubicBezTo>
                  <a:cubicBezTo>
                    <a:pt x="702" y="878"/>
                    <a:pt x="800" y="907"/>
                    <a:pt x="844" y="930"/>
                  </a:cubicBezTo>
                  <a:lnTo>
                    <a:pt x="876" y="930"/>
                  </a:lnTo>
                  <a:cubicBezTo>
                    <a:pt x="876" y="914"/>
                    <a:pt x="876" y="898"/>
                    <a:pt x="876" y="898"/>
                  </a:cubicBezTo>
                  <a:cubicBezTo>
                    <a:pt x="876" y="882"/>
                    <a:pt x="526" y="579"/>
                    <a:pt x="526" y="277"/>
                  </a:cubicBezTo>
                  <a:cubicBezTo>
                    <a:pt x="526" y="213"/>
                    <a:pt x="542" y="150"/>
                    <a:pt x="590" y="102"/>
                  </a:cubicBezTo>
                  <a:cubicBezTo>
                    <a:pt x="638" y="66"/>
                    <a:pt x="694" y="48"/>
                    <a:pt x="746" y="48"/>
                  </a:cubicBezTo>
                  <a:cubicBezTo>
                    <a:pt x="764" y="48"/>
                    <a:pt x="781" y="50"/>
                    <a:pt x="797" y="54"/>
                  </a:cubicBezTo>
                  <a:cubicBezTo>
                    <a:pt x="813" y="54"/>
                    <a:pt x="829" y="38"/>
                    <a:pt x="829" y="22"/>
                  </a:cubicBezTo>
                  <a:cubicBezTo>
                    <a:pt x="829" y="6"/>
                    <a:pt x="813" y="6"/>
                    <a:pt x="797" y="6"/>
                  </a:cubicBezTo>
                  <a:cubicBezTo>
                    <a:pt x="777" y="2"/>
                    <a:pt x="757" y="0"/>
                    <a:pt x="737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5812000" y="3620525"/>
              <a:ext cx="75250" cy="30275"/>
            </a:xfrm>
            <a:custGeom>
              <a:rect b="b" l="l" r="r" t="t"/>
              <a:pathLst>
                <a:path extrusionOk="0" h="1211" w="3010">
                  <a:moveTo>
                    <a:pt x="2643" y="1"/>
                  </a:moveTo>
                  <a:cubicBezTo>
                    <a:pt x="2516" y="48"/>
                    <a:pt x="2372" y="128"/>
                    <a:pt x="2277" y="160"/>
                  </a:cubicBezTo>
                  <a:cubicBezTo>
                    <a:pt x="1752" y="271"/>
                    <a:pt x="1226" y="430"/>
                    <a:pt x="717" y="605"/>
                  </a:cubicBezTo>
                  <a:cubicBezTo>
                    <a:pt x="494" y="685"/>
                    <a:pt x="287" y="812"/>
                    <a:pt x="96" y="956"/>
                  </a:cubicBezTo>
                  <a:cubicBezTo>
                    <a:pt x="48" y="1003"/>
                    <a:pt x="1" y="1083"/>
                    <a:pt x="17" y="1147"/>
                  </a:cubicBezTo>
                  <a:cubicBezTo>
                    <a:pt x="48" y="1210"/>
                    <a:pt x="128" y="1210"/>
                    <a:pt x="192" y="1210"/>
                  </a:cubicBezTo>
                  <a:cubicBezTo>
                    <a:pt x="988" y="1210"/>
                    <a:pt x="1768" y="924"/>
                    <a:pt x="2516" y="653"/>
                  </a:cubicBezTo>
                  <a:lnTo>
                    <a:pt x="3009" y="462"/>
                  </a:lnTo>
                  <a:cubicBezTo>
                    <a:pt x="2866" y="287"/>
                    <a:pt x="2738" y="128"/>
                    <a:pt x="2643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5823550" y="3653950"/>
              <a:ext cx="91550" cy="39425"/>
            </a:xfrm>
            <a:custGeom>
              <a:rect b="b" l="l" r="r" t="t"/>
              <a:pathLst>
                <a:path extrusionOk="0" h="1577" w="3662">
                  <a:moveTo>
                    <a:pt x="3168" y="1"/>
                  </a:moveTo>
                  <a:cubicBezTo>
                    <a:pt x="3104" y="32"/>
                    <a:pt x="3041" y="48"/>
                    <a:pt x="2993" y="64"/>
                  </a:cubicBezTo>
                  <a:cubicBezTo>
                    <a:pt x="2563" y="176"/>
                    <a:pt x="2133" y="271"/>
                    <a:pt x="1703" y="383"/>
                  </a:cubicBezTo>
                  <a:cubicBezTo>
                    <a:pt x="1146" y="526"/>
                    <a:pt x="621" y="796"/>
                    <a:pt x="175" y="1147"/>
                  </a:cubicBezTo>
                  <a:cubicBezTo>
                    <a:pt x="112" y="1194"/>
                    <a:pt x="64" y="1258"/>
                    <a:pt x="32" y="1322"/>
                  </a:cubicBezTo>
                  <a:cubicBezTo>
                    <a:pt x="0" y="1385"/>
                    <a:pt x="16" y="1465"/>
                    <a:pt x="64" y="1513"/>
                  </a:cubicBezTo>
                  <a:cubicBezTo>
                    <a:pt x="112" y="1561"/>
                    <a:pt x="191" y="1576"/>
                    <a:pt x="255" y="1576"/>
                  </a:cubicBezTo>
                  <a:cubicBezTo>
                    <a:pt x="589" y="1545"/>
                    <a:pt x="923" y="1449"/>
                    <a:pt x="1226" y="1306"/>
                  </a:cubicBezTo>
                  <a:cubicBezTo>
                    <a:pt x="1942" y="1035"/>
                    <a:pt x="2706" y="892"/>
                    <a:pt x="3486" y="876"/>
                  </a:cubicBezTo>
                  <a:cubicBezTo>
                    <a:pt x="3550" y="876"/>
                    <a:pt x="3598" y="876"/>
                    <a:pt x="3661" y="860"/>
                  </a:cubicBezTo>
                  <a:cubicBezTo>
                    <a:pt x="3518" y="574"/>
                    <a:pt x="3343" y="287"/>
                    <a:pt x="3168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5849025" y="3702900"/>
              <a:ext cx="80400" cy="31600"/>
            </a:xfrm>
            <a:custGeom>
              <a:rect b="b" l="l" r="r" t="t"/>
              <a:pathLst>
                <a:path extrusionOk="0" h="1264" w="3216">
                  <a:moveTo>
                    <a:pt x="3040" y="0"/>
                  </a:moveTo>
                  <a:cubicBezTo>
                    <a:pt x="2563" y="80"/>
                    <a:pt x="2101" y="176"/>
                    <a:pt x="1624" y="271"/>
                  </a:cubicBezTo>
                  <a:cubicBezTo>
                    <a:pt x="1178" y="351"/>
                    <a:pt x="732" y="494"/>
                    <a:pt x="318" y="701"/>
                  </a:cubicBezTo>
                  <a:cubicBezTo>
                    <a:pt x="207" y="749"/>
                    <a:pt x="127" y="812"/>
                    <a:pt x="64" y="908"/>
                  </a:cubicBezTo>
                  <a:cubicBezTo>
                    <a:pt x="0" y="1003"/>
                    <a:pt x="16" y="1131"/>
                    <a:pt x="96" y="1210"/>
                  </a:cubicBezTo>
                  <a:cubicBezTo>
                    <a:pt x="155" y="1246"/>
                    <a:pt x="215" y="1264"/>
                    <a:pt x="275" y="1264"/>
                  </a:cubicBezTo>
                  <a:cubicBezTo>
                    <a:pt x="294" y="1264"/>
                    <a:pt x="314" y="1262"/>
                    <a:pt x="334" y="1258"/>
                  </a:cubicBezTo>
                  <a:cubicBezTo>
                    <a:pt x="637" y="1210"/>
                    <a:pt x="923" y="1147"/>
                    <a:pt x="1210" y="1051"/>
                  </a:cubicBezTo>
                  <a:cubicBezTo>
                    <a:pt x="1694" y="933"/>
                    <a:pt x="2195" y="867"/>
                    <a:pt x="2695" y="867"/>
                  </a:cubicBezTo>
                  <a:cubicBezTo>
                    <a:pt x="2869" y="867"/>
                    <a:pt x="3043" y="875"/>
                    <a:pt x="3215" y="892"/>
                  </a:cubicBezTo>
                  <a:cubicBezTo>
                    <a:pt x="3183" y="589"/>
                    <a:pt x="3120" y="303"/>
                    <a:pt x="3040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652025" y="3770425"/>
              <a:ext cx="121400" cy="87300"/>
            </a:xfrm>
            <a:custGeom>
              <a:rect b="b" l="l" r="r" t="t"/>
              <a:pathLst>
                <a:path extrusionOk="0" h="3492" w="4856">
                  <a:moveTo>
                    <a:pt x="837" y="0"/>
                  </a:moveTo>
                  <a:cubicBezTo>
                    <a:pt x="750" y="0"/>
                    <a:pt x="664" y="16"/>
                    <a:pt x="590" y="53"/>
                  </a:cubicBezTo>
                  <a:cubicBezTo>
                    <a:pt x="65" y="260"/>
                    <a:pt x="1" y="881"/>
                    <a:pt x="144" y="1358"/>
                  </a:cubicBezTo>
                  <a:cubicBezTo>
                    <a:pt x="399" y="2186"/>
                    <a:pt x="1179" y="2727"/>
                    <a:pt x="1959" y="3014"/>
                  </a:cubicBezTo>
                  <a:cubicBezTo>
                    <a:pt x="2643" y="3284"/>
                    <a:pt x="3359" y="3428"/>
                    <a:pt x="4092" y="3491"/>
                  </a:cubicBezTo>
                  <a:lnTo>
                    <a:pt x="4092" y="3459"/>
                  </a:lnTo>
                  <a:cubicBezTo>
                    <a:pt x="4028" y="3253"/>
                    <a:pt x="3980" y="3030"/>
                    <a:pt x="4123" y="2855"/>
                  </a:cubicBezTo>
                  <a:cubicBezTo>
                    <a:pt x="4187" y="2791"/>
                    <a:pt x="4267" y="2727"/>
                    <a:pt x="4362" y="2695"/>
                  </a:cubicBezTo>
                  <a:cubicBezTo>
                    <a:pt x="4569" y="2552"/>
                    <a:pt x="4760" y="2361"/>
                    <a:pt x="4856" y="2122"/>
                  </a:cubicBezTo>
                  <a:cubicBezTo>
                    <a:pt x="4474" y="1995"/>
                    <a:pt x="4092" y="1820"/>
                    <a:pt x="3741" y="1613"/>
                  </a:cubicBezTo>
                  <a:cubicBezTo>
                    <a:pt x="3232" y="1311"/>
                    <a:pt x="2755" y="976"/>
                    <a:pt x="2245" y="642"/>
                  </a:cubicBezTo>
                  <a:cubicBezTo>
                    <a:pt x="1879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7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667950" y="3799675"/>
              <a:ext cx="4400" cy="4875"/>
            </a:xfrm>
            <a:custGeom>
              <a:rect b="b" l="l" r="r" t="t"/>
              <a:pathLst>
                <a:path extrusionOk="0" h="195" w="176">
                  <a:moveTo>
                    <a:pt x="46" y="0"/>
                  </a:moveTo>
                  <a:cubicBezTo>
                    <a:pt x="36" y="0"/>
                    <a:pt x="25" y="4"/>
                    <a:pt x="16" y="13"/>
                  </a:cubicBezTo>
                  <a:cubicBezTo>
                    <a:pt x="1" y="29"/>
                    <a:pt x="1" y="77"/>
                    <a:pt x="48" y="125"/>
                  </a:cubicBezTo>
                  <a:cubicBezTo>
                    <a:pt x="73" y="173"/>
                    <a:pt x="106" y="194"/>
                    <a:pt x="135" y="194"/>
                  </a:cubicBezTo>
                  <a:cubicBezTo>
                    <a:pt x="144" y="194"/>
                    <a:pt x="152" y="192"/>
                    <a:pt x="160" y="188"/>
                  </a:cubicBezTo>
                  <a:cubicBezTo>
                    <a:pt x="176" y="157"/>
                    <a:pt x="176" y="109"/>
                    <a:pt x="128" y="61"/>
                  </a:cubicBezTo>
                  <a:cubicBezTo>
                    <a:pt x="105" y="27"/>
                    <a:pt x="74" y="0"/>
                    <a:pt x="46" y="0"/>
                  </a:cubicBez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915075" y="3749050"/>
              <a:ext cx="2800" cy="6000"/>
            </a:xfrm>
            <a:custGeom>
              <a:rect b="b" l="l" r="r" t="t"/>
              <a:pathLst>
                <a:path extrusionOk="0" h="240" w="112">
                  <a:moveTo>
                    <a:pt x="96" y="1"/>
                  </a:moveTo>
                  <a:cubicBezTo>
                    <a:pt x="80" y="1"/>
                    <a:pt x="64" y="17"/>
                    <a:pt x="64" y="33"/>
                  </a:cubicBezTo>
                  <a:cubicBezTo>
                    <a:pt x="64" y="96"/>
                    <a:pt x="32" y="144"/>
                    <a:pt x="16" y="208"/>
                  </a:cubicBezTo>
                  <a:cubicBezTo>
                    <a:pt x="0" y="224"/>
                    <a:pt x="16" y="224"/>
                    <a:pt x="16" y="240"/>
                  </a:cubicBezTo>
                  <a:lnTo>
                    <a:pt x="48" y="240"/>
                  </a:lnTo>
                  <a:cubicBezTo>
                    <a:pt x="80" y="176"/>
                    <a:pt x="112" y="96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919850" y="3743100"/>
              <a:ext cx="2000" cy="6775"/>
            </a:xfrm>
            <a:custGeom>
              <a:rect b="b" l="l" r="r" t="t"/>
              <a:pathLst>
                <a:path extrusionOk="0" h="271" w="80">
                  <a:moveTo>
                    <a:pt x="16" y="0"/>
                  </a:moveTo>
                  <a:cubicBezTo>
                    <a:pt x="0" y="0"/>
                    <a:pt x="0" y="16"/>
                    <a:pt x="0" y="32"/>
                  </a:cubicBezTo>
                  <a:cubicBezTo>
                    <a:pt x="16" y="96"/>
                    <a:pt x="16" y="175"/>
                    <a:pt x="0" y="239"/>
                  </a:cubicBezTo>
                  <a:cubicBezTo>
                    <a:pt x="0" y="255"/>
                    <a:pt x="0" y="271"/>
                    <a:pt x="16" y="271"/>
                  </a:cubicBezTo>
                  <a:cubicBezTo>
                    <a:pt x="32" y="271"/>
                    <a:pt x="48" y="271"/>
                    <a:pt x="48" y="255"/>
                  </a:cubicBezTo>
                  <a:cubicBezTo>
                    <a:pt x="80" y="175"/>
                    <a:pt x="80" y="96"/>
                    <a:pt x="48" y="16"/>
                  </a:cubicBezTo>
                  <a:cubicBezTo>
                    <a:pt x="48" y="0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917450" y="3752250"/>
              <a:ext cx="3625" cy="7575"/>
            </a:xfrm>
            <a:custGeom>
              <a:rect b="b" l="l" r="r" t="t"/>
              <a:pathLst>
                <a:path extrusionOk="0" h="303" w="145">
                  <a:moveTo>
                    <a:pt x="128" y="0"/>
                  </a:moveTo>
                  <a:cubicBezTo>
                    <a:pt x="112" y="0"/>
                    <a:pt x="96" y="0"/>
                    <a:pt x="96" y="16"/>
                  </a:cubicBezTo>
                  <a:cubicBezTo>
                    <a:pt x="64" y="112"/>
                    <a:pt x="33" y="191"/>
                    <a:pt x="1" y="271"/>
                  </a:cubicBezTo>
                  <a:cubicBezTo>
                    <a:pt x="1" y="287"/>
                    <a:pt x="1" y="303"/>
                    <a:pt x="17" y="303"/>
                  </a:cubicBezTo>
                  <a:cubicBezTo>
                    <a:pt x="33" y="303"/>
                    <a:pt x="33" y="303"/>
                    <a:pt x="49" y="287"/>
                  </a:cubicBezTo>
                  <a:cubicBezTo>
                    <a:pt x="80" y="207"/>
                    <a:pt x="112" y="128"/>
                    <a:pt x="144" y="32"/>
                  </a:cubicBezTo>
                  <a:cubicBezTo>
                    <a:pt x="144" y="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737600" y="3603025"/>
              <a:ext cx="2400" cy="7575"/>
            </a:xfrm>
            <a:custGeom>
              <a:rect b="b" l="l" r="r" t="t"/>
              <a:pathLst>
                <a:path extrusionOk="0" h="303" w="96">
                  <a:moveTo>
                    <a:pt x="80" y="0"/>
                  </a:moveTo>
                  <a:cubicBezTo>
                    <a:pt x="64" y="0"/>
                    <a:pt x="48" y="0"/>
                    <a:pt x="48" y="16"/>
                  </a:cubicBezTo>
                  <a:cubicBezTo>
                    <a:pt x="16" y="112"/>
                    <a:pt x="16" y="191"/>
                    <a:pt x="0" y="287"/>
                  </a:cubicBezTo>
                  <a:cubicBezTo>
                    <a:pt x="0" y="303"/>
                    <a:pt x="16" y="303"/>
                    <a:pt x="32" y="303"/>
                  </a:cubicBezTo>
                  <a:cubicBezTo>
                    <a:pt x="48" y="303"/>
                    <a:pt x="48" y="303"/>
                    <a:pt x="48" y="287"/>
                  </a:cubicBezTo>
                  <a:cubicBezTo>
                    <a:pt x="64" y="191"/>
                    <a:pt x="64" y="112"/>
                    <a:pt x="96" y="32"/>
                  </a:cubicBezTo>
                  <a:cubicBezTo>
                    <a:pt x="96" y="16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5741175" y="3600625"/>
              <a:ext cx="2800" cy="5200"/>
            </a:xfrm>
            <a:custGeom>
              <a:rect b="b" l="l" r="r" t="t"/>
              <a:pathLst>
                <a:path extrusionOk="0" h="208" w="112">
                  <a:moveTo>
                    <a:pt x="96" y="1"/>
                  </a:moveTo>
                  <a:cubicBezTo>
                    <a:pt x="80" y="1"/>
                    <a:pt x="64" y="1"/>
                    <a:pt x="64" y="17"/>
                  </a:cubicBezTo>
                  <a:cubicBezTo>
                    <a:pt x="32" y="64"/>
                    <a:pt x="16" y="128"/>
                    <a:pt x="16" y="192"/>
                  </a:cubicBezTo>
                  <a:cubicBezTo>
                    <a:pt x="0" y="192"/>
                    <a:pt x="16" y="208"/>
                    <a:pt x="32" y="208"/>
                  </a:cubicBezTo>
                  <a:cubicBezTo>
                    <a:pt x="48" y="208"/>
                    <a:pt x="48" y="208"/>
                    <a:pt x="64" y="192"/>
                  </a:cubicBezTo>
                  <a:cubicBezTo>
                    <a:pt x="64" y="144"/>
                    <a:pt x="80" y="80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5740375" y="3607800"/>
              <a:ext cx="1625" cy="6150"/>
            </a:xfrm>
            <a:custGeom>
              <a:rect b="b" l="l" r="r" t="t"/>
              <a:pathLst>
                <a:path extrusionOk="0" h="246" w="65">
                  <a:moveTo>
                    <a:pt x="32" y="0"/>
                  </a:moveTo>
                  <a:cubicBezTo>
                    <a:pt x="32" y="0"/>
                    <a:pt x="16" y="16"/>
                    <a:pt x="16" y="32"/>
                  </a:cubicBezTo>
                  <a:cubicBezTo>
                    <a:pt x="1" y="96"/>
                    <a:pt x="1" y="159"/>
                    <a:pt x="16" y="223"/>
                  </a:cubicBezTo>
                  <a:cubicBezTo>
                    <a:pt x="16" y="234"/>
                    <a:pt x="16" y="246"/>
                    <a:pt x="22" y="246"/>
                  </a:cubicBezTo>
                  <a:cubicBezTo>
                    <a:pt x="24" y="246"/>
                    <a:pt x="28" y="244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ubicBezTo>
                    <a:pt x="48" y="159"/>
                    <a:pt x="48" y="96"/>
                    <a:pt x="64" y="32"/>
                  </a:cubicBezTo>
                  <a:cubicBezTo>
                    <a:pt x="64" y="16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5868500" y="3431725"/>
              <a:ext cx="5200" cy="3775"/>
            </a:xfrm>
            <a:custGeom>
              <a:rect b="b" l="l" r="r" t="t"/>
              <a:pathLst>
                <a:path extrusionOk="0" h="151" w="208">
                  <a:moveTo>
                    <a:pt x="196" y="1"/>
                  </a:moveTo>
                  <a:cubicBezTo>
                    <a:pt x="194" y="1"/>
                    <a:pt x="192" y="2"/>
                    <a:pt x="192" y="8"/>
                  </a:cubicBezTo>
                  <a:cubicBezTo>
                    <a:pt x="112" y="24"/>
                    <a:pt x="49" y="55"/>
                    <a:pt x="1" y="119"/>
                  </a:cubicBezTo>
                  <a:cubicBezTo>
                    <a:pt x="1" y="119"/>
                    <a:pt x="1" y="135"/>
                    <a:pt x="1" y="151"/>
                  </a:cubicBezTo>
                  <a:lnTo>
                    <a:pt x="17" y="151"/>
                  </a:lnTo>
                  <a:cubicBezTo>
                    <a:pt x="17" y="151"/>
                    <a:pt x="33" y="151"/>
                    <a:pt x="33" y="135"/>
                  </a:cubicBezTo>
                  <a:cubicBezTo>
                    <a:pt x="81" y="87"/>
                    <a:pt x="128" y="55"/>
                    <a:pt x="192" y="40"/>
                  </a:cubicBezTo>
                  <a:cubicBezTo>
                    <a:pt x="208" y="40"/>
                    <a:pt x="208" y="24"/>
                    <a:pt x="208" y="8"/>
                  </a:cubicBezTo>
                  <a:cubicBezTo>
                    <a:pt x="208" y="8"/>
                    <a:pt x="201" y="1"/>
                    <a:pt x="1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5872100" y="3432700"/>
              <a:ext cx="4800" cy="3200"/>
            </a:xfrm>
            <a:custGeom>
              <a:rect b="b" l="l" r="r" t="t"/>
              <a:pathLst>
                <a:path extrusionOk="0" h="128" w="192">
                  <a:moveTo>
                    <a:pt x="175" y="1"/>
                  </a:moveTo>
                  <a:cubicBezTo>
                    <a:pt x="112" y="16"/>
                    <a:pt x="48" y="48"/>
                    <a:pt x="0" y="96"/>
                  </a:cubicBezTo>
                  <a:cubicBezTo>
                    <a:pt x="0" y="96"/>
                    <a:pt x="0" y="112"/>
                    <a:pt x="0" y="128"/>
                  </a:cubicBezTo>
                  <a:lnTo>
                    <a:pt x="16" y="128"/>
                  </a:lnTo>
                  <a:cubicBezTo>
                    <a:pt x="16" y="112"/>
                    <a:pt x="16" y="112"/>
                    <a:pt x="16" y="112"/>
                  </a:cubicBezTo>
                  <a:cubicBezTo>
                    <a:pt x="64" y="80"/>
                    <a:pt x="112" y="48"/>
                    <a:pt x="175" y="32"/>
                  </a:cubicBezTo>
                  <a:cubicBezTo>
                    <a:pt x="191" y="32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5867325" y="3435475"/>
              <a:ext cx="4400" cy="4675"/>
            </a:xfrm>
            <a:custGeom>
              <a:rect b="b" l="l" r="r" t="t"/>
              <a:pathLst>
                <a:path extrusionOk="0" h="187" w="176">
                  <a:moveTo>
                    <a:pt x="143" y="1"/>
                  </a:moveTo>
                  <a:cubicBezTo>
                    <a:pt x="80" y="33"/>
                    <a:pt x="32" y="81"/>
                    <a:pt x="0" y="144"/>
                  </a:cubicBezTo>
                  <a:cubicBezTo>
                    <a:pt x="0" y="160"/>
                    <a:pt x="0" y="160"/>
                    <a:pt x="0" y="176"/>
                  </a:cubicBezTo>
                  <a:cubicBezTo>
                    <a:pt x="7" y="183"/>
                    <a:pt x="19" y="187"/>
                    <a:pt x="30" y="187"/>
                  </a:cubicBezTo>
                  <a:cubicBezTo>
                    <a:pt x="45" y="187"/>
                    <a:pt x="57" y="179"/>
                    <a:pt x="48" y="160"/>
                  </a:cubicBezTo>
                  <a:cubicBezTo>
                    <a:pt x="80" y="112"/>
                    <a:pt x="112" y="65"/>
                    <a:pt x="175" y="33"/>
                  </a:cubicBezTo>
                  <a:cubicBezTo>
                    <a:pt x="175" y="17"/>
                    <a:pt x="175" y="17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6" name="Google Shape;926;p43"/>
          <p:cNvCxnSpPr>
            <a:stCxn id="886" idx="0"/>
            <a:endCxn id="927" idx="4"/>
          </p:cNvCxnSpPr>
          <p:nvPr/>
        </p:nvCxnSpPr>
        <p:spPr>
          <a:xfrm flipH="1" rot="-5400000">
            <a:off x="2593125" y="2814226"/>
            <a:ext cx="294600" cy="1779600"/>
          </a:xfrm>
          <a:prstGeom prst="bentConnector5">
            <a:avLst>
              <a:gd fmla="val -80830" name="adj1"/>
              <a:gd fmla="val 71201" name="adj2"/>
              <a:gd fmla="val 63832" name="adj3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7" name="Google Shape;927;p43"/>
          <p:cNvSpPr/>
          <p:nvPr/>
        </p:nvSpPr>
        <p:spPr>
          <a:xfrm>
            <a:off x="3253675" y="309793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3"/>
          <p:cNvSpPr/>
          <p:nvPr/>
        </p:nvSpPr>
        <p:spPr>
          <a:xfrm>
            <a:off x="3187525" y="1341861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9" name="Google Shape;929;p43"/>
          <p:cNvCxnSpPr>
            <a:stCxn id="885" idx="0"/>
            <a:endCxn id="928" idx="2"/>
          </p:cNvCxnSpPr>
          <p:nvPr/>
        </p:nvCxnSpPr>
        <p:spPr>
          <a:xfrm flipH="1" rot="-5400000">
            <a:off x="2412950" y="944175"/>
            <a:ext cx="212100" cy="1336800"/>
          </a:xfrm>
          <a:prstGeom prst="bentConnector4">
            <a:avLst>
              <a:gd fmla="val -112270" name="adj1"/>
              <a:gd fmla="val 92313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6" name="Google Shape;876;p43"/>
          <p:cNvSpPr/>
          <p:nvPr/>
        </p:nvSpPr>
        <p:spPr>
          <a:xfrm>
            <a:off x="5252388" y="1408949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" name="Google Shape;930;p43"/>
          <p:cNvCxnSpPr>
            <a:stCxn id="880" idx="4"/>
            <a:endCxn id="931" idx="0"/>
          </p:cNvCxnSpPr>
          <p:nvPr/>
        </p:nvCxnSpPr>
        <p:spPr>
          <a:xfrm>
            <a:off x="4561812" y="3905488"/>
            <a:ext cx="10200" cy="402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1" name="Google Shape;931;p43"/>
          <p:cNvSpPr txBox="1"/>
          <p:nvPr/>
        </p:nvSpPr>
        <p:spPr>
          <a:xfrm>
            <a:off x="3961350" y="4308150"/>
            <a:ext cx="12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Behaviors</a:t>
            </a:r>
            <a:endParaRPr b="1" sz="18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32" name="Google Shape;932;p43"/>
          <p:cNvSpPr txBox="1"/>
          <p:nvPr/>
        </p:nvSpPr>
        <p:spPr>
          <a:xfrm>
            <a:off x="2560800" y="4582800"/>
            <a:ext cx="397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Animal ID, Playgroup status, friendliness towards cats/dogs/people, potty trained, any special traits</a:t>
            </a:r>
            <a:endParaRPr sz="1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33" name="Google Shape;933;p43"/>
          <p:cNvCxnSpPr/>
          <p:nvPr/>
        </p:nvCxnSpPr>
        <p:spPr>
          <a:xfrm flipH="1" rot="10800000">
            <a:off x="4632475" y="636500"/>
            <a:ext cx="300" cy="44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4" name="Google Shape;934;p43"/>
          <p:cNvSpPr txBox="1"/>
          <p:nvPr/>
        </p:nvSpPr>
        <p:spPr>
          <a:xfrm>
            <a:off x="2563525" y="233000"/>
            <a:ext cx="413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Animal ID, 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ame, weight, species, breed, age, location, sex</a:t>
            </a:r>
            <a:endParaRPr sz="11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5" name="Google Shape;935;p43"/>
          <p:cNvSpPr/>
          <p:nvPr/>
        </p:nvSpPr>
        <p:spPr>
          <a:xfrm>
            <a:off x="4171188" y="333578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3"/>
          <p:cNvSpPr/>
          <p:nvPr/>
        </p:nvSpPr>
        <p:spPr>
          <a:xfrm>
            <a:off x="4348814" y="3515838"/>
            <a:ext cx="398063" cy="397007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3"/>
          <p:cNvSpPr/>
          <p:nvPr/>
        </p:nvSpPr>
        <p:spPr>
          <a:xfrm>
            <a:off x="5077888" y="3152199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4263363" y="885999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3365148" y="1571113"/>
            <a:ext cx="398067" cy="353987"/>
          </a:xfrm>
          <a:custGeom>
            <a:rect b="b" l="l" r="r" t="t"/>
            <a:pathLst>
              <a:path extrusionOk="0" h="17074" w="19326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940" name="Google Shape;940;p43"/>
          <p:cNvSpPr/>
          <p:nvPr/>
        </p:nvSpPr>
        <p:spPr>
          <a:xfrm>
            <a:off x="3443775" y="3289763"/>
            <a:ext cx="341579" cy="341772"/>
          </a:xfrm>
          <a:custGeom>
            <a:rect b="b" l="l" r="r" t="t"/>
            <a:pathLst>
              <a:path extrusionOk="0" h="14155" w="14147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43"/>
          <p:cNvGrpSpPr/>
          <p:nvPr/>
        </p:nvGrpSpPr>
        <p:grpSpPr>
          <a:xfrm>
            <a:off x="5473167" y="1608990"/>
            <a:ext cx="311749" cy="353210"/>
            <a:chOff x="-27710725" y="1959200"/>
            <a:chExt cx="260725" cy="295400"/>
          </a:xfrm>
        </p:grpSpPr>
        <p:sp>
          <p:nvSpPr>
            <p:cNvPr id="942" name="Google Shape;942;p43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43"/>
          <p:cNvGrpSpPr/>
          <p:nvPr/>
        </p:nvGrpSpPr>
        <p:grpSpPr>
          <a:xfrm>
            <a:off x="5259337" y="3344062"/>
            <a:ext cx="390426" cy="369586"/>
            <a:chOff x="-39055650" y="2315975"/>
            <a:chExt cx="331600" cy="313900"/>
          </a:xfrm>
        </p:grpSpPr>
        <p:sp>
          <p:nvSpPr>
            <p:cNvPr id="945" name="Google Shape;945;p43"/>
            <p:cNvSpPr/>
            <p:nvPr/>
          </p:nvSpPr>
          <p:spPr>
            <a:xfrm>
              <a:off x="-38976900" y="2390225"/>
              <a:ext cx="167775" cy="165825"/>
            </a:xfrm>
            <a:custGeom>
              <a:rect b="b" l="l" r="r" t="t"/>
              <a:pathLst>
                <a:path extrusionOk="0" h="6633" w="6711">
                  <a:moveTo>
                    <a:pt x="3765" y="1"/>
                  </a:moveTo>
                  <a:cubicBezTo>
                    <a:pt x="3655" y="1"/>
                    <a:pt x="3545" y="40"/>
                    <a:pt x="3466" y="119"/>
                  </a:cubicBezTo>
                  <a:cubicBezTo>
                    <a:pt x="3309" y="276"/>
                    <a:pt x="3309" y="560"/>
                    <a:pt x="3466" y="718"/>
                  </a:cubicBezTo>
                  <a:lnTo>
                    <a:pt x="4411" y="1663"/>
                  </a:lnTo>
                  <a:lnTo>
                    <a:pt x="3340" y="2734"/>
                  </a:lnTo>
                  <a:lnTo>
                    <a:pt x="2395" y="1789"/>
                  </a:lnTo>
                  <a:cubicBezTo>
                    <a:pt x="2316" y="1710"/>
                    <a:pt x="2214" y="1671"/>
                    <a:pt x="2111" y="1671"/>
                  </a:cubicBezTo>
                  <a:cubicBezTo>
                    <a:pt x="2009" y="1671"/>
                    <a:pt x="1907" y="1710"/>
                    <a:pt x="1828" y="1789"/>
                  </a:cubicBezTo>
                  <a:cubicBezTo>
                    <a:pt x="1670" y="1946"/>
                    <a:pt x="1670" y="2198"/>
                    <a:pt x="1828" y="2387"/>
                  </a:cubicBezTo>
                  <a:lnTo>
                    <a:pt x="2773" y="3332"/>
                  </a:lnTo>
                  <a:lnTo>
                    <a:pt x="1702" y="4372"/>
                  </a:lnTo>
                  <a:lnTo>
                    <a:pt x="757" y="3427"/>
                  </a:lnTo>
                  <a:cubicBezTo>
                    <a:pt x="678" y="3348"/>
                    <a:pt x="568" y="3309"/>
                    <a:pt x="457" y="3309"/>
                  </a:cubicBezTo>
                  <a:cubicBezTo>
                    <a:pt x="347" y="3309"/>
                    <a:pt x="237" y="3348"/>
                    <a:pt x="158" y="3427"/>
                  </a:cubicBezTo>
                  <a:cubicBezTo>
                    <a:pt x="1" y="3584"/>
                    <a:pt x="1" y="3868"/>
                    <a:pt x="158" y="4026"/>
                  </a:cubicBezTo>
                  <a:lnTo>
                    <a:pt x="1103" y="4971"/>
                  </a:lnTo>
                  <a:lnTo>
                    <a:pt x="977" y="5097"/>
                  </a:lnTo>
                  <a:cubicBezTo>
                    <a:pt x="820" y="5254"/>
                    <a:pt x="820" y="5538"/>
                    <a:pt x="977" y="5695"/>
                  </a:cubicBezTo>
                  <a:cubicBezTo>
                    <a:pt x="1056" y="5774"/>
                    <a:pt x="1166" y="5813"/>
                    <a:pt x="1276" y="5813"/>
                  </a:cubicBezTo>
                  <a:cubicBezTo>
                    <a:pt x="1387" y="5813"/>
                    <a:pt x="1497" y="5774"/>
                    <a:pt x="1576" y="5695"/>
                  </a:cubicBezTo>
                  <a:lnTo>
                    <a:pt x="1702" y="5569"/>
                  </a:lnTo>
                  <a:lnTo>
                    <a:pt x="2647" y="6514"/>
                  </a:lnTo>
                  <a:cubicBezTo>
                    <a:pt x="2726" y="6593"/>
                    <a:pt x="2836" y="6633"/>
                    <a:pt x="2946" y="6633"/>
                  </a:cubicBezTo>
                  <a:cubicBezTo>
                    <a:pt x="3057" y="6633"/>
                    <a:pt x="3167" y="6593"/>
                    <a:pt x="3246" y="6514"/>
                  </a:cubicBezTo>
                  <a:cubicBezTo>
                    <a:pt x="3403" y="6357"/>
                    <a:pt x="3403" y="6073"/>
                    <a:pt x="3246" y="5916"/>
                  </a:cubicBezTo>
                  <a:lnTo>
                    <a:pt x="2300" y="4971"/>
                  </a:lnTo>
                  <a:lnTo>
                    <a:pt x="3340" y="3899"/>
                  </a:lnTo>
                  <a:lnTo>
                    <a:pt x="4285" y="4845"/>
                  </a:lnTo>
                  <a:cubicBezTo>
                    <a:pt x="4364" y="4923"/>
                    <a:pt x="4474" y="4963"/>
                    <a:pt x="4585" y="4963"/>
                  </a:cubicBezTo>
                  <a:cubicBezTo>
                    <a:pt x="4695" y="4963"/>
                    <a:pt x="4805" y="4923"/>
                    <a:pt x="4884" y="4845"/>
                  </a:cubicBezTo>
                  <a:cubicBezTo>
                    <a:pt x="5041" y="4687"/>
                    <a:pt x="5041" y="4435"/>
                    <a:pt x="4884" y="4278"/>
                  </a:cubicBezTo>
                  <a:lnTo>
                    <a:pt x="3939" y="3332"/>
                  </a:lnTo>
                  <a:lnTo>
                    <a:pt x="5010" y="2261"/>
                  </a:lnTo>
                  <a:lnTo>
                    <a:pt x="5955" y="3206"/>
                  </a:lnTo>
                  <a:cubicBezTo>
                    <a:pt x="6034" y="3285"/>
                    <a:pt x="6144" y="3325"/>
                    <a:pt x="6254" y="3325"/>
                  </a:cubicBezTo>
                  <a:cubicBezTo>
                    <a:pt x="6365" y="3325"/>
                    <a:pt x="6475" y="3285"/>
                    <a:pt x="6554" y="3206"/>
                  </a:cubicBezTo>
                  <a:cubicBezTo>
                    <a:pt x="6711" y="3049"/>
                    <a:pt x="6711" y="2765"/>
                    <a:pt x="6554" y="2608"/>
                  </a:cubicBezTo>
                  <a:lnTo>
                    <a:pt x="5608" y="1663"/>
                  </a:lnTo>
                  <a:lnTo>
                    <a:pt x="5703" y="1537"/>
                  </a:lnTo>
                  <a:cubicBezTo>
                    <a:pt x="5860" y="1379"/>
                    <a:pt x="5860" y="1127"/>
                    <a:pt x="5703" y="970"/>
                  </a:cubicBezTo>
                  <a:cubicBezTo>
                    <a:pt x="5624" y="891"/>
                    <a:pt x="5522" y="851"/>
                    <a:pt x="5419" y="851"/>
                  </a:cubicBezTo>
                  <a:cubicBezTo>
                    <a:pt x="5317" y="851"/>
                    <a:pt x="5215" y="891"/>
                    <a:pt x="5136" y="970"/>
                  </a:cubicBezTo>
                  <a:lnTo>
                    <a:pt x="5010" y="1064"/>
                  </a:lnTo>
                  <a:lnTo>
                    <a:pt x="4065" y="119"/>
                  </a:lnTo>
                  <a:cubicBezTo>
                    <a:pt x="3986" y="40"/>
                    <a:pt x="3876" y="1"/>
                    <a:pt x="3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39055650" y="2315975"/>
              <a:ext cx="331600" cy="313900"/>
            </a:xfrm>
            <a:custGeom>
              <a:rect b="b" l="l" r="r" t="t"/>
              <a:pathLst>
                <a:path extrusionOk="0" h="12556" w="13264">
                  <a:moveTo>
                    <a:pt x="9083" y="792"/>
                  </a:moveTo>
                  <a:cubicBezTo>
                    <a:pt x="9988" y="792"/>
                    <a:pt x="10673" y="917"/>
                    <a:pt x="11121" y="1041"/>
                  </a:cubicBezTo>
                  <a:cubicBezTo>
                    <a:pt x="11216" y="1073"/>
                    <a:pt x="11373" y="1167"/>
                    <a:pt x="11499" y="1199"/>
                  </a:cubicBezTo>
                  <a:lnTo>
                    <a:pt x="11625" y="1325"/>
                  </a:lnTo>
                  <a:cubicBezTo>
                    <a:pt x="11814" y="1608"/>
                    <a:pt x="11909" y="2144"/>
                    <a:pt x="11940" y="2459"/>
                  </a:cubicBezTo>
                  <a:cubicBezTo>
                    <a:pt x="12003" y="3152"/>
                    <a:pt x="12003" y="3845"/>
                    <a:pt x="11972" y="4475"/>
                  </a:cubicBezTo>
                  <a:lnTo>
                    <a:pt x="8317" y="821"/>
                  </a:lnTo>
                  <a:cubicBezTo>
                    <a:pt x="8588" y="801"/>
                    <a:pt x="8843" y="792"/>
                    <a:pt x="9083" y="792"/>
                  </a:cubicBezTo>
                  <a:close/>
                  <a:moveTo>
                    <a:pt x="7246" y="978"/>
                  </a:moveTo>
                  <a:lnTo>
                    <a:pt x="11814" y="5546"/>
                  </a:lnTo>
                  <a:cubicBezTo>
                    <a:pt x="11184" y="8728"/>
                    <a:pt x="9136" y="11028"/>
                    <a:pt x="5797" y="11595"/>
                  </a:cubicBezTo>
                  <a:lnTo>
                    <a:pt x="1229" y="7027"/>
                  </a:lnTo>
                  <a:cubicBezTo>
                    <a:pt x="1890" y="3845"/>
                    <a:pt x="3907" y="1608"/>
                    <a:pt x="7246" y="978"/>
                  </a:cubicBezTo>
                  <a:close/>
                  <a:moveTo>
                    <a:pt x="1071" y="8004"/>
                  </a:moveTo>
                  <a:lnTo>
                    <a:pt x="4726" y="11690"/>
                  </a:lnTo>
                  <a:cubicBezTo>
                    <a:pt x="4391" y="11722"/>
                    <a:pt x="4083" y="11736"/>
                    <a:pt x="3800" y="11736"/>
                  </a:cubicBezTo>
                  <a:cubicBezTo>
                    <a:pt x="2431" y="11736"/>
                    <a:pt x="1669" y="11411"/>
                    <a:pt x="1512" y="11280"/>
                  </a:cubicBezTo>
                  <a:cubicBezTo>
                    <a:pt x="1229" y="11028"/>
                    <a:pt x="914" y="9799"/>
                    <a:pt x="1071" y="8004"/>
                  </a:cubicBezTo>
                  <a:close/>
                  <a:moveTo>
                    <a:pt x="9132" y="0"/>
                  </a:moveTo>
                  <a:cubicBezTo>
                    <a:pt x="8355" y="0"/>
                    <a:pt x="7508" y="77"/>
                    <a:pt x="6742" y="222"/>
                  </a:cubicBezTo>
                  <a:cubicBezTo>
                    <a:pt x="5482" y="506"/>
                    <a:pt x="4411" y="978"/>
                    <a:pt x="3560" y="1640"/>
                  </a:cubicBezTo>
                  <a:cubicBezTo>
                    <a:pt x="1764" y="2931"/>
                    <a:pt x="756" y="4948"/>
                    <a:pt x="347" y="7090"/>
                  </a:cubicBezTo>
                  <a:lnTo>
                    <a:pt x="347" y="7122"/>
                  </a:lnTo>
                  <a:cubicBezTo>
                    <a:pt x="0" y="9012"/>
                    <a:pt x="189" y="10934"/>
                    <a:pt x="756" y="11721"/>
                  </a:cubicBezTo>
                  <a:cubicBezTo>
                    <a:pt x="882" y="11879"/>
                    <a:pt x="945" y="11942"/>
                    <a:pt x="1103" y="12036"/>
                  </a:cubicBezTo>
                  <a:cubicBezTo>
                    <a:pt x="1678" y="12389"/>
                    <a:pt x="2725" y="12556"/>
                    <a:pt x="3868" y="12556"/>
                  </a:cubicBezTo>
                  <a:cubicBezTo>
                    <a:pt x="4664" y="12556"/>
                    <a:pt x="5506" y="12475"/>
                    <a:pt x="6270" y="12320"/>
                  </a:cubicBezTo>
                  <a:cubicBezTo>
                    <a:pt x="8380" y="11879"/>
                    <a:pt x="9956" y="10776"/>
                    <a:pt x="11058" y="9295"/>
                  </a:cubicBezTo>
                  <a:cubicBezTo>
                    <a:pt x="13264" y="6302"/>
                    <a:pt x="13075" y="2018"/>
                    <a:pt x="12255" y="852"/>
                  </a:cubicBezTo>
                  <a:cubicBezTo>
                    <a:pt x="12129" y="695"/>
                    <a:pt x="11972" y="537"/>
                    <a:pt x="11657" y="411"/>
                  </a:cubicBezTo>
                  <a:cubicBezTo>
                    <a:pt x="11279" y="222"/>
                    <a:pt x="10712" y="159"/>
                    <a:pt x="10271" y="64"/>
                  </a:cubicBezTo>
                  <a:cubicBezTo>
                    <a:pt x="9925" y="21"/>
                    <a:pt x="9538" y="0"/>
                    <a:pt x="9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43"/>
          <p:cNvSpPr/>
          <p:nvPr/>
        </p:nvSpPr>
        <p:spPr>
          <a:xfrm>
            <a:off x="4469225" y="1077851"/>
            <a:ext cx="341592" cy="369591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4"/>
          <p:cNvSpPr txBox="1"/>
          <p:nvPr/>
        </p:nvSpPr>
        <p:spPr>
          <a:xfrm>
            <a:off x="2866250" y="892475"/>
            <a:ext cx="5431500" cy="20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●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animal_id - unique ID for each animal 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○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Primary key for all tables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○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Foreign key for 5 other tables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●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5 out of our 6 tables are in BCNF; in these, animal_id is the only value needed to identify a record, and all other attributes are fully dependent on it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Questrial"/>
              <a:buChar char="●"/>
            </a:pPr>
            <a:r>
              <a:rPr lang="en" sz="1500">
                <a:latin typeface="Questrial"/>
                <a:ea typeface="Questrial"/>
                <a:cs typeface="Questrial"/>
                <a:sym typeface="Questrial"/>
              </a:rPr>
              <a:t>Table “Behaviors” is in 1NF, since the value of dog_friendly functionally determines playgroup_status</a:t>
            </a:r>
            <a:endParaRPr sz="15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3" name="Google Shape;953;p44"/>
          <p:cNvSpPr txBox="1"/>
          <p:nvPr>
            <p:ph type="ctrTitle"/>
          </p:nvPr>
        </p:nvSpPr>
        <p:spPr>
          <a:xfrm>
            <a:off x="714750" y="87633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</a:rPr>
              <a:t>Animal ID: the pin that holds our system together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954" name="Google Shape;954;p44"/>
          <p:cNvSpPr txBox="1"/>
          <p:nvPr/>
        </p:nvSpPr>
        <p:spPr>
          <a:xfrm>
            <a:off x="1061040" y="152002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55" name="Google Shape;955;p44"/>
          <p:cNvSpPr txBox="1"/>
          <p:nvPr/>
        </p:nvSpPr>
        <p:spPr>
          <a:xfrm>
            <a:off x="1061050" y="3644451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6" name="Google Shape;956;p44"/>
          <p:cNvSpPr/>
          <p:nvPr/>
        </p:nvSpPr>
        <p:spPr>
          <a:xfrm>
            <a:off x="714556" y="1538673"/>
            <a:ext cx="270300" cy="27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44"/>
          <p:cNvSpPr/>
          <p:nvPr/>
        </p:nvSpPr>
        <p:spPr>
          <a:xfrm>
            <a:off x="8159256" y="1538673"/>
            <a:ext cx="270300" cy="27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44"/>
          <p:cNvSpPr/>
          <p:nvPr/>
        </p:nvSpPr>
        <p:spPr>
          <a:xfrm>
            <a:off x="714556" y="3352723"/>
            <a:ext cx="270300" cy="27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8159256" y="3352723"/>
            <a:ext cx="270300" cy="2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0" name="Google Shape;9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75" y="3075578"/>
            <a:ext cx="4816193" cy="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44"/>
          <p:cNvPicPr preferRelativeResize="0"/>
          <p:nvPr/>
        </p:nvPicPr>
        <p:blipFill rotWithShape="1">
          <a:blip r:embed="rId4">
            <a:alphaModFix/>
          </a:blip>
          <a:srcRect b="7244" l="0" r="0" t="0"/>
          <a:stretch/>
        </p:blipFill>
        <p:spPr>
          <a:xfrm>
            <a:off x="1385675" y="4061550"/>
            <a:ext cx="5682124" cy="98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44"/>
          <p:cNvGrpSpPr/>
          <p:nvPr/>
        </p:nvGrpSpPr>
        <p:grpSpPr>
          <a:xfrm>
            <a:off x="494223" y="559397"/>
            <a:ext cx="2163306" cy="2237771"/>
            <a:chOff x="3612748" y="2620856"/>
            <a:chExt cx="1918505" cy="1984367"/>
          </a:xfrm>
        </p:grpSpPr>
        <p:sp>
          <p:nvSpPr>
            <p:cNvPr id="963" name="Google Shape;963;p44"/>
            <p:cNvSpPr/>
            <p:nvPr/>
          </p:nvSpPr>
          <p:spPr>
            <a:xfrm flipH="1">
              <a:off x="3612748" y="4258675"/>
              <a:ext cx="1918505" cy="346548"/>
            </a:xfrm>
            <a:custGeom>
              <a:rect b="b" l="l" r="r" t="t"/>
              <a:pathLst>
                <a:path extrusionOk="0" h="7219" w="58895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4" name="Google Shape;964;p44"/>
            <p:cNvGrpSpPr/>
            <p:nvPr/>
          </p:nvGrpSpPr>
          <p:grpSpPr>
            <a:xfrm>
              <a:off x="3804459" y="2620856"/>
              <a:ext cx="1535083" cy="1877287"/>
              <a:chOff x="1576375" y="1622000"/>
              <a:chExt cx="396775" cy="485200"/>
            </a:xfrm>
          </p:grpSpPr>
          <p:sp>
            <p:nvSpPr>
              <p:cNvPr id="965" name="Google Shape;965;p44"/>
              <p:cNvSpPr/>
              <p:nvPr/>
            </p:nvSpPr>
            <p:spPr>
              <a:xfrm>
                <a:off x="1746300" y="1695325"/>
                <a:ext cx="35025" cy="29975"/>
              </a:xfrm>
              <a:custGeom>
                <a:rect b="b" l="l" r="r" t="t"/>
                <a:pathLst>
                  <a:path extrusionOk="0" h="1199" w="1401">
                    <a:moveTo>
                      <a:pt x="796" y="0"/>
                    </a:moveTo>
                    <a:cubicBezTo>
                      <a:pt x="271" y="0"/>
                      <a:pt x="0" y="637"/>
                      <a:pt x="366" y="1019"/>
                    </a:cubicBezTo>
                    <a:cubicBezTo>
                      <a:pt x="490" y="1143"/>
                      <a:pt x="643" y="1198"/>
                      <a:pt x="793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1693375" y="1720800"/>
                <a:ext cx="35025" cy="29975"/>
              </a:xfrm>
              <a:custGeom>
                <a:rect b="b" l="l" r="r" t="t"/>
                <a:pathLst>
                  <a:path extrusionOk="0" h="1199" w="1401">
                    <a:moveTo>
                      <a:pt x="796" y="0"/>
                    </a:moveTo>
                    <a:cubicBezTo>
                      <a:pt x="271" y="0"/>
                      <a:pt x="0" y="653"/>
                      <a:pt x="382" y="1019"/>
                    </a:cubicBezTo>
                    <a:cubicBezTo>
                      <a:pt x="501" y="1143"/>
                      <a:pt x="650" y="1198"/>
                      <a:pt x="797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1802400" y="1699300"/>
                <a:ext cx="35050" cy="29975"/>
              </a:xfrm>
              <a:custGeom>
                <a:rect b="b" l="l" r="r" t="t"/>
                <a:pathLst>
                  <a:path extrusionOk="0" h="1199" w="1402">
                    <a:moveTo>
                      <a:pt x="796" y="0"/>
                    </a:moveTo>
                    <a:cubicBezTo>
                      <a:pt x="271" y="0"/>
                      <a:pt x="0" y="637"/>
                      <a:pt x="383" y="1019"/>
                    </a:cubicBezTo>
                    <a:cubicBezTo>
                      <a:pt x="501" y="1143"/>
                      <a:pt x="651" y="1199"/>
                      <a:pt x="798" y="1199"/>
                    </a:cubicBezTo>
                    <a:cubicBezTo>
                      <a:pt x="1104" y="1199"/>
                      <a:pt x="1401" y="960"/>
                      <a:pt x="1401" y="605"/>
                    </a:cubicBezTo>
                    <a:cubicBezTo>
                      <a:pt x="1401" y="271"/>
                      <a:pt x="1131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1858500" y="1725175"/>
                <a:ext cx="35050" cy="29975"/>
              </a:xfrm>
              <a:custGeom>
                <a:rect b="b" l="l" r="r" t="t"/>
                <a:pathLst>
                  <a:path extrusionOk="0" h="1199" w="1402">
                    <a:moveTo>
                      <a:pt x="813" y="0"/>
                    </a:moveTo>
                    <a:cubicBezTo>
                      <a:pt x="271" y="0"/>
                      <a:pt x="1" y="637"/>
                      <a:pt x="383" y="1019"/>
                    </a:cubicBezTo>
                    <a:cubicBezTo>
                      <a:pt x="507" y="1143"/>
                      <a:pt x="658" y="1198"/>
                      <a:pt x="805" y="1198"/>
                    </a:cubicBezTo>
                    <a:cubicBezTo>
                      <a:pt x="1111" y="1198"/>
                      <a:pt x="1402" y="960"/>
                      <a:pt x="1402" y="605"/>
                    </a:cubicBezTo>
                    <a:cubicBezTo>
                      <a:pt x="1402" y="271"/>
                      <a:pt x="1131" y="0"/>
                      <a:pt x="813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1765400" y="2083400"/>
                <a:ext cx="24700" cy="3025"/>
              </a:xfrm>
              <a:custGeom>
                <a:rect b="b" l="l" r="r" t="t"/>
                <a:pathLst>
                  <a:path extrusionOk="0" h="121" w="988">
                    <a:moveTo>
                      <a:pt x="488" y="1"/>
                    </a:moveTo>
                    <a:cubicBezTo>
                      <a:pt x="322" y="1"/>
                      <a:pt x="159" y="21"/>
                      <a:pt x="0" y="60"/>
                    </a:cubicBezTo>
                    <a:cubicBezTo>
                      <a:pt x="159" y="100"/>
                      <a:pt x="322" y="120"/>
                      <a:pt x="488" y="120"/>
                    </a:cubicBezTo>
                    <a:cubicBezTo>
                      <a:pt x="653" y="120"/>
                      <a:pt x="820" y="100"/>
                      <a:pt x="987" y="60"/>
                    </a:cubicBezTo>
                    <a:cubicBezTo>
                      <a:pt x="820" y="21"/>
                      <a:pt x="653" y="1"/>
                      <a:pt x="48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1904675" y="2064050"/>
                <a:ext cx="25100" cy="3275"/>
              </a:xfrm>
              <a:custGeom>
                <a:rect b="b" l="l" r="r" t="t"/>
                <a:pathLst>
                  <a:path extrusionOk="0" h="131" w="1004">
                    <a:moveTo>
                      <a:pt x="379" y="1"/>
                    </a:moveTo>
                    <a:cubicBezTo>
                      <a:pt x="253" y="1"/>
                      <a:pt x="122" y="22"/>
                      <a:pt x="0" y="70"/>
                    </a:cubicBezTo>
                    <a:cubicBezTo>
                      <a:pt x="115" y="105"/>
                      <a:pt x="238" y="131"/>
                      <a:pt x="357" y="131"/>
                    </a:cubicBezTo>
                    <a:cubicBezTo>
                      <a:pt x="404" y="131"/>
                      <a:pt x="449" y="127"/>
                      <a:pt x="494" y="118"/>
                    </a:cubicBezTo>
                    <a:cubicBezTo>
                      <a:pt x="543" y="127"/>
                      <a:pt x="591" y="131"/>
                      <a:pt x="640" y="131"/>
                    </a:cubicBezTo>
                    <a:cubicBezTo>
                      <a:pt x="765" y="131"/>
                      <a:pt x="888" y="105"/>
                      <a:pt x="1003" y="70"/>
                    </a:cubicBezTo>
                    <a:cubicBezTo>
                      <a:pt x="881" y="22"/>
                      <a:pt x="751" y="1"/>
                      <a:pt x="618" y="1"/>
                    </a:cubicBezTo>
                    <a:cubicBezTo>
                      <a:pt x="576" y="1"/>
                      <a:pt x="535" y="3"/>
                      <a:pt x="494" y="7"/>
                    </a:cubicBezTo>
                    <a:cubicBezTo>
                      <a:pt x="456" y="3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1627300" y="2065900"/>
                <a:ext cx="24700" cy="3000"/>
              </a:xfrm>
              <a:custGeom>
                <a:rect b="b" l="l" r="r" t="t"/>
                <a:pathLst>
                  <a:path extrusionOk="0" h="120" w="988">
                    <a:moveTo>
                      <a:pt x="488" y="0"/>
                    </a:moveTo>
                    <a:cubicBezTo>
                      <a:pt x="323" y="0"/>
                      <a:pt x="160" y="20"/>
                      <a:pt x="1" y="60"/>
                    </a:cubicBezTo>
                    <a:cubicBezTo>
                      <a:pt x="160" y="100"/>
                      <a:pt x="323" y="120"/>
                      <a:pt x="488" y="120"/>
                    </a:cubicBezTo>
                    <a:cubicBezTo>
                      <a:pt x="653" y="120"/>
                      <a:pt x="821" y="100"/>
                      <a:pt x="988" y="60"/>
                    </a:cubicBezTo>
                    <a:cubicBezTo>
                      <a:pt x="821" y="20"/>
                      <a:pt x="653" y="0"/>
                      <a:pt x="488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1779725" y="2025775"/>
                <a:ext cx="76425" cy="71150"/>
              </a:xfrm>
              <a:custGeom>
                <a:rect b="b" l="l" r="r" t="t"/>
                <a:pathLst>
                  <a:path extrusionOk="0" h="2846" w="3057">
                    <a:moveTo>
                      <a:pt x="1901" y="1"/>
                    </a:moveTo>
                    <a:cubicBezTo>
                      <a:pt x="1845" y="1"/>
                      <a:pt x="1790" y="9"/>
                      <a:pt x="1735" y="26"/>
                    </a:cubicBezTo>
                    <a:cubicBezTo>
                      <a:pt x="1512" y="89"/>
                      <a:pt x="1321" y="185"/>
                      <a:pt x="1162" y="328"/>
                    </a:cubicBezTo>
                    <a:cubicBezTo>
                      <a:pt x="907" y="535"/>
                      <a:pt x="669" y="790"/>
                      <a:pt x="478" y="1060"/>
                    </a:cubicBezTo>
                    <a:cubicBezTo>
                      <a:pt x="287" y="1331"/>
                      <a:pt x="0" y="1967"/>
                      <a:pt x="112" y="2365"/>
                    </a:cubicBezTo>
                    <a:cubicBezTo>
                      <a:pt x="159" y="2541"/>
                      <a:pt x="287" y="2668"/>
                      <a:pt x="462" y="2700"/>
                    </a:cubicBezTo>
                    <a:cubicBezTo>
                      <a:pt x="963" y="2797"/>
                      <a:pt x="1477" y="2846"/>
                      <a:pt x="1992" y="2846"/>
                    </a:cubicBezTo>
                    <a:cubicBezTo>
                      <a:pt x="2065" y="2846"/>
                      <a:pt x="2139" y="2845"/>
                      <a:pt x="2213" y="2843"/>
                    </a:cubicBezTo>
                    <a:lnTo>
                      <a:pt x="2945" y="2843"/>
                    </a:lnTo>
                    <a:cubicBezTo>
                      <a:pt x="2977" y="2843"/>
                      <a:pt x="3009" y="2843"/>
                      <a:pt x="3025" y="2827"/>
                    </a:cubicBezTo>
                    <a:cubicBezTo>
                      <a:pt x="3040" y="2795"/>
                      <a:pt x="3056" y="2763"/>
                      <a:pt x="3040" y="2732"/>
                    </a:cubicBezTo>
                    <a:cubicBezTo>
                      <a:pt x="2993" y="2413"/>
                      <a:pt x="2929" y="2063"/>
                      <a:pt x="2674" y="1872"/>
                    </a:cubicBezTo>
                    <a:cubicBezTo>
                      <a:pt x="2595" y="1824"/>
                      <a:pt x="2515" y="1776"/>
                      <a:pt x="2483" y="1697"/>
                    </a:cubicBezTo>
                    <a:cubicBezTo>
                      <a:pt x="2467" y="1665"/>
                      <a:pt x="2467" y="1617"/>
                      <a:pt x="2483" y="1585"/>
                    </a:cubicBezTo>
                    <a:lnTo>
                      <a:pt x="2483" y="1490"/>
                    </a:lnTo>
                    <a:cubicBezTo>
                      <a:pt x="2499" y="1347"/>
                      <a:pt x="2515" y="1188"/>
                      <a:pt x="2515" y="1044"/>
                    </a:cubicBezTo>
                    <a:cubicBezTo>
                      <a:pt x="2547" y="742"/>
                      <a:pt x="2563" y="376"/>
                      <a:pt x="2340" y="169"/>
                    </a:cubicBezTo>
                    <a:cubicBezTo>
                      <a:pt x="2211" y="63"/>
                      <a:pt x="2056" y="1"/>
                      <a:pt x="1901" y="1"/>
                    </a:cubicBezTo>
                    <a:close/>
                  </a:path>
                </a:pathLst>
              </a:custGeom>
              <a:solidFill>
                <a:srgbClr val="FF76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1782500" y="2062625"/>
                <a:ext cx="73650" cy="34300"/>
              </a:xfrm>
              <a:custGeom>
                <a:rect b="b" l="l" r="r" t="t"/>
                <a:pathLst>
                  <a:path extrusionOk="0" h="1372" w="2946">
                    <a:moveTo>
                      <a:pt x="2356" y="0"/>
                    </a:moveTo>
                    <a:cubicBezTo>
                      <a:pt x="2309" y="32"/>
                      <a:pt x="2261" y="64"/>
                      <a:pt x="2213" y="80"/>
                    </a:cubicBezTo>
                    <a:cubicBezTo>
                      <a:pt x="2118" y="175"/>
                      <a:pt x="1990" y="239"/>
                      <a:pt x="1863" y="287"/>
                    </a:cubicBezTo>
                    <a:cubicBezTo>
                      <a:pt x="1810" y="293"/>
                      <a:pt x="1755" y="297"/>
                      <a:pt x="1699" y="297"/>
                    </a:cubicBezTo>
                    <a:cubicBezTo>
                      <a:pt x="1620" y="297"/>
                      <a:pt x="1540" y="289"/>
                      <a:pt x="1465" y="271"/>
                    </a:cubicBezTo>
                    <a:cubicBezTo>
                      <a:pt x="1440" y="269"/>
                      <a:pt x="1414" y="268"/>
                      <a:pt x="1389" y="268"/>
                    </a:cubicBezTo>
                    <a:cubicBezTo>
                      <a:pt x="1160" y="268"/>
                      <a:pt x="935" y="333"/>
                      <a:pt x="749" y="462"/>
                    </a:cubicBezTo>
                    <a:lnTo>
                      <a:pt x="510" y="398"/>
                    </a:lnTo>
                    <a:cubicBezTo>
                      <a:pt x="287" y="493"/>
                      <a:pt x="112" y="685"/>
                      <a:pt x="1" y="891"/>
                    </a:cubicBezTo>
                    <a:cubicBezTo>
                      <a:pt x="48" y="1067"/>
                      <a:pt x="176" y="1194"/>
                      <a:pt x="351" y="1226"/>
                    </a:cubicBezTo>
                    <a:cubicBezTo>
                      <a:pt x="852" y="1323"/>
                      <a:pt x="1366" y="1372"/>
                      <a:pt x="1881" y="1372"/>
                    </a:cubicBezTo>
                    <a:cubicBezTo>
                      <a:pt x="1954" y="1372"/>
                      <a:pt x="2028" y="1371"/>
                      <a:pt x="2102" y="1369"/>
                    </a:cubicBezTo>
                    <a:lnTo>
                      <a:pt x="2834" y="1369"/>
                    </a:lnTo>
                    <a:cubicBezTo>
                      <a:pt x="2866" y="1369"/>
                      <a:pt x="2898" y="1369"/>
                      <a:pt x="2914" y="1353"/>
                    </a:cubicBezTo>
                    <a:cubicBezTo>
                      <a:pt x="2929" y="1321"/>
                      <a:pt x="2945" y="1289"/>
                      <a:pt x="2929" y="1258"/>
                    </a:cubicBezTo>
                    <a:cubicBezTo>
                      <a:pt x="2882" y="939"/>
                      <a:pt x="2818" y="573"/>
                      <a:pt x="2547" y="382"/>
                    </a:cubicBezTo>
                    <a:cubicBezTo>
                      <a:pt x="2484" y="334"/>
                      <a:pt x="2388" y="302"/>
                      <a:pt x="2356" y="207"/>
                    </a:cubicBezTo>
                    <a:cubicBezTo>
                      <a:pt x="2356" y="175"/>
                      <a:pt x="2356" y="127"/>
                      <a:pt x="2356" y="96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1831050" y="2084325"/>
                <a:ext cx="4400" cy="12525"/>
              </a:xfrm>
              <a:custGeom>
                <a:rect b="b" l="l" r="r" t="t"/>
                <a:pathLst>
                  <a:path extrusionOk="0" h="501" w="176">
                    <a:moveTo>
                      <a:pt x="21" y="0"/>
                    </a:moveTo>
                    <a:cubicBezTo>
                      <a:pt x="18" y="0"/>
                      <a:pt x="16" y="2"/>
                      <a:pt x="16" y="8"/>
                    </a:cubicBezTo>
                    <a:cubicBezTo>
                      <a:pt x="1" y="8"/>
                      <a:pt x="1" y="8"/>
                      <a:pt x="1" y="23"/>
                    </a:cubicBezTo>
                    <a:cubicBezTo>
                      <a:pt x="64" y="183"/>
                      <a:pt x="112" y="342"/>
                      <a:pt x="160" y="501"/>
                    </a:cubicBezTo>
                    <a:lnTo>
                      <a:pt x="176" y="501"/>
                    </a:lnTo>
                    <a:cubicBezTo>
                      <a:pt x="144" y="326"/>
                      <a:pt x="96" y="167"/>
                      <a:pt x="32" y="8"/>
                    </a:cubicBezTo>
                    <a:cubicBezTo>
                      <a:pt x="32" y="8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1843000" y="2083300"/>
                <a:ext cx="5975" cy="13550"/>
              </a:xfrm>
              <a:custGeom>
                <a:rect b="b" l="l" r="r" t="t"/>
                <a:pathLst>
                  <a:path extrusionOk="0" h="542" w="239">
                    <a:moveTo>
                      <a:pt x="0" y="1"/>
                    </a:moveTo>
                    <a:cubicBezTo>
                      <a:pt x="0" y="1"/>
                      <a:pt x="0" y="17"/>
                      <a:pt x="0" y="33"/>
                    </a:cubicBezTo>
                    <a:cubicBezTo>
                      <a:pt x="96" y="192"/>
                      <a:pt x="159" y="367"/>
                      <a:pt x="207" y="542"/>
                    </a:cubicBezTo>
                    <a:lnTo>
                      <a:pt x="239" y="542"/>
                    </a:lnTo>
                    <a:cubicBezTo>
                      <a:pt x="191" y="351"/>
                      <a:pt x="127" y="176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1576375" y="1622400"/>
                <a:ext cx="396775" cy="483625"/>
              </a:xfrm>
              <a:custGeom>
                <a:rect b="b" l="l" r="r" t="t"/>
                <a:pathLst>
                  <a:path extrusionOk="0" h="19345" w="15871">
                    <a:moveTo>
                      <a:pt x="3725" y="1"/>
                    </a:moveTo>
                    <a:cubicBezTo>
                      <a:pt x="3586" y="1"/>
                      <a:pt x="3457" y="89"/>
                      <a:pt x="3407" y="227"/>
                    </a:cubicBezTo>
                    <a:cubicBezTo>
                      <a:pt x="3343" y="450"/>
                      <a:pt x="3279" y="673"/>
                      <a:pt x="3248" y="896"/>
                    </a:cubicBezTo>
                    <a:cubicBezTo>
                      <a:pt x="3248" y="928"/>
                      <a:pt x="3232" y="959"/>
                      <a:pt x="3232" y="991"/>
                    </a:cubicBezTo>
                    <a:cubicBezTo>
                      <a:pt x="3232" y="1007"/>
                      <a:pt x="3232" y="1023"/>
                      <a:pt x="3232" y="1039"/>
                    </a:cubicBezTo>
                    <a:lnTo>
                      <a:pt x="3216" y="1135"/>
                    </a:lnTo>
                    <a:cubicBezTo>
                      <a:pt x="3216" y="1198"/>
                      <a:pt x="3200" y="1278"/>
                      <a:pt x="3200" y="1357"/>
                    </a:cubicBezTo>
                    <a:lnTo>
                      <a:pt x="3200" y="1437"/>
                    </a:lnTo>
                    <a:cubicBezTo>
                      <a:pt x="3184" y="1755"/>
                      <a:pt x="3184" y="2058"/>
                      <a:pt x="3216" y="2360"/>
                    </a:cubicBezTo>
                    <a:cubicBezTo>
                      <a:pt x="3216" y="2392"/>
                      <a:pt x="3216" y="2440"/>
                      <a:pt x="3216" y="2456"/>
                    </a:cubicBezTo>
                    <a:lnTo>
                      <a:pt x="3216" y="2535"/>
                    </a:lnTo>
                    <a:lnTo>
                      <a:pt x="3232" y="2631"/>
                    </a:lnTo>
                    <a:lnTo>
                      <a:pt x="3232" y="2647"/>
                    </a:lnTo>
                    <a:cubicBezTo>
                      <a:pt x="3232" y="2694"/>
                      <a:pt x="3248" y="2774"/>
                      <a:pt x="3248" y="2790"/>
                    </a:cubicBezTo>
                    <a:cubicBezTo>
                      <a:pt x="3263" y="2806"/>
                      <a:pt x="3248" y="2822"/>
                      <a:pt x="3263" y="2854"/>
                    </a:cubicBezTo>
                    <a:cubicBezTo>
                      <a:pt x="3263" y="2885"/>
                      <a:pt x="3279" y="2917"/>
                      <a:pt x="3279" y="2949"/>
                    </a:cubicBezTo>
                    <a:cubicBezTo>
                      <a:pt x="3375" y="3459"/>
                      <a:pt x="3534" y="3952"/>
                      <a:pt x="3741" y="4414"/>
                    </a:cubicBezTo>
                    <a:lnTo>
                      <a:pt x="3789" y="4525"/>
                    </a:lnTo>
                    <a:cubicBezTo>
                      <a:pt x="3884" y="4716"/>
                      <a:pt x="3980" y="4923"/>
                      <a:pt x="4091" y="5114"/>
                    </a:cubicBezTo>
                    <a:lnTo>
                      <a:pt x="4139" y="5225"/>
                    </a:lnTo>
                    <a:cubicBezTo>
                      <a:pt x="4139" y="5225"/>
                      <a:pt x="4043" y="5942"/>
                      <a:pt x="3900" y="6817"/>
                    </a:cubicBezTo>
                    <a:cubicBezTo>
                      <a:pt x="3789" y="7470"/>
                      <a:pt x="3645" y="8234"/>
                      <a:pt x="3502" y="8807"/>
                    </a:cubicBezTo>
                    <a:cubicBezTo>
                      <a:pt x="3439" y="9109"/>
                      <a:pt x="3343" y="9412"/>
                      <a:pt x="3184" y="9682"/>
                    </a:cubicBezTo>
                    <a:cubicBezTo>
                      <a:pt x="2754" y="10160"/>
                      <a:pt x="0" y="12802"/>
                      <a:pt x="653" y="15253"/>
                    </a:cubicBezTo>
                    <a:cubicBezTo>
                      <a:pt x="1322" y="17720"/>
                      <a:pt x="2977" y="18755"/>
                      <a:pt x="2977" y="18755"/>
                    </a:cubicBezTo>
                    <a:cubicBezTo>
                      <a:pt x="2706" y="18771"/>
                      <a:pt x="2452" y="18882"/>
                      <a:pt x="2245" y="19058"/>
                    </a:cubicBezTo>
                    <a:cubicBezTo>
                      <a:pt x="2101" y="19201"/>
                      <a:pt x="3598" y="19264"/>
                      <a:pt x="5014" y="19312"/>
                    </a:cubicBezTo>
                    <a:cubicBezTo>
                      <a:pt x="6192" y="19344"/>
                      <a:pt x="7322" y="19344"/>
                      <a:pt x="7386" y="19344"/>
                    </a:cubicBezTo>
                    <a:cubicBezTo>
                      <a:pt x="7482" y="19328"/>
                      <a:pt x="7577" y="19280"/>
                      <a:pt x="7657" y="19233"/>
                    </a:cubicBezTo>
                    <a:cubicBezTo>
                      <a:pt x="7736" y="19201"/>
                      <a:pt x="7848" y="19137"/>
                      <a:pt x="7959" y="19073"/>
                    </a:cubicBezTo>
                    <a:cubicBezTo>
                      <a:pt x="8962" y="18485"/>
                      <a:pt x="9853" y="17736"/>
                      <a:pt x="10601" y="16845"/>
                    </a:cubicBezTo>
                    <a:cubicBezTo>
                      <a:pt x="10649" y="16797"/>
                      <a:pt x="10697" y="16750"/>
                      <a:pt x="10729" y="16686"/>
                    </a:cubicBezTo>
                    <a:lnTo>
                      <a:pt x="10761" y="16670"/>
                    </a:lnTo>
                    <a:cubicBezTo>
                      <a:pt x="10808" y="17227"/>
                      <a:pt x="11047" y="19042"/>
                      <a:pt x="11318" y="19073"/>
                    </a:cubicBezTo>
                    <a:cubicBezTo>
                      <a:pt x="11528" y="19104"/>
                      <a:pt x="12394" y="19184"/>
                      <a:pt x="13071" y="19184"/>
                    </a:cubicBezTo>
                    <a:cubicBezTo>
                      <a:pt x="13469" y="19184"/>
                      <a:pt x="13802" y="19156"/>
                      <a:pt x="13896" y="19073"/>
                    </a:cubicBezTo>
                    <a:cubicBezTo>
                      <a:pt x="14167" y="18851"/>
                      <a:pt x="14851" y="13041"/>
                      <a:pt x="14565" y="11290"/>
                    </a:cubicBezTo>
                    <a:cubicBezTo>
                      <a:pt x="14438" y="10414"/>
                      <a:pt x="14358" y="9523"/>
                      <a:pt x="14326" y="8616"/>
                    </a:cubicBezTo>
                    <a:cubicBezTo>
                      <a:pt x="14310" y="8250"/>
                      <a:pt x="14310" y="7868"/>
                      <a:pt x="14294" y="7533"/>
                    </a:cubicBezTo>
                    <a:lnTo>
                      <a:pt x="14294" y="7263"/>
                    </a:lnTo>
                    <a:cubicBezTo>
                      <a:pt x="14262" y="6276"/>
                      <a:pt x="14262" y="5512"/>
                      <a:pt x="14262" y="5512"/>
                    </a:cubicBezTo>
                    <a:cubicBezTo>
                      <a:pt x="14262" y="5512"/>
                      <a:pt x="14294" y="5480"/>
                      <a:pt x="14310" y="5416"/>
                    </a:cubicBezTo>
                    <a:cubicBezTo>
                      <a:pt x="14326" y="5400"/>
                      <a:pt x="14342" y="5385"/>
                      <a:pt x="14342" y="5369"/>
                    </a:cubicBezTo>
                    <a:cubicBezTo>
                      <a:pt x="14358" y="5337"/>
                      <a:pt x="14358" y="5305"/>
                      <a:pt x="14374" y="5289"/>
                    </a:cubicBezTo>
                    <a:cubicBezTo>
                      <a:pt x="14390" y="5257"/>
                      <a:pt x="14406" y="5225"/>
                      <a:pt x="14422" y="5194"/>
                    </a:cubicBezTo>
                    <a:cubicBezTo>
                      <a:pt x="14533" y="4923"/>
                      <a:pt x="14708" y="4525"/>
                      <a:pt x="14883" y="4063"/>
                    </a:cubicBezTo>
                    <a:cubicBezTo>
                      <a:pt x="14899" y="4047"/>
                      <a:pt x="14915" y="4016"/>
                      <a:pt x="14931" y="3984"/>
                    </a:cubicBezTo>
                    <a:cubicBezTo>
                      <a:pt x="14963" y="3904"/>
                      <a:pt x="14995" y="3809"/>
                      <a:pt x="15011" y="3761"/>
                    </a:cubicBezTo>
                    <a:cubicBezTo>
                      <a:pt x="15042" y="3713"/>
                      <a:pt x="15058" y="3650"/>
                      <a:pt x="15074" y="3602"/>
                    </a:cubicBezTo>
                    <a:lnTo>
                      <a:pt x="15138" y="3443"/>
                    </a:lnTo>
                    <a:cubicBezTo>
                      <a:pt x="15170" y="3363"/>
                      <a:pt x="15202" y="3268"/>
                      <a:pt x="15233" y="3188"/>
                    </a:cubicBezTo>
                    <a:cubicBezTo>
                      <a:pt x="15472" y="2535"/>
                      <a:pt x="15663" y="1867"/>
                      <a:pt x="15822" y="1198"/>
                    </a:cubicBezTo>
                    <a:cubicBezTo>
                      <a:pt x="15822" y="1150"/>
                      <a:pt x="15838" y="1119"/>
                      <a:pt x="15838" y="1071"/>
                    </a:cubicBezTo>
                    <a:cubicBezTo>
                      <a:pt x="15838" y="1071"/>
                      <a:pt x="15838" y="1055"/>
                      <a:pt x="15838" y="1055"/>
                    </a:cubicBezTo>
                    <a:cubicBezTo>
                      <a:pt x="15854" y="975"/>
                      <a:pt x="15870" y="896"/>
                      <a:pt x="15870" y="816"/>
                    </a:cubicBezTo>
                    <a:cubicBezTo>
                      <a:pt x="15870" y="784"/>
                      <a:pt x="15870" y="768"/>
                      <a:pt x="15870" y="753"/>
                    </a:cubicBezTo>
                    <a:cubicBezTo>
                      <a:pt x="15854" y="609"/>
                      <a:pt x="15743" y="514"/>
                      <a:pt x="15599" y="514"/>
                    </a:cubicBezTo>
                    <a:lnTo>
                      <a:pt x="15584" y="514"/>
                    </a:lnTo>
                    <a:lnTo>
                      <a:pt x="15408" y="530"/>
                    </a:lnTo>
                    <a:cubicBezTo>
                      <a:pt x="15313" y="546"/>
                      <a:pt x="15217" y="562"/>
                      <a:pt x="15122" y="577"/>
                    </a:cubicBezTo>
                    <a:lnTo>
                      <a:pt x="15042" y="593"/>
                    </a:lnTo>
                    <a:lnTo>
                      <a:pt x="14979" y="609"/>
                    </a:lnTo>
                    <a:lnTo>
                      <a:pt x="14899" y="625"/>
                    </a:lnTo>
                    <a:cubicBezTo>
                      <a:pt x="14453" y="753"/>
                      <a:pt x="14040" y="928"/>
                      <a:pt x="13658" y="1182"/>
                    </a:cubicBezTo>
                    <a:cubicBezTo>
                      <a:pt x="13610" y="1198"/>
                      <a:pt x="13578" y="1230"/>
                      <a:pt x="13530" y="1262"/>
                    </a:cubicBezTo>
                    <a:lnTo>
                      <a:pt x="13451" y="1326"/>
                    </a:lnTo>
                    <a:lnTo>
                      <a:pt x="13339" y="1405"/>
                    </a:lnTo>
                    <a:lnTo>
                      <a:pt x="13212" y="1485"/>
                    </a:lnTo>
                    <a:lnTo>
                      <a:pt x="13085" y="1596"/>
                    </a:lnTo>
                    <a:cubicBezTo>
                      <a:pt x="12814" y="1819"/>
                      <a:pt x="12559" y="2058"/>
                      <a:pt x="12336" y="2328"/>
                    </a:cubicBezTo>
                    <a:cubicBezTo>
                      <a:pt x="11843" y="2217"/>
                      <a:pt x="11350" y="2137"/>
                      <a:pt x="10856" y="2090"/>
                    </a:cubicBezTo>
                    <a:cubicBezTo>
                      <a:pt x="10761" y="2074"/>
                      <a:pt x="10665" y="2058"/>
                      <a:pt x="10554" y="2058"/>
                    </a:cubicBezTo>
                    <a:cubicBezTo>
                      <a:pt x="10321" y="2034"/>
                      <a:pt x="10079" y="2020"/>
                      <a:pt x="9841" y="2020"/>
                    </a:cubicBezTo>
                    <a:cubicBezTo>
                      <a:pt x="9754" y="2020"/>
                      <a:pt x="9668" y="2022"/>
                      <a:pt x="9583" y="2026"/>
                    </a:cubicBezTo>
                    <a:cubicBezTo>
                      <a:pt x="9408" y="2026"/>
                      <a:pt x="9248" y="2042"/>
                      <a:pt x="9073" y="2058"/>
                    </a:cubicBezTo>
                    <a:cubicBezTo>
                      <a:pt x="8437" y="2090"/>
                      <a:pt x="7816" y="2185"/>
                      <a:pt x="7195" y="2328"/>
                    </a:cubicBezTo>
                    <a:lnTo>
                      <a:pt x="6972" y="2137"/>
                    </a:lnTo>
                    <a:lnTo>
                      <a:pt x="6877" y="2074"/>
                    </a:lnTo>
                    <a:cubicBezTo>
                      <a:pt x="6877" y="2058"/>
                      <a:pt x="6877" y="2058"/>
                      <a:pt x="6861" y="2058"/>
                    </a:cubicBezTo>
                    <a:lnTo>
                      <a:pt x="6829" y="2026"/>
                    </a:lnTo>
                    <a:cubicBezTo>
                      <a:pt x="6622" y="1851"/>
                      <a:pt x="6351" y="1644"/>
                      <a:pt x="6049" y="1405"/>
                    </a:cubicBezTo>
                    <a:lnTo>
                      <a:pt x="5969" y="1357"/>
                    </a:lnTo>
                    <a:cubicBezTo>
                      <a:pt x="5874" y="1278"/>
                      <a:pt x="5778" y="1198"/>
                      <a:pt x="5683" y="1135"/>
                    </a:cubicBezTo>
                    <a:lnTo>
                      <a:pt x="5524" y="1023"/>
                    </a:lnTo>
                    <a:cubicBezTo>
                      <a:pt x="5380" y="912"/>
                      <a:pt x="5221" y="800"/>
                      <a:pt x="5062" y="689"/>
                    </a:cubicBezTo>
                    <a:cubicBezTo>
                      <a:pt x="4951" y="625"/>
                      <a:pt x="4855" y="562"/>
                      <a:pt x="4760" y="498"/>
                    </a:cubicBezTo>
                    <a:lnTo>
                      <a:pt x="4680" y="450"/>
                    </a:lnTo>
                    <a:cubicBezTo>
                      <a:pt x="4569" y="371"/>
                      <a:pt x="4473" y="307"/>
                      <a:pt x="4378" y="259"/>
                    </a:cubicBezTo>
                    <a:lnTo>
                      <a:pt x="4250" y="195"/>
                    </a:lnTo>
                    <a:lnTo>
                      <a:pt x="4107" y="116"/>
                    </a:lnTo>
                    <a:lnTo>
                      <a:pt x="4043" y="100"/>
                    </a:lnTo>
                    <a:cubicBezTo>
                      <a:pt x="3996" y="68"/>
                      <a:pt x="3932" y="36"/>
                      <a:pt x="3868" y="20"/>
                    </a:cubicBezTo>
                    <a:lnTo>
                      <a:pt x="3836" y="20"/>
                    </a:lnTo>
                    <a:cubicBezTo>
                      <a:pt x="3800" y="7"/>
                      <a:pt x="3762" y="1"/>
                      <a:pt x="3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1576375" y="1842550"/>
                <a:ext cx="208950" cy="263475"/>
              </a:xfrm>
              <a:custGeom>
                <a:rect b="b" l="l" r="r" t="t"/>
                <a:pathLst>
                  <a:path extrusionOk="0" h="10539" w="8358">
                    <a:moveTo>
                      <a:pt x="3502" y="1"/>
                    </a:moveTo>
                    <a:cubicBezTo>
                      <a:pt x="3454" y="303"/>
                      <a:pt x="3343" y="606"/>
                      <a:pt x="3184" y="876"/>
                    </a:cubicBezTo>
                    <a:cubicBezTo>
                      <a:pt x="2754" y="1354"/>
                      <a:pt x="0" y="3996"/>
                      <a:pt x="669" y="6447"/>
                    </a:cubicBezTo>
                    <a:cubicBezTo>
                      <a:pt x="1003" y="7753"/>
                      <a:pt x="1719" y="8914"/>
                      <a:pt x="2738" y="9774"/>
                    </a:cubicBezTo>
                    <a:cubicBezTo>
                      <a:pt x="2818" y="9838"/>
                      <a:pt x="2897" y="9901"/>
                      <a:pt x="2977" y="9949"/>
                    </a:cubicBezTo>
                    <a:cubicBezTo>
                      <a:pt x="2706" y="9981"/>
                      <a:pt x="2452" y="10076"/>
                      <a:pt x="2245" y="10252"/>
                    </a:cubicBezTo>
                    <a:cubicBezTo>
                      <a:pt x="2101" y="10395"/>
                      <a:pt x="3598" y="10458"/>
                      <a:pt x="5014" y="10506"/>
                    </a:cubicBezTo>
                    <a:lnTo>
                      <a:pt x="5078" y="10506"/>
                    </a:lnTo>
                    <a:cubicBezTo>
                      <a:pt x="6240" y="10538"/>
                      <a:pt x="7322" y="10538"/>
                      <a:pt x="7386" y="10538"/>
                    </a:cubicBezTo>
                    <a:cubicBezTo>
                      <a:pt x="7482" y="10522"/>
                      <a:pt x="7577" y="10474"/>
                      <a:pt x="7673" y="10427"/>
                    </a:cubicBezTo>
                    <a:lnTo>
                      <a:pt x="7673" y="10411"/>
                    </a:lnTo>
                    <a:cubicBezTo>
                      <a:pt x="7720" y="9726"/>
                      <a:pt x="7768" y="9058"/>
                      <a:pt x="7848" y="8389"/>
                    </a:cubicBezTo>
                    <a:cubicBezTo>
                      <a:pt x="7959" y="7355"/>
                      <a:pt x="8086" y="6336"/>
                      <a:pt x="8230" y="5317"/>
                    </a:cubicBezTo>
                    <a:cubicBezTo>
                      <a:pt x="8293" y="4840"/>
                      <a:pt x="8357" y="4330"/>
                      <a:pt x="8134" y="3916"/>
                    </a:cubicBezTo>
                    <a:cubicBezTo>
                      <a:pt x="7991" y="3694"/>
                      <a:pt x="7800" y="3503"/>
                      <a:pt x="7593" y="3359"/>
                    </a:cubicBezTo>
                    <a:cubicBezTo>
                      <a:pt x="6733" y="2691"/>
                      <a:pt x="5858" y="2054"/>
                      <a:pt x="4967" y="1433"/>
                    </a:cubicBezTo>
                    <a:cubicBezTo>
                      <a:pt x="4569" y="1179"/>
                      <a:pt x="4203" y="892"/>
                      <a:pt x="3868" y="558"/>
                    </a:cubicBezTo>
                    <a:cubicBezTo>
                      <a:pt x="3725" y="399"/>
                      <a:pt x="3598" y="208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1841400" y="1838175"/>
                <a:ext cx="102300" cy="264125"/>
              </a:xfrm>
              <a:custGeom>
                <a:rect b="b" l="l" r="r" t="t"/>
                <a:pathLst>
                  <a:path extrusionOk="0" h="10565" w="4092">
                    <a:moveTo>
                      <a:pt x="3741" y="1"/>
                    </a:moveTo>
                    <a:cubicBezTo>
                      <a:pt x="3152" y="940"/>
                      <a:pt x="2675" y="1927"/>
                      <a:pt x="2308" y="2945"/>
                    </a:cubicBezTo>
                    <a:cubicBezTo>
                      <a:pt x="2086" y="3550"/>
                      <a:pt x="1910" y="4139"/>
                      <a:pt x="1704" y="4744"/>
                    </a:cubicBezTo>
                    <a:cubicBezTo>
                      <a:pt x="1353" y="5810"/>
                      <a:pt x="987" y="6957"/>
                      <a:pt x="303" y="7848"/>
                    </a:cubicBezTo>
                    <a:cubicBezTo>
                      <a:pt x="191" y="7975"/>
                      <a:pt x="112" y="8087"/>
                      <a:pt x="0" y="8230"/>
                    </a:cubicBezTo>
                    <a:cubicBezTo>
                      <a:pt x="48" y="8182"/>
                      <a:pt x="96" y="8119"/>
                      <a:pt x="128" y="8071"/>
                    </a:cubicBezTo>
                    <a:lnTo>
                      <a:pt x="160" y="8055"/>
                    </a:lnTo>
                    <a:cubicBezTo>
                      <a:pt x="175" y="8246"/>
                      <a:pt x="223" y="8612"/>
                      <a:pt x="271" y="8994"/>
                    </a:cubicBezTo>
                    <a:cubicBezTo>
                      <a:pt x="382" y="9678"/>
                      <a:pt x="542" y="10442"/>
                      <a:pt x="717" y="10458"/>
                    </a:cubicBezTo>
                    <a:cubicBezTo>
                      <a:pt x="931" y="10479"/>
                      <a:pt x="1828" y="10565"/>
                      <a:pt x="2511" y="10565"/>
                    </a:cubicBezTo>
                    <a:cubicBezTo>
                      <a:pt x="2891" y="10565"/>
                      <a:pt x="3204" y="10538"/>
                      <a:pt x="3295" y="10458"/>
                    </a:cubicBezTo>
                    <a:cubicBezTo>
                      <a:pt x="3439" y="10347"/>
                      <a:pt x="3693" y="8596"/>
                      <a:pt x="3868" y="6734"/>
                    </a:cubicBezTo>
                    <a:cubicBezTo>
                      <a:pt x="4012" y="5158"/>
                      <a:pt x="4091" y="3487"/>
                      <a:pt x="3964" y="2691"/>
                    </a:cubicBezTo>
                    <a:cubicBezTo>
                      <a:pt x="3837" y="1799"/>
                      <a:pt x="3757" y="908"/>
                      <a:pt x="3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>
                <a:off x="1655950" y="1622000"/>
                <a:ext cx="148075" cy="195075"/>
              </a:xfrm>
              <a:custGeom>
                <a:rect b="b" l="l" r="r" t="t"/>
                <a:pathLst>
                  <a:path extrusionOk="0" h="7803" w="5923">
                    <a:moveTo>
                      <a:pt x="557" y="1"/>
                    </a:moveTo>
                    <a:cubicBezTo>
                      <a:pt x="415" y="1"/>
                      <a:pt x="277" y="92"/>
                      <a:pt x="240" y="243"/>
                    </a:cubicBezTo>
                    <a:cubicBezTo>
                      <a:pt x="160" y="450"/>
                      <a:pt x="112" y="673"/>
                      <a:pt x="80" y="896"/>
                    </a:cubicBezTo>
                    <a:cubicBezTo>
                      <a:pt x="65" y="928"/>
                      <a:pt x="65" y="960"/>
                      <a:pt x="65" y="1007"/>
                    </a:cubicBezTo>
                    <a:cubicBezTo>
                      <a:pt x="65" y="1007"/>
                      <a:pt x="65" y="1039"/>
                      <a:pt x="65" y="1055"/>
                    </a:cubicBezTo>
                    <a:lnTo>
                      <a:pt x="49" y="1135"/>
                    </a:lnTo>
                    <a:cubicBezTo>
                      <a:pt x="33" y="1214"/>
                      <a:pt x="33" y="1278"/>
                      <a:pt x="33" y="1358"/>
                    </a:cubicBezTo>
                    <a:lnTo>
                      <a:pt x="33" y="1453"/>
                    </a:lnTo>
                    <a:cubicBezTo>
                      <a:pt x="1" y="1755"/>
                      <a:pt x="17" y="2074"/>
                      <a:pt x="33" y="2376"/>
                    </a:cubicBezTo>
                    <a:cubicBezTo>
                      <a:pt x="49" y="2408"/>
                      <a:pt x="49" y="2440"/>
                      <a:pt x="49" y="2472"/>
                    </a:cubicBezTo>
                    <a:lnTo>
                      <a:pt x="49" y="2535"/>
                    </a:lnTo>
                    <a:lnTo>
                      <a:pt x="65" y="2631"/>
                    </a:lnTo>
                    <a:lnTo>
                      <a:pt x="65" y="2663"/>
                    </a:lnTo>
                    <a:cubicBezTo>
                      <a:pt x="65" y="2710"/>
                      <a:pt x="65" y="2774"/>
                      <a:pt x="80" y="2806"/>
                    </a:cubicBezTo>
                    <a:cubicBezTo>
                      <a:pt x="96" y="2822"/>
                      <a:pt x="80" y="2822"/>
                      <a:pt x="96" y="2854"/>
                    </a:cubicBezTo>
                    <a:cubicBezTo>
                      <a:pt x="96" y="2901"/>
                      <a:pt x="112" y="2933"/>
                      <a:pt x="112" y="2965"/>
                    </a:cubicBezTo>
                    <a:cubicBezTo>
                      <a:pt x="208" y="3459"/>
                      <a:pt x="367" y="3952"/>
                      <a:pt x="574" y="4430"/>
                    </a:cubicBezTo>
                    <a:lnTo>
                      <a:pt x="622" y="4541"/>
                    </a:lnTo>
                    <a:cubicBezTo>
                      <a:pt x="701" y="4732"/>
                      <a:pt x="813" y="4923"/>
                      <a:pt x="908" y="5130"/>
                    </a:cubicBezTo>
                    <a:lnTo>
                      <a:pt x="972" y="5225"/>
                    </a:lnTo>
                    <a:cubicBezTo>
                      <a:pt x="972" y="5225"/>
                      <a:pt x="876" y="5958"/>
                      <a:pt x="733" y="6817"/>
                    </a:cubicBezTo>
                    <a:cubicBezTo>
                      <a:pt x="923" y="6761"/>
                      <a:pt x="1105" y="6698"/>
                      <a:pt x="1290" y="6698"/>
                    </a:cubicBezTo>
                    <a:cubicBezTo>
                      <a:pt x="1369" y="6698"/>
                      <a:pt x="1448" y="6709"/>
                      <a:pt x="1529" y="6738"/>
                    </a:cubicBezTo>
                    <a:cubicBezTo>
                      <a:pt x="1720" y="6817"/>
                      <a:pt x="1879" y="6945"/>
                      <a:pt x="2022" y="7104"/>
                    </a:cubicBezTo>
                    <a:cubicBezTo>
                      <a:pt x="2512" y="7552"/>
                      <a:pt x="3150" y="7802"/>
                      <a:pt x="3794" y="7802"/>
                    </a:cubicBezTo>
                    <a:cubicBezTo>
                      <a:pt x="3883" y="7802"/>
                      <a:pt x="3971" y="7798"/>
                      <a:pt x="4060" y="7788"/>
                    </a:cubicBezTo>
                    <a:cubicBezTo>
                      <a:pt x="4824" y="7677"/>
                      <a:pt x="5445" y="7167"/>
                      <a:pt x="5699" y="6451"/>
                    </a:cubicBezTo>
                    <a:cubicBezTo>
                      <a:pt x="5779" y="6133"/>
                      <a:pt x="5827" y="5798"/>
                      <a:pt x="5827" y="5464"/>
                    </a:cubicBezTo>
                    <a:cubicBezTo>
                      <a:pt x="5858" y="4477"/>
                      <a:pt x="5874" y="3490"/>
                      <a:pt x="5922" y="2504"/>
                    </a:cubicBezTo>
                    <a:cubicBezTo>
                      <a:pt x="5922" y="2360"/>
                      <a:pt x="5922" y="2201"/>
                      <a:pt x="5906" y="2058"/>
                    </a:cubicBezTo>
                    <a:cubicBezTo>
                      <a:pt x="5270" y="2106"/>
                      <a:pt x="4633" y="2201"/>
                      <a:pt x="4012" y="2344"/>
                    </a:cubicBezTo>
                    <a:lnTo>
                      <a:pt x="3789" y="2137"/>
                    </a:lnTo>
                    <a:lnTo>
                      <a:pt x="3710" y="2074"/>
                    </a:lnTo>
                    <a:cubicBezTo>
                      <a:pt x="3710" y="2074"/>
                      <a:pt x="3694" y="2074"/>
                      <a:pt x="3694" y="2058"/>
                    </a:cubicBezTo>
                    <a:lnTo>
                      <a:pt x="3646" y="2026"/>
                    </a:lnTo>
                    <a:cubicBezTo>
                      <a:pt x="3455" y="1867"/>
                      <a:pt x="3184" y="1644"/>
                      <a:pt x="2882" y="1421"/>
                    </a:cubicBezTo>
                    <a:lnTo>
                      <a:pt x="2802" y="1358"/>
                    </a:lnTo>
                    <a:cubicBezTo>
                      <a:pt x="2707" y="1278"/>
                      <a:pt x="2611" y="1214"/>
                      <a:pt x="2516" y="1135"/>
                    </a:cubicBezTo>
                    <a:lnTo>
                      <a:pt x="2357" y="1023"/>
                    </a:lnTo>
                    <a:cubicBezTo>
                      <a:pt x="2197" y="912"/>
                      <a:pt x="2054" y="800"/>
                      <a:pt x="1895" y="705"/>
                    </a:cubicBezTo>
                    <a:cubicBezTo>
                      <a:pt x="1784" y="625"/>
                      <a:pt x="1688" y="562"/>
                      <a:pt x="1593" y="498"/>
                    </a:cubicBezTo>
                    <a:lnTo>
                      <a:pt x="1513" y="450"/>
                    </a:lnTo>
                    <a:cubicBezTo>
                      <a:pt x="1402" y="387"/>
                      <a:pt x="1306" y="323"/>
                      <a:pt x="1195" y="259"/>
                    </a:cubicBezTo>
                    <a:lnTo>
                      <a:pt x="1083" y="196"/>
                    </a:lnTo>
                    <a:lnTo>
                      <a:pt x="940" y="132"/>
                    </a:lnTo>
                    <a:lnTo>
                      <a:pt x="876" y="100"/>
                    </a:lnTo>
                    <a:cubicBezTo>
                      <a:pt x="813" y="68"/>
                      <a:pt x="765" y="36"/>
                      <a:pt x="701" y="20"/>
                    </a:cubicBezTo>
                    <a:lnTo>
                      <a:pt x="669" y="20"/>
                    </a:lnTo>
                    <a:cubicBezTo>
                      <a:pt x="633" y="7"/>
                      <a:pt x="595" y="1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>
                <a:off x="1848550" y="1634825"/>
                <a:ext cx="124600" cy="170800"/>
              </a:xfrm>
              <a:custGeom>
                <a:rect b="b" l="l" r="r" t="t"/>
                <a:pathLst>
                  <a:path extrusionOk="0" h="6832" w="4984">
                    <a:moveTo>
                      <a:pt x="4553" y="1"/>
                    </a:moveTo>
                    <a:cubicBezTo>
                      <a:pt x="4458" y="17"/>
                      <a:pt x="4362" y="33"/>
                      <a:pt x="4267" y="49"/>
                    </a:cubicBezTo>
                    <a:lnTo>
                      <a:pt x="4171" y="65"/>
                    </a:lnTo>
                    <a:lnTo>
                      <a:pt x="4124" y="80"/>
                    </a:lnTo>
                    <a:lnTo>
                      <a:pt x="4044" y="96"/>
                    </a:lnTo>
                    <a:cubicBezTo>
                      <a:pt x="3598" y="224"/>
                      <a:pt x="3184" y="399"/>
                      <a:pt x="2802" y="653"/>
                    </a:cubicBezTo>
                    <a:cubicBezTo>
                      <a:pt x="2755" y="669"/>
                      <a:pt x="2707" y="701"/>
                      <a:pt x="2675" y="733"/>
                    </a:cubicBezTo>
                    <a:lnTo>
                      <a:pt x="2580" y="797"/>
                    </a:lnTo>
                    <a:lnTo>
                      <a:pt x="2468" y="876"/>
                    </a:lnTo>
                    <a:lnTo>
                      <a:pt x="2357" y="972"/>
                    </a:lnTo>
                    <a:lnTo>
                      <a:pt x="2229" y="1067"/>
                    </a:lnTo>
                    <a:cubicBezTo>
                      <a:pt x="1959" y="1290"/>
                      <a:pt x="1704" y="1545"/>
                      <a:pt x="1481" y="1815"/>
                    </a:cubicBezTo>
                    <a:cubicBezTo>
                      <a:pt x="988" y="1704"/>
                      <a:pt x="494" y="1609"/>
                      <a:pt x="1" y="1561"/>
                    </a:cubicBezTo>
                    <a:lnTo>
                      <a:pt x="1" y="1561"/>
                    </a:lnTo>
                    <a:cubicBezTo>
                      <a:pt x="33" y="2118"/>
                      <a:pt x="112" y="2691"/>
                      <a:pt x="192" y="3232"/>
                    </a:cubicBezTo>
                    <a:cubicBezTo>
                      <a:pt x="287" y="3917"/>
                      <a:pt x="415" y="4601"/>
                      <a:pt x="542" y="5270"/>
                    </a:cubicBezTo>
                    <a:cubicBezTo>
                      <a:pt x="590" y="5620"/>
                      <a:pt x="717" y="5954"/>
                      <a:pt x="940" y="6240"/>
                    </a:cubicBezTo>
                    <a:cubicBezTo>
                      <a:pt x="1211" y="6479"/>
                      <a:pt x="1545" y="6638"/>
                      <a:pt x="1911" y="6686"/>
                    </a:cubicBezTo>
                    <a:cubicBezTo>
                      <a:pt x="2219" y="6781"/>
                      <a:pt x="2545" y="6832"/>
                      <a:pt x="2869" y="6832"/>
                    </a:cubicBezTo>
                    <a:cubicBezTo>
                      <a:pt x="2980" y="6832"/>
                      <a:pt x="3091" y="6826"/>
                      <a:pt x="3200" y="6814"/>
                    </a:cubicBezTo>
                    <a:cubicBezTo>
                      <a:pt x="3280" y="6798"/>
                      <a:pt x="3344" y="6798"/>
                      <a:pt x="3407" y="6766"/>
                    </a:cubicBezTo>
                    <a:cubicBezTo>
                      <a:pt x="3375" y="5779"/>
                      <a:pt x="3375" y="5015"/>
                      <a:pt x="3375" y="5015"/>
                    </a:cubicBezTo>
                    <a:cubicBezTo>
                      <a:pt x="3375" y="5015"/>
                      <a:pt x="3407" y="4983"/>
                      <a:pt x="3423" y="4919"/>
                    </a:cubicBezTo>
                    <a:cubicBezTo>
                      <a:pt x="3439" y="4903"/>
                      <a:pt x="3455" y="4888"/>
                      <a:pt x="3455" y="4872"/>
                    </a:cubicBezTo>
                    <a:cubicBezTo>
                      <a:pt x="3471" y="4840"/>
                      <a:pt x="3471" y="4808"/>
                      <a:pt x="3487" y="4792"/>
                    </a:cubicBezTo>
                    <a:cubicBezTo>
                      <a:pt x="3503" y="4760"/>
                      <a:pt x="3519" y="4728"/>
                      <a:pt x="3535" y="4697"/>
                    </a:cubicBezTo>
                    <a:cubicBezTo>
                      <a:pt x="3646" y="4426"/>
                      <a:pt x="3821" y="4028"/>
                      <a:pt x="3996" y="3566"/>
                    </a:cubicBezTo>
                    <a:cubicBezTo>
                      <a:pt x="4012" y="3550"/>
                      <a:pt x="4028" y="3519"/>
                      <a:pt x="4044" y="3487"/>
                    </a:cubicBezTo>
                    <a:cubicBezTo>
                      <a:pt x="4076" y="3407"/>
                      <a:pt x="4108" y="3312"/>
                      <a:pt x="4124" y="3264"/>
                    </a:cubicBezTo>
                    <a:cubicBezTo>
                      <a:pt x="4155" y="3216"/>
                      <a:pt x="4171" y="3153"/>
                      <a:pt x="4187" y="3105"/>
                    </a:cubicBezTo>
                    <a:lnTo>
                      <a:pt x="4251" y="2946"/>
                    </a:lnTo>
                    <a:cubicBezTo>
                      <a:pt x="4283" y="2866"/>
                      <a:pt x="4315" y="2771"/>
                      <a:pt x="4346" y="2691"/>
                    </a:cubicBezTo>
                    <a:cubicBezTo>
                      <a:pt x="4585" y="2038"/>
                      <a:pt x="4776" y="1370"/>
                      <a:pt x="4935" y="701"/>
                    </a:cubicBezTo>
                    <a:cubicBezTo>
                      <a:pt x="4935" y="653"/>
                      <a:pt x="4951" y="622"/>
                      <a:pt x="4951" y="574"/>
                    </a:cubicBezTo>
                    <a:cubicBezTo>
                      <a:pt x="4951" y="574"/>
                      <a:pt x="4951" y="558"/>
                      <a:pt x="4951" y="558"/>
                    </a:cubicBezTo>
                    <a:cubicBezTo>
                      <a:pt x="4967" y="478"/>
                      <a:pt x="4983" y="399"/>
                      <a:pt x="4983" y="319"/>
                    </a:cubicBezTo>
                    <a:lnTo>
                      <a:pt x="4983" y="287"/>
                    </a:lnTo>
                    <a:cubicBezTo>
                      <a:pt x="4983" y="271"/>
                      <a:pt x="4983" y="271"/>
                      <a:pt x="4983" y="256"/>
                    </a:cubicBezTo>
                    <a:cubicBezTo>
                      <a:pt x="4983" y="112"/>
                      <a:pt x="4888" y="1"/>
                      <a:pt x="4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>
                <a:off x="1687400" y="2046050"/>
                <a:ext cx="87975" cy="59975"/>
              </a:xfrm>
              <a:custGeom>
                <a:rect b="b" l="l" r="r" t="t"/>
                <a:pathLst>
                  <a:path extrusionOk="0" h="2399" w="3519">
                    <a:moveTo>
                      <a:pt x="3264" y="1"/>
                    </a:moveTo>
                    <a:cubicBezTo>
                      <a:pt x="3244" y="1"/>
                      <a:pt x="3223" y="5"/>
                      <a:pt x="3200" y="10"/>
                    </a:cubicBezTo>
                    <a:cubicBezTo>
                      <a:pt x="2706" y="122"/>
                      <a:pt x="2404" y="663"/>
                      <a:pt x="1926" y="806"/>
                    </a:cubicBezTo>
                    <a:cubicBezTo>
                      <a:pt x="1843" y="832"/>
                      <a:pt x="1757" y="845"/>
                      <a:pt x="1671" y="845"/>
                    </a:cubicBezTo>
                    <a:cubicBezTo>
                      <a:pt x="1492" y="845"/>
                      <a:pt x="1313" y="791"/>
                      <a:pt x="1162" y="695"/>
                    </a:cubicBezTo>
                    <a:cubicBezTo>
                      <a:pt x="992" y="585"/>
                      <a:pt x="634" y="130"/>
                      <a:pt x="369" y="130"/>
                    </a:cubicBezTo>
                    <a:cubicBezTo>
                      <a:pt x="288" y="130"/>
                      <a:pt x="215" y="173"/>
                      <a:pt x="160" y="281"/>
                    </a:cubicBezTo>
                    <a:cubicBezTo>
                      <a:pt x="0" y="615"/>
                      <a:pt x="366" y="1379"/>
                      <a:pt x="494" y="1682"/>
                    </a:cubicBezTo>
                    <a:cubicBezTo>
                      <a:pt x="557" y="1793"/>
                      <a:pt x="589" y="1905"/>
                      <a:pt x="605" y="2032"/>
                    </a:cubicBezTo>
                    <a:cubicBezTo>
                      <a:pt x="605" y="2112"/>
                      <a:pt x="573" y="2207"/>
                      <a:pt x="573" y="2287"/>
                    </a:cubicBezTo>
                    <a:cubicBezTo>
                      <a:pt x="573" y="2318"/>
                      <a:pt x="573" y="2334"/>
                      <a:pt x="573" y="2366"/>
                    </a:cubicBezTo>
                    <a:cubicBezTo>
                      <a:pt x="1751" y="2398"/>
                      <a:pt x="2881" y="2398"/>
                      <a:pt x="2945" y="2398"/>
                    </a:cubicBezTo>
                    <a:cubicBezTo>
                      <a:pt x="3041" y="2382"/>
                      <a:pt x="3136" y="2334"/>
                      <a:pt x="3232" y="2287"/>
                    </a:cubicBezTo>
                    <a:cubicBezTo>
                      <a:pt x="3311" y="2255"/>
                      <a:pt x="3407" y="2191"/>
                      <a:pt x="3518" y="2127"/>
                    </a:cubicBezTo>
                    <a:lnTo>
                      <a:pt x="3518" y="1889"/>
                    </a:lnTo>
                    <a:cubicBezTo>
                      <a:pt x="3518" y="1332"/>
                      <a:pt x="3470" y="790"/>
                      <a:pt x="3423" y="249"/>
                    </a:cubicBezTo>
                    <a:cubicBezTo>
                      <a:pt x="3407" y="217"/>
                      <a:pt x="3407" y="186"/>
                      <a:pt x="3407" y="154"/>
                    </a:cubicBezTo>
                    <a:cubicBezTo>
                      <a:pt x="3407" y="106"/>
                      <a:pt x="3391" y="74"/>
                      <a:pt x="3359" y="42"/>
                    </a:cubicBezTo>
                    <a:cubicBezTo>
                      <a:pt x="3329" y="12"/>
                      <a:pt x="3298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4"/>
              <p:cNvSpPr/>
              <p:nvPr/>
            </p:nvSpPr>
            <p:spPr>
              <a:xfrm>
                <a:off x="1628900" y="2080675"/>
                <a:ext cx="74450" cy="24550"/>
              </a:xfrm>
              <a:custGeom>
                <a:rect b="b" l="l" r="r" t="t"/>
                <a:pathLst>
                  <a:path extrusionOk="0" h="982" w="2978">
                    <a:moveTo>
                      <a:pt x="1342" y="1"/>
                    </a:moveTo>
                    <a:cubicBezTo>
                      <a:pt x="1297" y="1"/>
                      <a:pt x="1251" y="12"/>
                      <a:pt x="1210" y="42"/>
                    </a:cubicBezTo>
                    <a:cubicBezTo>
                      <a:pt x="1115" y="74"/>
                      <a:pt x="876" y="154"/>
                      <a:pt x="637" y="249"/>
                    </a:cubicBezTo>
                    <a:cubicBezTo>
                      <a:pt x="717" y="313"/>
                      <a:pt x="796" y="376"/>
                      <a:pt x="876" y="424"/>
                    </a:cubicBezTo>
                    <a:cubicBezTo>
                      <a:pt x="605" y="456"/>
                      <a:pt x="351" y="551"/>
                      <a:pt x="144" y="727"/>
                    </a:cubicBezTo>
                    <a:cubicBezTo>
                      <a:pt x="0" y="870"/>
                      <a:pt x="1497" y="949"/>
                      <a:pt x="2913" y="981"/>
                    </a:cubicBezTo>
                    <a:lnTo>
                      <a:pt x="2977" y="981"/>
                    </a:lnTo>
                    <a:cubicBezTo>
                      <a:pt x="2945" y="663"/>
                      <a:pt x="2754" y="392"/>
                      <a:pt x="2468" y="233"/>
                    </a:cubicBezTo>
                    <a:cubicBezTo>
                      <a:pt x="2341" y="170"/>
                      <a:pt x="2205" y="139"/>
                      <a:pt x="2069" y="139"/>
                    </a:cubicBezTo>
                    <a:cubicBezTo>
                      <a:pt x="1861" y="139"/>
                      <a:pt x="1654" y="210"/>
                      <a:pt x="1481" y="345"/>
                    </a:cubicBezTo>
                    <a:cubicBezTo>
                      <a:pt x="1513" y="233"/>
                      <a:pt x="1529" y="58"/>
                      <a:pt x="1417" y="10"/>
                    </a:cubicBezTo>
                    <a:cubicBezTo>
                      <a:pt x="1394" y="4"/>
                      <a:pt x="1368" y="1"/>
                      <a:pt x="13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>
                <a:off x="1848150" y="2006500"/>
                <a:ext cx="89975" cy="95625"/>
              </a:xfrm>
              <a:custGeom>
                <a:rect b="b" l="l" r="r" t="t"/>
                <a:pathLst>
                  <a:path extrusionOk="0" h="3825" w="3599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87" y="64"/>
                      <a:pt x="3407" y="128"/>
                      <a:pt x="3328" y="239"/>
                    </a:cubicBezTo>
                    <a:cubicBezTo>
                      <a:pt x="3121" y="510"/>
                      <a:pt x="2993" y="860"/>
                      <a:pt x="2771" y="1131"/>
                    </a:cubicBezTo>
                    <a:cubicBezTo>
                      <a:pt x="2532" y="1433"/>
                      <a:pt x="2198" y="1656"/>
                      <a:pt x="1816" y="1736"/>
                    </a:cubicBezTo>
                    <a:cubicBezTo>
                      <a:pt x="1290" y="1863"/>
                      <a:pt x="670" y="1736"/>
                      <a:pt x="256" y="2086"/>
                    </a:cubicBezTo>
                    <a:cubicBezTo>
                      <a:pt x="176" y="2150"/>
                      <a:pt x="96" y="2197"/>
                      <a:pt x="1" y="2261"/>
                    </a:cubicBezTo>
                    <a:cubicBezTo>
                      <a:pt x="112" y="2945"/>
                      <a:pt x="272" y="3709"/>
                      <a:pt x="447" y="3725"/>
                    </a:cubicBezTo>
                    <a:cubicBezTo>
                      <a:pt x="1030" y="3792"/>
                      <a:pt x="1603" y="3825"/>
                      <a:pt x="2183" y="3825"/>
                    </a:cubicBezTo>
                    <a:cubicBezTo>
                      <a:pt x="2299" y="3825"/>
                      <a:pt x="2415" y="3824"/>
                      <a:pt x="2532" y="3821"/>
                    </a:cubicBezTo>
                    <a:lnTo>
                      <a:pt x="3073" y="3821"/>
                    </a:lnTo>
                    <a:cubicBezTo>
                      <a:pt x="3200" y="3821"/>
                      <a:pt x="3296" y="3725"/>
                      <a:pt x="3312" y="3614"/>
                    </a:cubicBezTo>
                    <a:cubicBezTo>
                      <a:pt x="3312" y="3439"/>
                      <a:pt x="3312" y="3280"/>
                      <a:pt x="3296" y="3105"/>
                    </a:cubicBezTo>
                    <a:cubicBezTo>
                      <a:pt x="3296" y="2738"/>
                      <a:pt x="3328" y="2356"/>
                      <a:pt x="3375" y="1990"/>
                    </a:cubicBezTo>
                    <a:cubicBezTo>
                      <a:pt x="3407" y="1783"/>
                      <a:pt x="3439" y="1545"/>
                      <a:pt x="3471" y="1306"/>
                    </a:cubicBezTo>
                    <a:cubicBezTo>
                      <a:pt x="3519" y="892"/>
                      <a:pt x="3567" y="446"/>
                      <a:pt x="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1795450" y="1785875"/>
                <a:ext cx="69050" cy="45400"/>
              </a:xfrm>
              <a:custGeom>
                <a:rect b="b" l="l" r="r" t="t"/>
                <a:pathLst>
                  <a:path extrusionOk="0" h="1816" w="2762">
                    <a:moveTo>
                      <a:pt x="1495" y="0"/>
                    </a:moveTo>
                    <a:cubicBezTo>
                      <a:pt x="799" y="0"/>
                      <a:pt x="1" y="66"/>
                      <a:pt x="40" y="358"/>
                    </a:cubicBezTo>
                    <a:cubicBezTo>
                      <a:pt x="56" y="374"/>
                      <a:pt x="56" y="390"/>
                      <a:pt x="72" y="421"/>
                    </a:cubicBezTo>
                    <a:cubicBezTo>
                      <a:pt x="72" y="437"/>
                      <a:pt x="87" y="453"/>
                      <a:pt x="87" y="469"/>
                    </a:cubicBezTo>
                    <a:cubicBezTo>
                      <a:pt x="406" y="883"/>
                      <a:pt x="740" y="1281"/>
                      <a:pt x="1122" y="1647"/>
                    </a:cubicBezTo>
                    <a:cubicBezTo>
                      <a:pt x="1186" y="1711"/>
                      <a:pt x="1281" y="1774"/>
                      <a:pt x="1377" y="1806"/>
                    </a:cubicBezTo>
                    <a:cubicBezTo>
                      <a:pt x="1404" y="1812"/>
                      <a:pt x="1431" y="1815"/>
                      <a:pt x="1457" y="1815"/>
                    </a:cubicBezTo>
                    <a:cubicBezTo>
                      <a:pt x="1771" y="1815"/>
                      <a:pt x="2026" y="1404"/>
                      <a:pt x="2173" y="1169"/>
                    </a:cubicBezTo>
                    <a:cubicBezTo>
                      <a:pt x="2284" y="994"/>
                      <a:pt x="2411" y="819"/>
                      <a:pt x="2507" y="644"/>
                    </a:cubicBezTo>
                    <a:cubicBezTo>
                      <a:pt x="2587" y="533"/>
                      <a:pt x="2762" y="326"/>
                      <a:pt x="2746" y="183"/>
                    </a:cubicBezTo>
                    <a:cubicBezTo>
                      <a:pt x="2746" y="119"/>
                      <a:pt x="2698" y="87"/>
                      <a:pt x="2650" y="55"/>
                    </a:cubicBezTo>
                    <a:cubicBezTo>
                      <a:pt x="2587" y="39"/>
                      <a:pt x="2523" y="39"/>
                      <a:pt x="2459" y="39"/>
                    </a:cubicBezTo>
                    <a:cubicBezTo>
                      <a:pt x="2341" y="27"/>
                      <a:pt x="1939" y="0"/>
                      <a:pt x="1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>
                <a:off x="1831450" y="1829025"/>
                <a:ext cx="1225" cy="13950"/>
              </a:xfrm>
              <a:custGeom>
                <a:rect b="b" l="l" r="r" t="t"/>
                <a:pathLst>
                  <a:path extrusionOk="0" h="558" w="49">
                    <a:moveTo>
                      <a:pt x="16" y="1"/>
                    </a:moveTo>
                    <a:cubicBezTo>
                      <a:pt x="0" y="1"/>
                      <a:pt x="0" y="16"/>
                      <a:pt x="0" y="32"/>
                    </a:cubicBezTo>
                    <a:lnTo>
                      <a:pt x="0" y="542"/>
                    </a:lnTo>
                    <a:cubicBezTo>
                      <a:pt x="0" y="542"/>
                      <a:pt x="0" y="558"/>
                      <a:pt x="16" y="558"/>
                    </a:cubicBezTo>
                    <a:cubicBezTo>
                      <a:pt x="32" y="558"/>
                      <a:pt x="32" y="542"/>
                      <a:pt x="48" y="542"/>
                    </a:cubicBezTo>
                    <a:lnTo>
                      <a:pt x="48" y="32"/>
                    </a:lnTo>
                    <a:cubicBezTo>
                      <a:pt x="48" y="16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>
                <a:off x="1809950" y="1836400"/>
                <a:ext cx="22525" cy="10950"/>
              </a:xfrm>
              <a:custGeom>
                <a:rect b="b" l="l" r="r" t="t"/>
                <a:pathLst>
                  <a:path extrusionOk="0" h="438" w="901">
                    <a:moveTo>
                      <a:pt x="33" y="0"/>
                    </a:moveTo>
                    <a:cubicBezTo>
                      <a:pt x="25" y="0"/>
                      <a:pt x="17" y="8"/>
                      <a:pt x="17" y="24"/>
                    </a:cubicBezTo>
                    <a:cubicBezTo>
                      <a:pt x="1" y="151"/>
                      <a:pt x="65" y="279"/>
                      <a:pt x="192" y="358"/>
                    </a:cubicBezTo>
                    <a:cubicBezTo>
                      <a:pt x="287" y="406"/>
                      <a:pt x="415" y="438"/>
                      <a:pt x="542" y="438"/>
                    </a:cubicBezTo>
                    <a:lnTo>
                      <a:pt x="574" y="422"/>
                    </a:lnTo>
                    <a:cubicBezTo>
                      <a:pt x="654" y="422"/>
                      <a:pt x="717" y="406"/>
                      <a:pt x="781" y="374"/>
                    </a:cubicBezTo>
                    <a:cubicBezTo>
                      <a:pt x="845" y="358"/>
                      <a:pt x="892" y="295"/>
                      <a:pt x="892" y="231"/>
                    </a:cubicBezTo>
                    <a:cubicBezTo>
                      <a:pt x="900" y="223"/>
                      <a:pt x="888" y="219"/>
                      <a:pt x="876" y="219"/>
                    </a:cubicBezTo>
                    <a:cubicBezTo>
                      <a:pt x="864" y="219"/>
                      <a:pt x="853" y="223"/>
                      <a:pt x="860" y="231"/>
                    </a:cubicBezTo>
                    <a:cubicBezTo>
                      <a:pt x="845" y="279"/>
                      <a:pt x="813" y="326"/>
                      <a:pt x="765" y="358"/>
                    </a:cubicBezTo>
                    <a:cubicBezTo>
                      <a:pt x="701" y="374"/>
                      <a:pt x="638" y="390"/>
                      <a:pt x="590" y="390"/>
                    </a:cubicBezTo>
                    <a:cubicBezTo>
                      <a:pt x="565" y="393"/>
                      <a:pt x="541" y="394"/>
                      <a:pt x="518" y="394"/>
                    </a:cubicBezTo>
                    <a:cubicBezTo>
                      <a:pt x="403" y="394"/>
                      <a:pt x="300" y="363"/>
                      <a:pt x="208" y="310"/>
                    </a:cubicBezTo>
                    <a:cubicBezTo>
                      <a:pt x="112" y="247"/>
                      <a:pt x="49" y="135"/>
                      <a:pt x="49" y="24"/>
                    </a:cubicBezTo>
                    <a:cubicBezTo>
                      <a:pt x="49" y="8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1831450" y="1835625"/>
                <a:ext cx="19525" cy="10650"/>
              </a:xfrm>
              <a:custGeom>
                <a:rect b="b" l="l" r="r" t="t"/>
                <a:pathLst>
                  <a:path extrusionOk="0" h="426" w="781">
                    <a:moveTo>
                      <a:pt x="738" y="1"/>
                    </a:moveTo>
                    <a:cubicBezTo>
                      <a:pt x="733" y="1"/>
                      <a:pt x="733" y="12"/>
                      <a:pt x="733" y="23"/>
                    </a:cubicBezTo>
                    <a:cubicBezTo>
                      <a:pt x="749" y="134"/>
                      <a:pt x="685" y="246"/>
                      <a:pt x="605" y="310"/>
                    </a:cubicBezTo>
                    <a:cubicBezTo>
                      <a:pt x="526" y="362"/>
                      <a:pt x="425" y="393"/>
                      <a:pt x="330" y="393"/>
                    </a:cubicBezTo>
                    <a:cubicBezTo>
                      <a:pt x="310" y="393"/>
                      <a:pt x="290" y="392"/>
                      <a:pt x="271" y="389"/>
                    </a:cubicBezTo>
                    <a:cubicBezTo>
                      <a:pt x="223" y="389"/>
                      <a:pt x="176" y="373"/>
                      <a:pt x="128" y="357"/>
                    </a:cubicBezTo>
                    <a:cubicBezTo>
                      <a:pt x="80" y="326"/>
                      <a:pt x="48" y="278"/>
                      <a:pt x="32" y="230"/>
                    </a:cubicBezTo>
                    <a:cubicBezTo>
                      <a:pt x="32" y="214"/>
                      <a:pt x="32" y="214"/>
                      <a:pt x="16" y="214"/>
                    </a:cubicBezTo>
                    <a:cubicBezTo>
                      <a:pt x="0" y="214"/>
                      <a:pt x="0" y="230"/>
                      <a:pt x="0" y="230"/>
                    </a:cubicBezTo>
                    <a:cubicBezTo>
                      <a:pt x="16" y="294"/>
                      <a:pt x="48" y="357"/>
                      <a:pt x="96" y="389"/>
                    </a:cubicBezTo>
                    <a:cubicBezTo>
                      <a:pt x="160" y="405"/>
                      <a:pt x="207" y="421"/>
                      <a:pt x="271" y="421"/>
                    </a:cubicBezTo>
                    <a:lnTo>
                      <a:pt x="319" y="421"/>
                    </a:lnTo>
                    <a:cubicBezTo>
                      <a:pt x="338" y="424"/>
                      <a:pt x="357" y="425"/>
                      <a:pt x="375" y="425"/>
                    </a:cubicBezTo>
                    <a:cubicBezTo>
                      <a:pt x="463" y="425"/>
                      <a:pt x="542" y="394"/>
                      <a:pt x="621" y="341"/>
                    </a:cubicBezTo>
                    <a:cubicBezTo>
                      <a:pt x="717" y="262"/>
                      <a:pt x="780" y="150"/>
                      <a:pt x="764" y="23"/>
                    </a:cubicBezTo>
                    <a:cubicBezTo>
                      <a:pt x="764" y="12"/>
                      <a:pt x="764" y="1"/>
                      <a:pt x="759" y="1"/>
                    </a:cubicBezTo>
                    <a:cubicBezTo>
                      <a:pt x="757" y="1"/>
                      <a:pt x="753" y="2"/>
                      <a:pt x="749" y="7"/>
                    </a:cubicBezTo>
                    <a:cubicBezTo>
                      <a:pt x="744" y="2"/>
                      <a:pt x="741" y="1"/>
                      <a:pt x="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>
                <a:off x="1753050" y="1749850"/>
                <a:ext cx="27875" cy="23900"/>
              </a:xfrm>
              <a:custGeom>
                <a:rect b="b" l="l" r="r" t="t"/>
                <a:pathLst>
                  <a:path extrusionOk="0" h="956" w="1115">
                    <a:moveTo>
                      <a:pt x="637" y="0"/>
                    </a:moveTo>
                    <a:cubicBezTo>
                      <a:pt x="208" y="0"/>
                      <a:pt x="1" y="509"/>
                      <a:pt x="287" y="812"/>
                    </a:cubicBezTo>
                    <a:cubicBezTo>
                      <a:pt x="387" y="911"/>
                      <a:pt x="509" y="956"/>
                      <a:pt x="628" y="956"/>
                    </a:cubicBezTo>
                    <a:cubicBezTo>
                      <a:pt x="871" y="956"/>
                      <a:pt x="1104" y="771"/>
                      <a:pt x="1115" y="493"/>
                    </a:cubicBezTo>
                    <a:cubicBezTo>
                      <a:pt x="1115" y="223"/>
                      <a:pt x="892" y="0"/>
                      <a:pt x="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>
                <a:off x="1864075" y="1752225"/>
                <a:ext cx="25500" cy="21500"/>
              </a:xfrm>
              <a:custGeom>
                <a:rect b="b" l="l" r="r" t="t"/>
                <a:pathLst>
                  <a:path extrusionOk="0" h="860" w="1020">
                    <a:moveTo>
                      <a:pt x="590" y="1"/>
                    </a:moveTo>
                    <a:cubicBezTo>
                      <a:pt x="208" y="1"/>
                      <a:pt x="1" y="462"/>
                      <a:pt x="271" y="733"/>
                    </a:cubicBezTo>
                    <a:cubicBezTo>
                      <a:pt x="359" y="820"/>
                      <a:pt x="468" y="860"/>
                      <a:pt x="576" y="860"/>
                    </a:cubicBezTo>
                    <a:cubicBezTo>
                      <a:pt x="801" y="860"/>
                      <a:pt x="1019" y="689"/>
                      <a:pt x="1019" y="430"/>
                    </a:cubicBezTo>
                    <a:cubicBezTo>
                      <a:pt x="1019" y="192"/>
                      <a:pt x="828" y="1"/>
                      <a:pt x="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1701325" y="1764950"/>
                <a:ext cx="44600" cy="38275"/>
              </a:xfrm>
              <a:custGeom>
                <a:rect b="b" l="l" r="r" t="t"/>
                <a:pathLst>
                  <a:path extrusionOk="0" h="1531" w="1784">
                    <a:moveTo>
                      <a:pt x="1019" y="1"/>
                    </a:moveTo>
                    <a:cubicBezTo>
                      <a:pt x="335" y="1"/>
                      <a:pt x="0" y="829"/>
                      <a:pt x="478" y="1306"/>
                    </a:cubicBezTo>
                    <a:cubicBezTo>
                      <a:pt x="633" y="1461"/>
                      <a:pt x="824" y="1531"/>
                      <a:pt x="1011" y="1531"/>
                    </a:cubicBezTo>
                    <a:cubicBezTo>
                      <a:pt x="1399" y="1531"/>
                      <a:pt x="1772" y="1232"/>
                      <a:pt x="1783" y="781"/>
                    </a:cubicBezTo>
                    <a:cubicBezTo>
                      <a:pt x="1783" y="351"/>
                      <a:pt x="1433" y="1"/>
                      <a:pt x="1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>
                <a:off x="1887950" y="1773725"/>
                <a:ext cx="43000" cy="36775"/>
              </a:xfrm>
              <a:custGeom>
                <a:rect b="b" l="l" r="r" t="t"/>
                <a:pathLst>
                  <a:path extrusionOk="0" h="1471" w="1720">
                    <a:moveTo>
                      <a:pt x="988" y="0"/>
                    </a:moveTo>
                    <a:cubicBezTo>
                      <a:pt x="319" y="0"/>
                      <a:pt x="1" y="780"/>
                      <a:pt x="462" y="1242"/>
                    </a:cubicBezTo>
                    <a:cubicBezTo>
                      <a:pt x="615" y="1399"/>
                      <a:pt x="804" y="1470"/>
                      <a:pt x="989" y="1470"/>
                    </a:cubicBezTo>
                    <a:cubicBezTo>
                      <a:pt x="1363" y="1470"/>
                      <a:pt x="1720" y="1180"/>
                      <a:pt x="1720" y="732"/>
                    </a:cubicBezTo>
                    <a:cubicBezTo>
                      <a:pt x="1720" y="334"/>
                      <a:pt x="1386" y="0"/>
                      <a:pt x="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>
                <a:off x="1653975" y="1643425"/>
                <a:ext cx="75625" cy="106425"/>
              </a:xfrm>
              <a:custGeom>
                <a:rect b="b" l="l" r="r" t="t"/>
                <a:pathLst>
                  <a:path extrusionOk="0" h="4257" w="3025">
                    <a:moveTo>
                      <a:pt x="346" y="1"/>
                    </a:moveTo>
                    <a:cubicBezTo>
                      <a:pt x="279" y="1"/>
                      <a:pt x="216" y="12"/>
                      <a:pt x="159" y="39"/>
                    </a:cubicBezTo>
                    <a:cubicBezTo>
                      <a:pt x="0" y="962"/>
                      <a:pt x="0" y="2490"/>
                      <a:pt x="987" y="4257"/>
                    </a:cubicBezTo>
                    <a:lnTo>
                      <a:pt x="1306" y="4050"/>
                    </a:lnTo>
                    <a:cubicBezTo>
                      <a:pt x="1926" y="3652"/>
                      <a:pt x="2499" y="3175"/>
                      <a:pt x="3009" y="2633"/>
                    </a:cubicBezTo>
                    <a:lnTo>
                      <a:pt x="2483" y="2586"/>
                    </a:lnTo>
                    <a:cubicBezTo>
                      <a:pt x="2471" y="2590"/>
                      <a:pt x="2457" y="2592"/>
                      <a:pt x="2442" y="2592"/>
                    </a:cubicBezTo>
                    <a:cubicBezTo>
                      <a:pt x="2402" y="2592"/>
                      <a:pt x="2355" y="2577"/>
                      <a:pt x="2308" y="2554"/>
                    </a:cubicBezTo>
                    <a:cubicBezTo>
                      <a:pt x="2245" y="2490"/>
                      <a:pt x="2229" y="2395"/>
                      <a:pt x="2276" y="2315"/>
                    </a:cubicBezTo>
                    <a:cubicBezTo>
                      <a:pt x="2308" y="2235"/>
                      <a:pt x="2372" y="2172"/>
                      <a:pt x="2436" y="2124"/>
                    </a:cubicBezTo>
                    <a:cubicBezTo>
                      <a:pt x="2627" y="1981"/>
                      <a:pt x="2818" y="1869"/>
                      <a:pt x="3025" y="1774"/>
                    </a:cubicBezTo>
                    <a:lnTo>
                      <a:pt x="2292" y="1710"/>
                    </a:lnTo>
                    <a:cubicBezTo>
                      <a:pt x="2213" y="1710"/>
                      <a:pt x="2117" y="1694"/>
                      <a:pt x="2101" y="1615"/>
                    </a:cubicBezTo>
                    <a:cubicBezTo>
                      <a:pt x="2085" y="1535"/>
                      <a:pt x="2181" y="1456"/>
                      <a:pt x="2261" y="1424"/>
                    </a:cubicBezTo>
                    <a:cubicBezTo>
                      <a:pt x="2436" y="1360"/>
                      <a:pt x="2627" y="1280"/>
                      <a:pt x="2818" y="1233"/>
                    </a:cubicBezTo>
                    <a:cubicBezTo>
                      <a:pt x="2595" y="994"/>
                      <a:pt x="2324" y="803"/>
                      <a:pt x="2022" y="660"/>
                    </a:cubicBezTo>
                    <a:cubicBezTo>
                      <a:pt x="1815" y="548"/>
                      <a:pt x="1576" y="453"/>
                      <a:pt x="1353" y="373"/>
                    </a:cubicBezTo>
                    <a:cubicBezTo>
                      <a:pt x="1115" y="280"/>
                      <a:pt x="678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1901875" y="1648750"/>
                <a:ext cx="70475" cy="109475"/>
              </a:xfrm>
              <a:custGeom>
                <a:rect b="b" l="l" r="r" t="t"/>
                <a:pathLst>
                  <a:path extrusionOk="0" h="4379" w="2819">
                    <a:moveTo>
                      <a:pt x="2818" y="1"/>
                    </a:moveTo>
                    <a:lnTo>
                      <a:pt x="2802" y="17"/>
                    </a:lnTo>
                    <a:cubicBezTo>
                      <a:pt x="2388" y="176"/>
                      <a:pt x="1991" y="367"/>
                      <a:pt x="1609" y="622"/>
                    </a:cubicBezTo>
                    <a:cubicBezTo>
                      <a:pt x="1195" y="861"/>
                      <a:pt x="797" y="1147"/>
                      <a:pt x="415" y="1465"/>
                    </a:cubicBezTo>
                    <a:cubicBezTo>
                      <a:pt x="367" y="1497"/>
                      <a:pt x="303" y="1577"/>
                      <a:pt x="335" y="1640"/>
                    </a:cubicBezTo>
                    <a:cubicBezTo>
                      <a:pt x="351" y="1688"/>
                      <a:pt x="431" y="1704"/>
                      <a:pt x="494" y="1704"/>
                    </a:cubicBezTo>
                    <a:lnTo>
                      <a:pt x="860" y="1704"/>
                    </a:lnTo>
                    <a:cubicBezTo>
                      <a:pt x="574" y="1911"/>
                      <a:pt x="335" y="2150"/>
                      <a:pt x="112" y="2420"/>
                    </a:cubicBezTo>
                    <a:cubicBezTo>
                      <a:pt x="65" y="2468"/>
                      <a:pt x="1" y="2564"/>
                      <a:pt x="65" y="2627"/>
                    </a:cubicBezTo>
                    <a:cubicBezTo>
                      <a:pt x="88" y="2651"/>
                      <a:pt x="120" y="2665"/>
                      <a:pt x="154" y="2665"/>
                    </a:cubicBezTo>
                    <a:cubicBezTo>
                      <a:pt x="166" y="2665"/>
                      <a:pt x="179" y="2663"/>
                      <a:pt x="192" y="2659"/>
                    </a:cubicBezTo>
                    <a:cubicBezTo>
                      <a:pt x="335" y="2659"/>
                      <a:pt x="478" y="2643"/>
                      <a:pt x="622" y="2596"/>
                    </a:cubicBezTo>
                    <a:lnTo>
                      <a:pt x="622" y="2596"/>
                    </a:lnTo>
                    <a:cubicBezTo>
                      <a:pt x="462" y="2691"/>
                      <a:pt x="335" y="2834"/>
                      <a:pt x="271" y="3009"/>
                    </a:cubicBezTo>
                    <a:cubicBezTo>
                      <a:pt x="733" y="3248"/>
                      <a:pt x="1004" y="3742"/>
                      <a:pt x="1211" y="4219"/>
                    </a:cubicBezTo>
                    <a:cubicBezTo>
                      <a:pt x="1226" y="4283"/>
                      <a:pt x="1258" y="4331"/>
                      <a:pt x="1290" y="4378"/>
                    </a:cubicBezTo>
                    <a:cubicBezTo>
                      <a:pt x="1529" y="3853"/>
                      <a:pt x="2564" y="1513"/>
                      <a:pt x="2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>
                <a:off x="1678250" y="1686825"/>
                <a:ext cx="51350" cy="63825"/>
              </a:xfrm>
              <a:custGeom>
                <a:rect b="b" l="l" r="r" t="t"/>
                <a:pathLst>
                  <a:path extrusionOk="0" h="2553" w="2054">
                    <a:moveTo>
                      <a:pt x="1673" y="0"/>
                    </a:moveTo>
                    <a:cubicBezTo>
                      <a:pt x="1631" y="0"/>
                      <a:pt x="1588" y="2"/>
                      <a:pt x="1544" y="6"/>
                    </a:cubicBezTo>
                    <a:lnTo>
                      <a:pt x="1544" y="22"/>
                    </a:lnTo>
                    <a:cubicBezTo>
                      <a:pt x="1587" y="18"/>
                      <a:pt x="1630" y="16"/>
                      <a:pt x="1672" y="16"/>
                    </a:cubicBezTo>
                    <a:cubicBezTo>
                      <a:pt x="1789" y="16"/>
                      <a:pt x="1905" y="31"/>
                      <a:pt x="2022" y="54"/>
                    </a:cubicBezTo>
                    <a:cubicBezTo>
                      <a:pt x="1815" y="149"/>
                      <a:pt x="1624" y="277"/>
                      <a:pt x="1433" y="420"/>
                    </a:cubicBezTo>
                    <a:cubicBezTo>
                      <a:pt x="1337" y="499"/>
                      <a:pt x="1210" y="595"/>
                      <a:pt x="1258" y="722"/>
                    </a:cubicBezTo>
                    <a:cubicBezTo>
                      <a:pt x="1290" y="818"/>
                      <a:pt x="1417" y="850"/>
                      <a:pt x="1512" y="882"/>
                    </a:cubicBezTo>
                    <a:cubicBezTo>
                      <a:pt x="1624" y="897"/>
                      <a:pt x="1751" y="913"/>
                      <a:pt x="1863" y="913"/>
                    </a:cubicBezTo>
                    <a:lnTo>
                      <a:pt x="2022" y="913"/>
                    </a:lnTo>
                    <a:cubicBezTo>
                      <a:pt x="1449" y="1566"/>
                      <a:pt x="764" y="2123"/>
                      <a:pt x="0" y="2537"/>
                    </a:cubicBezTo>
                    <a:cubicBezTo>
                      <a:pt x="0" y="2553"/>
                      <a:pt x="0" y="2553"/>
                      <a:pt x="0" y="2553"/>
                    </a:cubicBezTo>
                    <a:lnTo>
                      <a:pt x="16" y="2553"/>
                    </a:lnTo>
                    <a:lnTo>
                      <a:pt x="16" y="2537"/>
                    </a:lnTo>
                    <a:cubicBezTo>
                      <a:pt x="780" y="2123"/>
                      <a:pt x="1481" y="1566"/>
                      <a:pt x="2038" y="897"/>
                    </a:cubicBezTo>
                    <a:lnTo>
                      <a:pt x="1879" y="897"/>
                    </a:lnTo>
                    <a:cubicBezTo>
                      <a:pt x="1751" y="897"/>
                      <a:pt x="1640" y="882"/>
                      <a:pt x="1528" y="866"/>
                    </a:cubicBezTo>
                    <a:cubicBezTo>
                      <a:pt x="1433" y="834"/>
                      <a:pt x="1321" y="802"/>
                      <a:pt x="1290" y="722"/>
                    </a:cubicBezTo>
                    <a:cubicBezTo>
                      <a:pt x="1258" y="611"/>
                      <a:pt x="1337" y="531"/>
                      <a:pt x="1449" y="436"/>
                    </a:cubicBezTo>
                    <a:cubicBezTo>
                      <a:pt x="1640" y="293"/>
                      <a:pt x="1831" y="165"/>
                      <a:pt x="2054" y="54"/>
                    </a:cubicBezTo>
                    <a:cubicBezTo>
                      <a:pt x="1922" y="18"/>
                      <a:pt x="1800" y="0"/>
                      <a:pt x="167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1899900" y="1690950"/>
                <a:ext cx="34650" cy="67275"/>
              </a:xfrm>
              <a:custGeom>
                <a:rect b="b" l="l" r="r" t="t"/>
                <a:pathLst>
                  <a:path extrusionOk="0" h="2691" w="1386">
                    <a:moveTo>
                      <a:pt x="939" y="0"/>
                    </a:moveTo>
                    <a:cubicBezTo>
                      <a:pt x="908" y="32"/>
                      <a:pt x="0" y="653"/>
                      <a:pt x="144" y="939"/>
                    </a:cubicBezTo>
                    <a:cubicBezTo>
                      <a:pt x="144" y="939"/>
                      <a:pt x="186" y="989"/>
                      <a:pt x="332" y="989"/>
                    </a:cubicBezTo>
                    <a:cubicBezTo>
                      <a:pt x="405" y="989"/>
                      <a:pt x="504" y="976"/>
                      <a:pt x="637" y="939"/>
                    </a:cubicBezTo>
                    <a:lnTo>
                      <a:pt x="637" y="939"/>
                    </a:lnTo>
                    <a:cubicBezTo>
                      <a:pt x="510" y="1019"/>
                      <a:pt x="398" y="1162"/>
                      <a:pt x="350" y="1321"/>
                    </a:cubicBezTo>
                    <a:lnTo>
                      <a:pt x="350" y="1337"/>
                    </a:lnTo>
                    <a:cubicBezTo>
                      <a:pt x="637" y="1465"/>
                      <a:pt x="892" y="1703"/>
                      <a:pt x="1019" y="2006"/>
                    </a:cubicBezTo>
                    <a:cubicBezTo>
                      <a:pt x="1290" y="2531"/>
                      <a:pt x="1385" y="2690"/>
                      <a:pt x="1385" y="2690"/>
                    </a:cubicBezTo>
                    <a:lnTo>
                      <a:pt x="1385" y="2674"/>
                    </a:lnTo>
                    <a:cubicBezTo>
                      <a:pt x="1385" y="2674"/>
                      <a:pt x="1290" y="2515"/>
                      <a:pt x="1019" y="1974"/>
                    </a:cubicBezTo>
                    <a:cubicBezTo>
                      <a:pt x="892" y="1687"/>
                      <a:pt x="653" y="1449"/>
                      <a:pt x="366" y="1305"/>
                    </a:cubicBezTo>
                    <a:cubicBezTo>
                      <a:pt x="430" y="1130"/>
                      <a:pt x="557" y="1003"/>
                      <a:pt x="701" y="908"/>
                    </a:cubicBezTo>
                    <a:lnTo>
                      <a:pt x="701" y="892"/>
                    </a:lnTo>
                    <a:cubicBezTo>
                      <a:pt x="517" y="946"/>
                      <a:pt x="392" y="963"/>
                      <a:pt x="307" y="963"/>
                    </a:cubicBezTo>
                    <a:cubicBezTo>
                      <a:pt x="193" y="963"/>
                      <a:pt x="153" y="933"/>
                      <a:pt x="144" y="923"/>
                    </a:cubicBezTo>
                    <a:cubicBezTo>
                      <a:pt x="16" y="653"/>
                      <a:pt x="939" y="16"/>
                      <a:pt x="939" y="16"/>
                    </a:cubicBezTo>
                    <a:cubicBezTo>
                      <a:pt x="955" y="16"/>
                      <a:pt x="939" y="0"/>
                      <a:pt x="93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1656450" y="1807425"/>
                <a:ext cx="288050" cy="176025"/>
              </a:xfrm>
              <a:custGeom>
                <a:rect b="b" l="l" r="r" t="t"/>
                <a:pathLst>
                  <a:path extrusionOk="0" h="7041" w="11522">
                    <a:moveTo>
                      <a:pt x="474" y="0"/>
                    </a:moveTo>
                    <a:cubicBezTo>
                      <a:pt x="463" y="0"/>
                      <a:pt x="453" y="2"/>
                      <a:pt x="442" y="5"/>
                    </a:cubicBezTo>
                    <a:cubicBezTo>
                      <a:pt x="331" y="37"/>
                      <a:pt x="315" y="180"/>
                      <a:pt x="315" y="276"/>
                    </a:cubicBezTo>
                    <a:cubicBezTo>
                      <a:pt x="331" y="467"/>
                      <a:pt x="395" y="642"/>
                      <a:pt x="490" y="817"/>
                    </a:cubicBezTo>
                    <a:cubicBezTo>
                      <a:pt x="441" y="760"/>
                      <a:pt x="385" y="736"/>
                      <a:pt x="329" y="736"/>
                    </a:cubicBezTo>
                    <a:cubicBezTo>
                      <a:pt x="165" y="736"/>
                      <a:pt x="1" y="937"/>
                      <a:pt x="13" y="1103"/>
                    </a:cubicBezTo>
                    <a:cubicBezTo>
                      <a:pt x="29" y="1326"/>
                      <a:pt x="315" y="1549"/>
                      <a:pt x="427" y="1724"/>
                    </a:cubicBezTo>
                    <a:cubicBezTo>
                      <a:pt x="602" y="2058"/>
                      <a:pt x="809" y="2377"/>
                      <a:pt x="1047" y="2679"/>
                    </a:cubicBezTo>
                    <a:cubicBezTo>
                      <a:pt x="1318" y="2982"/>
                      <a:pt x="1620" y="3252"/>
                      <a:pt x="1955" y="3507"/>
                    </a:cubicBezTo>
                    <a:cubicBezTo>
                      <a:pt x="2384" y="3857"/>
                      <a:pt x="2862" y="4191"/>
                      <a:pt x="3339" y="4494"/>
                    </a:cubicBezTo>
                    <a:cubicBezTo>
                      <a:pt x="4677" y="5321"/>
                      <a:pt x="6316" y="5783"/>
                      <a:pt x="7271" y="7040"/>
                    </a:cubicBezTo>
                    <a:cubicBezTo>
                      <a:pt x="8640" y="6101"/>
                      <a:pt x="9738" y="4828"/>
                      <a:pt x="10455" y="3332"/>
                    </a:cubicBezTo>
                    <a:cubicBezTo>
                      <a:pt x="10709" y="2822"/>
                      <a:pt x="10900" y="2281"/>
                      <a:pt x="11298" y="1867"/>
                    </a:cubicBezTo>
                    <a:cubicBezTo>
                      <a:pt x="11410" y="1756"/>
                      <a:pt x="11521" y="1645"/>
                      <a:pt x="11521" y="1501"/>
                    </a:cubicBezTo>
                    <a:cubicBezTo>
                      <a:pt x="11521" y="1405"/>
                      <a:pt x="11413" y="1330"/>
                      <a:pt x="11328" y="1330"/>
                    </a:cubicBezTo>
                    <a:cubicBezTo>
                      <a:pt x="11290" y="1330"/>
                      <a:pt x="11256" y="1345"/>
                      <a:pt x="11239" y="1380"/>
                    </a:cubicBezTo>
                    <a:lnTo>
                      <a:pt x="11239" y="1380"/>
                    </a:lnTo>
                    <a:cubicBezTo>
                      <a:pt x="11298" y="1239"/>
                      <a:pt x="11297" y="1068"/>
                      <a:pt x="11250" y="912"/>
                    </a:cubicBezTo>
                    <a:lnTo>
                      <a:pt x="11250" y="912"/>
                    </a:lnTo>
                    <a:cubicBezTo>
                      <a:pt x="10996" y="1071"/>
                      <a:pt x="10805" y="1310"/>
                      <a:pt x="10566" y="1517"/>
                    </a:cubicBezTo>
                    <a:cubicBezTo>
                      <a:pt x="10359" y="1676"/>
                      <a:pt x="10120" y="1788"/>
                      <a:pt x="9866" y="1883"/>
                    </a:cubicBezTo>
                    <a:cubicBezTo>
                      <a:pt x="8783" y="2301"/>
                      <a:pt x="7646" y="2508"/>
                      <a:pt x="6512" y="2508"/>
                    </a:cubicBezTo>
                    <a:cubicBezTo>
                      <a:pt x="5096" y="2508"/>
                      <a:pt x="3684" y="2185"/>
                      <a:pt x="2384" y="1549"/>
                    </a:cubicBezTo>
                    <a:cubicBezTo>
                      <a:pt x="1748" y="1231"/>
                      <a:pt x="1111" y="817"/>
                      <a:pt x="729" y="196"/>
                    </a:cubicBezTo>
                    <a:cubicBezTo>
                      <a:pt x="672" y="111"/>
                      <a:pt x="564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4"/>
              <p:cNvSpPr/>
              <p:nvPr/>
            </p:nvSpPr>
            <p:spPr>
              <a:xfrm>
                <a:off x="1666700" y="1825450"/>
                <a:ext cx="154425" cy="59125"/>
              </a:xfrm>
              <a:custGeom>
                <a:rect b="b" l="l" r="r" t="t"/>
                <a:pathLst>
                  <a:path extrusionOk="0" h="2365" w="6177">
                    <a:moveTo>
                      <a:pt x="1" y="0"/>
                    </a:moveTo>
                    <a:cubicBezTo>
                      <a:pt x="685" y="860"/>
                      <a:pt x="1752" y="1306"/>
                      <a:pt x="2786" y="1688"/>
                    </a:cubicBezTo>
                    <a:cubicBezTo>
                      <a:pt x="3665" y="2037"/>
                      <a:pt x="4597" y="2365"/>
                      <a:pt x="5530" y="2365"/>
                    </a:cubicBezTo>
                    <a:cubicBezTo>
                      <a:pt x="5746" y="2365"/>
                      <a:pt x="5961" y="2347"/>
                      <a:pt x="6177" y="2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4"/>
              <p:cNvSpPr/>
              <p:nvPr/>
            </p:nvSpPr>
            <p:spPr>
              <a:xfrm>
                <a:off x="1666300" y="1825050"/>
                <a:ext cx="154425" cy="59700"/>
              </a:xfrm>
              <a:custGeom>
                <a:rect b="b" l="l" r="r" t="t"/>
                <a:pathLst>
                  <a:path extrusionOk="0" h="2388" w="6177">
                    <a:moveTo>
                      <a:pt x="17" y="0"/>
                    </a:moveTo>
                    <a:cubicBezTo>
                      <a:pt x="1" y="0"/>
                      <a:pt x="1" y="16"/>
                      <a:pt x="17" y="16"/>
                    </a:cubicBezTo>
                    <a:cubicBezTo>
                      <a:pt x="685" y="860"/>
                      <a:pt x="1704" y="1306"/>
                      <a:pt x="2802" y="1719"/>
                    </a:cubicBezTo>
                    <a:cubicBezTo>
                      <a:pt x="3725" y="2070"/>
                      <a:pt x="4633" y="2388"/>
                      <a:pt x="5524" y="2388"/>
                    </a:cubicBezTo>
                    <a:cubicBezTo>
                      <a:pt x="5747" y="2388"/>
                      <a:pt x="5970" y="2356"/>
                      <a:pt x="6177" y="2324"/>
                    </a:cubicBezTo>
                    <a:lnTo>
                      <a:pt x="6177" y="2308"/>
                    </a:lnTo>
                    <a:cubicBezTo>
                      <a:pt x="5962" y="2348"/>
                      <a:pt x="5747" y="2366"/>
                      <a:pt x="5532" y="2366"/>
                    </a:cubicBezTo>
                    <a:cubicBezTo>
                      <a:pt x="4632" y="2366"/>
                      <a:pt x="3727" y="2050"/>
                      <a:pt x="2802" y="1704"/>
                    </a:cubicBezTo>
                    <a:cubicBezTo>
                      <a:pt x="1720" y="1290"/>
                      <a:pt x="685" y="844"/>
                      <a:pt x="3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4"/>
              <p:cNvSpPr/>
              <p:nvPr/>
            </p:nvSpPr>
            <p:spPr>
              <a:xfrm>
                <a:off x="1872825" y="1840175"/>
                <a:ext cx="63700" cy="39325"/>
              </a:xfrm>
              <a:custGeom>
                <a:rect b="b" l="l" r="r" t="t"/>
                <a:pathLst>
                  <a:path extrusionOk="0" h="1573" w="2548">
                    <a:moveTo>
                      <a:pt x="2548" y="0"/>
                    </a:moveTo>
                    <a:lnTo>
                      <a:pt x="2548" y="0"/>
                    </a:lnTo>
                    <a:cubicBezTo>
                      <a:pt x="1879" y="541"/>
                      <a:pt x="1115" y="987"/>
                      <a:pt x="287" y="1290"/>
                    </a:cubicBezTo>
                    <a:cubicBezTo>
                      <a:pt x="160" y="1321"/>
                      <a:pt x="1" y="1401"/>
                      <a:pt x="1" y="1528"/>
                    </a:cubicBezTo>
                    <a:cubicBezTo>
                      <a:pt x="29" y="1560"/>
                      <a:pt x="67" y="1573"/>
                      <a:pt x="110" y="1573"/>
                    </a:cubicBezTo>
                    <a:cubicBezTo>
                      <a:pt x="264" y="1573"/>
                      <a:pt x="492" y="1412"/>
                      <a:pt x="653" y="1337"/>
                    </a:cubicBezTo>
                    <a:cubicBezTo>
                      <a:pt x="1004" y="1162"/>
                      <a:pt x="1338" y="971"/>
                      <a:pt x="1656" y="748"/>
                    </a:cubicBezTo>
                    <a:cubicBezTo>
                      <a:pt x="1943" y="557"/>
                      <a:pt x="2373" y="287"/>
                      <a:pt x="2548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4"/>
              <p:cNvSpPr/>
              <p:nvPr/>
            </p:nvSpPr>
            <p:spPr>
              <a:xfrm>
                <a:off x="1872425" y="1840175"/>
                <a:ext cx="64500" cy="39425"/>
              </a:xfrm>
              <a:custGeom>
                <a:rect b="b" l="l" r="r" t="t"/>
                <a:pathLst>
                  <a:path extrusionOk="0" h="1577" w="2580">
                    <a:moveTo>
                      <a:pt x="2564" y="0"/>
                    </a:moveTo>
                    <a:cubicBezTo>
                      <a:pt x="1895" y="557"/>
                      <a:pt x="1131" y="987"/>
                      <a:pt x="303" y="1290"/>
                    </a:cubicBezTo>
                    <a:cubicBezTo>
                      <a:pt x="1115" y="1003"/>
                      <a:pt x="1863" y="573"/>
                      <a:pt x="2532" y="48"/>
                    </a:cubicBezTo>
                    <a:lnTo>
                      <a:pt x="2532" y="48"/>
                    </a:lnTo>
                    <a:cubicBezTo>
                      <a:pt x="2309" y="287"/>
                      <a:pt x="2054" y="510"/>
                      <a:pt x="1784" y="669"/>
                    </a:cubicBezTo>
                    <a:lnTo>
                      <a:pt x="1672" y="748"/>
                    </a:lnTo>
                    <a:cubicBezTo>
                      <a:pt x="1354" y="971"/>
                      <a:pt x="1020" y="1162"/>
                      <a:pt x="654" y="1321"/>
                    </a:cubicBezTo>
                    <a:lnTo>
                      <a:pt x="494" y="1401"/>
                    </a:lnTo>
                    <a:cubicBezTo>
                      <a:pt x="366" y="1483"/>
                      <a:pt x="220" y="1564"/>
                      <a:pt x="114" y="1564"/>
                    </a:cubicBezTo>
                    <a:cubicBezTo>
                      <a:pt x="76" y="1564"/>
                      <a:pt x="42" y="1554"/>
                      <a:pt x="17" y="1528"/>
                    </a:cubicBezTo>
                    <a:cubicBezTo>
                      <a:pt x="33" y="1401"/>
                      <a:pt x="176" y="1337"/>
                      <a:pt x="303" y="1290"/>
                    </a:cubicBezTo>
                    <a:lnTo>
                      <a:pt x="303" y="1290"/>
                    </a:lnTo>
                    <a:cubicBezTo>
                      <a:pt x="176" y="1321"/>
                      <a:pt x="17" y="1401"/>
                      <a:pt x="1" y="1544"/>
                    </a:cubicBezTo>
                    <a:cubicBezTo>
                      <a:pt x="33" y="1560"/>
                      <a:pt x="81" y="1576"/>
                      <a:pt x="112" y="1576"/>
                    </a:cubicBezTo>
                    <a:cubicBezTo>
                      <a:pt x="256" y="1560"/>
                      <a:pt x="383" y="1512"/>
                      <a:pt x="510" y="1433"/>
                    </a:cubicBezTo>
                    <a:cubicBezTo>
                      <a:pt x="558" y="1401"/>
                      <a:pt x="606" y="1369"/>
                      <a:pt x="669" y="1353"/>
                    </a:cubicBezTo>
                    <a:cubicBezTo>
                      <a:pt x="1020" y="1194"/>
                      <a:pt x="1354" y="1003"/>
                      <a:pt x="1672" y="780"/>
                    </a:cubicBezTo>
                    <a:lnTo>
                      <a:pt x="1784" y="701"/>
                    </a:lnTo>
                    <a:cubicBezTo>
                      <a:pt x="2086" y="526"/>
                      <a:pt x="2357" y="287"/>
                      <a:pt x="2580" y="16"/>
                    </a:cubicBezTo>
                    <a:lnTo>
                      <a:pt x="2580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1835425" y="1855300"/>
                <a:ext cx="101100" cy="68450"/>
              </a:xfrm>
              <a:custGeom>
                <a:rect b="b" l="l" r="r" t="t"/>
                <a:pathLst>
                  <a:path extrusionOk="0" h="2738" w="4044">
                    <a:moveTo>
                      <a:pt x="4044" y="0"/>
                    </a:moveTo>
                    <a:lnTo>
                      <a:pt x="4044" y="0"/>
                    </a:lnTo>
                    <a:cubicBezTo>
                      <a:pt x="3232" y="907"/>
                      <a:pt x="2340" y="1862"/>
                      <a:pt x="1" y="2738"/>
                    </a:cubicBezTo>
                    <a:lnTo>
                      <a:pt x="2070" y="2388"/>
                    </a:lnTo>
                    <a:cubicBezTo>
                      <a:pt x="2754" y="1608"/>
                      <a:pt x="3423" y="812"/>
                      <a:pt x="404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1835425" y="1855300"/>
                <a:ext cx="101100" cy="68850"/>
              </a:xfrm>
              <a:custGeom>
                <a:rect b="b" l="l" r="r" t="t"/>
                <a:pathLst>
                  <a:path extrusionOk="0" h="2754" w="4044">
                    <a:moveTo>
                      <a:pt x="4028" y="0"/>
                    </a:moveTo>
                    <a:cubicBezTo>
                      <a:pt x="3248" y="876"/>
                      <a:pt x="2340" y="1862"/>
                      <a:pt x="1" y="2738"/>
                    </a:cubicBezTo>
                    <a:lnTo>
                      <a:pt x="1" y="2754"/>
                    </a:lnTo>
                    <a:cubicBezTo>
                      <a:pt x="2213" y="1926"/>
                      <a:pt x="3136" y="1003"/>
                      <a:pt x="3900" y="175"/>
                    </a:cubicBezTo>
                    <a:lnTo>
                      <a:pt x="3900" y="175"/>
                    </a:lnTo>
                    <a:cubicBezTo>
                      <a:pt x="3375" y="860"/>
                      <a:pt x="2770" y="1592"/>
                      <a:pt x="2070" y="2388"/>
                    </a:cubicBezTo>
                    <a:cubicBezTo>
                      <a:pt x="2850" y="1528"/>
                      <a:pt x="3502" y="748"/>
                      <a:pt x="404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1661925" y="1842550"/>
                <a:ext cx="94725" cy="60125"/>
              </a:xfrm>
              <a:custGeom>
                <a:rect b="b" l="l" r="r" t="t"/>
                <a:pathLst>
                  <a:path extrusionOk="0" h="2405" w="3789">
                    <a:moveTo>
                      <a:pt x="1" y="1"/>
                    </a:moveTo>
                    <a:cubicBezTo>
                      <a:pt x="972" y="1195"/>
                      <a:pt x="2293" y="2038"/>
                      <a:pt x="3789" y="24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1661925" y="1842550"/>
                <a:ext cx="94725" cy="60925"/>
              </a:xfrm>
              <a:custGeom>
                <a:rect b="b" l="l" r="r" t="t"/>
                <a:pathLst>
                  <a:path extrusionOk="0" h="2437" w="3789">
                    <a:moveTo>
                      <a:pt x="1" y="1"/>
                    </a:moveTo>
                    <a:lnTo>
                      <a:pt x="1" y="17"/>
                    </a:lnTo>
                    <a:cubicBezTo>
                      <a:pt x="956" y="1210"/>
                      <a:pt x="2293" y="2054"/>
                      <a:pt x="3789" y="2436"/>
                    </a:cubicBezTo>
                    <a:cubicBezTo>
                      <a:pt x="3789" y="2420"/>
                      <a:pt x="3789" y="2420"/>
                      <a:pt x="3789" y="2420"/>
                    </a:cubicBezTo>
                    <a:cubicBezTo>
                      <a:pt x="3789" y="2420"/>
                      <a:pt x="3789" y="2404"/>
                      <a:pt x="3789" y="2404"/>
                    </a:cubicBezTo>
                    <a:cubicBezTo>
                      <a:pt x="2293" y="2038"/>
                      <a:pt x="972" y="1195"/>
                      <a:pt x="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1924575" y="1651150"/>
                <a:ext cx="6775" cy="3600"/>
              </a:xfrm>
              <a:custGeom>
                <a:rect b="b" l="l" r="r" t="t"/>
                <a:pathLst>
                  <a:path extrusionOk="0" h="144" w="271">
                    <a:moveTo>
                      <a:pt x="271" y="0"/>
                    </a:moveTo>
                    <a:cubicBezTo>
                      <a:pt x="159" y="16"/>
                      <a:pt x="64" y="64"/>
                      <a:pt x="0" y="144"/>
                    </a:cubicBezTo>
                    <a:cubicBezTo>
                      <a:pt x="80" y="80"/>
                      <a:pt x="175" y="16"/>
                      <a:pt x="27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1919400" y="1658325"/>
                <a:ext cx="5200" cy="4000"/>
              </a:xfrm>
              <a:custGeom>
                <a:rect b="b" l="l" r="r" t="t"/>
                <a:pathLst>
                  <a:path extrusionOk="0" h="160" w="208">
                    <a:moveTo>
                      <a:pt x="207" y="0"/>
                    </a:moveTo>
                    <a:cubicBezTo>
                      <a:pt x="128" y="32"/>
                      <a:pt x="64" y="80"/>
                      <a:pt x="0" y="143"/>
                    </a:cubicBezTo>
                    <a:lnTo>
                      <a:pt x="0" y="159"/>
                    </a:lnTo>
                    <a:cubicBezTo>
                      <a:pt x="64" y="96"/>
                      <a:pt x="128" y="48"/>
                      <a:pt x="207" y="16"/>
                    </a:cubicBez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1928550" y="1654725"/>
                <a:ext cx="5600" cy="2425"/>
              </a:xfrm>
              <a:custGeom>
                <a:rect b="b" l="l" r="r" t="t"/>
                <a:pathLst>
                  <a:path extrusionOk="0" h="97" w="224">
                    <a:moveTo>
                      <a:pt x="223" y="1"/>
                    </a:moveTo>
                    <a:cubicBezTo>
                      <a:pt x="144" y="1"/>
                      <a:pt x="64" y="33"/>
                      <a:pt x="0" y="80"/>
                    </a:cubicBezTo>
                    <a:lnTo>
                      <a:pt x="0" y="96"/>
                    </a:lnTo>
                    <a:lnTo>
                      <a:pt x="16" y="80"/>
                    </a:lnTo>
                    <a:cubicBezTo>
                      <a:pt x="80" y="33"/>
                      <a:pt x="144" y="1"/>
                      <a:pt x="223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1860100" y="2022025"/>
                <a:ext cx="4400" cy="6400"/>
              </a:xfrm>
              <a:custGeom>
                <a:rect b="b" l="l" r="r" t="t"/>
                <a:pathLst>
                  <a:path extrusionOk="0" h="256" w="176">
                    <a:moveTo>
                      <a:pt x="160" y="0"/>
                    </a:moveTo>
                    <a:cubicBezTo>
                      <a:pt x="128" y="80"/>
                      <a:pt x="64" y="160"/>
                      <a:pt x="1" y="239"/>
                    </a:cubicBezTo>
                    <a:lnTo>
                      <a:pt x="16" y="255"/>
                    </a:lnTo>
                    <a:cubicBezTo>
                      <a:pt x="80" y="176"/>
                      <a:pt x="128" y="96"/>
                      <a:pt x="176" y="16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1866875" y="2011675"/>
                <a:ext cx="2000" cy="5200"/>
              </a:xfrm>
              <a:custGeom>
                <a:rect b="b" l="l" r="r" t="t"/>
                <a:pathLst>
                  <a:path extrusionOk="0" h="208" w="80">
                    <a:moveTo>
                      <a:pt x="80" y="1"/>
                    </a:moveTo>
                    <a:cubicBezTo>
                      <a:pt x="48" y="64"/>
                      <a:pt x="32" y="128"/>
                      <a:pt x="16" y="192"/>
                    </a:cubicBezTo>
                    <a:cubicBezTo>
                      <a:pt x="0" y="192"/>
                      <a:pt x="0" y="208"/>
                      <a:pt x="16" y="208"/>
                    </a:cubicBezTo>
                    <a:lnTo>
                      <a:pt x="80" y="1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1867275" y="2019250"/>
                <a:ext cx="2800" cy="5175"/>
              </a:xfrm>
              <a:custGeom>
                <a:rect b="b" l="l" r="r" t="t"/>
                <a:pathLst>
                  <a:path extrusionOk="0" h="207" w="112">
                    <a:moveTo>
                      <a:pt x="96" y="0"/>
                    </a:moveTo>
                    <a:cubicBezTo>
                      <a:pt x="64" y="64"/>
                      <a:pt x="32" y="127"/>
                      <a:pt x="0" y="191"/>
                    </a:cubicBezTo>
                    <a:lnTo>
                      <a:pt x="16" y="207"/>
                    </a:lnTo>
                    <a:lnTo>
                      <a:pt x="111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1853725" y="1928500"/>
                <a:ext cx="89175" cy="174725"/>
              </a:xfrm>
              <a:custGeom>
                <a:rect b="b" l="l" r="r" t="t"/>
                <a:pathLst>
                  <a:path extrusionOk="0" h="6989" w="3567">
                    <a:moveTo>
                      <a:pt x="1" y="6416"/>
                    </a:moveTo>
                    <a:lnTo>
                      <a:pt x="1" y="6416"/>
                    </a:lnTo>
                    <a:cubicBezTo>
                      <a:pt x="6" y="6451"/>
                      <a:pt x="14" y="6485"/>
                      <a:pt x="25" y="6518"/>
                    </a:cubicBezTo>
                    <a:lnTo>
                      <a:pt x="25" y="6518"/>
                    </a:lnTo>
                    <a:cubicBezTo>
                      <a:pt x="14" y="6484"/>
                      <a:pt x="7" y="6450"/>
                      <a:pt x="1" y="6416"/>
                    </a:cubicBezTo>
                    <a:close/>
                    <a:moveTo>
                      <a:pt x="25" y="6518"/>
                    </a:moveTo>
                    <a:cubicBezTo>
                      <a:pt x="33" y="6543"/>
                      <a:pt x="43" y="6568"/>
                      <a:pt x="54" y="6593"/>
                    </a:cubicBezTo>
                    <a:lnTo>
                      <a:pt x="54" y="6593"/>
                    </a:lnTo>
                    <a:cubicBezTo>
                      <a:pt x="43" y="6569"/>
                      <a:pt x="33" y="6544"/>
                      <a:pt x="25" y="6518"/>
                    </a:cubicBezTo>
                    <a:close/>
                    <a:moveTo>
                      <a:pt x="3503" y="1"/>
                    </a:moveTo>
                    <a:cubicBezTo>
                      <a:pt x="3550" y="1036"/>
                      <a:pt x="3264" y="3789"/>
                      <a:pt x="3121" y="5110"/>
                    </a:cubicBezTo>
                    <a:cubicBezTo>
                      <a:pt x="3089" y="5492"/>
                      <a:pt x="3057" y="5763"/>
                      <a:pt x="3057" y="5843"/>
                    </a:cubicBezTo>
                    <a:cubicBezTo>
                      <a:pt x="3041" y="5986"/>
                      <a:pt x="3041" y="6145"/>
                      <a:pt x="3057" y="6288"/>
                    </a:cubicBezTo>
                    <a:cubicBezTo>
                      <a:pt x="3073" y="6463"/>
                      <a:pt x="3057" y="6638"/>
                      <a:pt x="3025" y="6814"/>
                    </a:cubicBezTo>
                    <a:cubicBezTo>
                      <a:pt x="3005" y="6923"/>
                      <a:pt x="2676" y="6962"/>
                      <a:pt x="2236" y="6962"/>
                    </a:cubicBezTo>
                    <a:cubicBezTo>
                      <a:pt x="1651" y="6962"/>
                      <a:pt x="869" y="6893"/>
                      <a:pt x="351" y="6829"/>
                    </a:cubicBezTo>
                    <a:cubicBezTo>
                      <a:pt x="240" y="6829"/>
                      <a:pt x="160" y="6766"/>
                      <a:pt x="112" y="6686"/>
                    </a:cubicBezTo>
                    <a:cubicBezTo>
                      <a:pt x="89" y="6657"/>
                      <a:pt x="70" y="6626"/>
                      <a:pt x="54" y="6593"/>
                    </a:cubicBezTo>
                    <a:lnTo>
                      <a:pt x="54" y="6593"/>
                    </a:lnTo>
                    <a:cubicBezTo>
                      <a:pt x="72" y="6632"/>
                      <a:pt x="92" y="6668"/>
                      <a:pt x="112" y="6702"/>
                    </a:cubicBezTo>
                    <a:cubicBezTo>
                      <a:pt x="160" y="6798"/>
                      <a:pt x="256" y="6845"/>
                      <a:pt x="367" y="6861"/>
                    </a:cubicBezTo>
                    <a:cubicBezTo>
                      <a:pt x="431" y="6861"/>
                      <a:pt x="1481" y="6989"/>
                      <a:pt x="2261" y="6989"/>
                    </a:cubicBezTo>
                    <a:cubicBezTo>
                      <a:pt x="2691" y="6989"/>
                      <a:pt x="3041" y="6957"/>
                      <a:pt x="3057" y="6814"/>
                    </a:cubicBezTo>
                    <a:cubicBezTo>
                      <a:pt x="3073" y="6638"/>
                      <a:pt x="3089" y="6463"/>
                      <a:pt x="3073" y="6288"/>
                    </a:cubicBezTo>
                    <a:cubicBezTo>
                      <a:pt x="3057" y="6145"/>
                      <a:pt x="3057" y="5986"/>
                      <a:pt x="3073" y="5843"/>
                    </a:cubicBezTo>
                    <a:cubicBezTo>
                      <a:pt x="3073" y="5763"/>
                      <a:pt x="3105" y="5492"/>
                      <a:pt x="3152" y="5110"/>
                    </a:cubicBezTo>
                    <a:cubicBezTo>
                      <a:pt x="3280" y="3789"/>
                      <a:pt x="3566" y="1036"/>
                      <a:pt x="351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1907850" y="2086900"/>
                <a:ext cx="2025" cy="15925"/>
              </a:xfrm>
              <a:custGeom>
                <a:rect b="b" l="l" r="r" t="t"/>
                <a:pathLst>
                  <a:path extrusionOk="0" h="637" w="81">
                    <a:moveTo>
                      <a:pt x="1" y="0"/>
                    </a:moveTo>
                    <a:lnTo>
                      <a:pt x="1" y="16"/>
                    </a:lnTo>
                    <a:cubicBezTo>
                      <a:pt x="60" y="193"/>
                      <a:pt x="64" y="398"/>
                      <a:pt x="39" y="592"/>
                    </a:cubicBezTo>
                    <a:lnTo>
                      <a:pt x="39" y="592"/>
                    </a:lnTo>
                    <a:cubicBezTo>
                      <a:pt x="80" y="395"/>
                      <a:pt x="77" y="197"/>
                      <a:pt x="17" y="0"/>
                    </a:cubicBezTo>
                    <a:close/>
                    <a:moveTo>
                      <a:pt x="39" y="592"/>
                    </a:moveTo>
                    <a:cubicBezTo>
                      <a:pt x="37" y="602"/>
                      <a:pt x="35" y="611"/>
                      <a:pt x="32" y="621"/>
                    </a:cubicBezTo>
                    <a:cubicBezTo>
                      <a:pt x="32" y="637"/>
                      <a:pt x="32" y="637"/>
                      <a:pt x="32" y="637"/>
                    </a:cubicBezTo>
                    <a:cubicBezTo>
                      <a:pt x="35" y="622"/>
                      <a:pt x="37" y="607"/>
                      <a:pt x="39" y="592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1923375" y="2086900"/>
                <a:ext cx="1625" cy="15925"/>
              </a:xfrm>
              <a:custGeom>
                <a:rect b="b" l="l" r="r" t="t"/>
                <a:pathLst>
                  <a:path extrusionOk="0" h="637" w="65">
                    <a:moveTo>
                      <a:pt x="0" y="0"/>
                    </a:moveTo>
                    <a:lnTo>
                      <a:pt x="0" y="16"/>
                    </a:lnTo>
                    <a:cubicBezTo>
                      <a:pt x="0" y="80"/>
                      <a:pt x="0" y="159"/>
                      <a:pt x="16" y="239"/>
                    </a:cubicBezTo>
                    <a:cubicBezTo>
                      <a:pt x="32" y="366"/>
                      <a:pt x="32" y="493"/>
                      <a:pt x="16" y="637"/>
                    </a:cubicBezTo>
                    <a:lnTo>
                      <a:pt x="32" y="637"/>
                    </a:lnTo>
                    <a:cubicBezTo>
                      <a:pt x="64" y="493"/>
                      <a:pt x="64" y="366"/>
                      <a:pt x="32" y="239"/>
                    </a:cubicBezTo>
                    <a:cubicBezTo>
                      <a:pt x="32" y="159"/>
                      <a:pt x="16" y="80"/>
                      <a:pt x="16" y="1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1632075" y="2088875"/>
                <a:ext cx="70475" cy="15950"/>
              </a:xfrm>
              <a:custGeom>
                <a:rect b="b" l="l" r="r" t="t"/>
                <a:pathLst>
                  <a:path extrusionOk="0" h="638" w="2819">
                    <a:moveTo>
                      <a:pt x="1322" y="1"/>
                    </a:moveTo>
                    <a:cubicBezTo>
                      <a:pt x="924" y="17"/>
                      <a:pt x="526" y="112"/>
                      <a:pt x="160" y="255"/>
                    </a:cubicBezTo>
                    <a:cubicBezTo>
                      <a:pt x="112" y="271"/>
                      <a:pt x="80" y="303"/>
                      <a:pt x="49" y="319"/>
                    </a:cubicBezTo>
                    <a:cubicBezTo>
                      <a:pt x="17" y="367"/>
                      <a:pt x="1" y="414"/>
                      <a:pt x="33" y="446"/>
                    </a:cubicBezTo>
                    <a:cubicBezTo>
                      <a:pt x="49" y="478"/>
                      <a:pt x="80" y="494"/>
                      <a:pt x="112" y="494"/>
                    </a:cubicBezTo>
                    <a:cubicBezTo>
                      <a:pt x="335" y="558"/>
                      <a:pt x="574" y="590"/>
                      <a:pt x="829" y="590"/>
                    </a:cubicBezTo>
                    <a:lnTo>
                      <a:pt x="1449" y="605"/>
                    </a:lnTo>
                    <a:lnTo>
                      <a:pt x="2802" y="637"/>
                    </a:lnTo>
                    <a:lnTo>
                      <a:pt x="2818" y="605"/>
                    </a:lnTo>
                    <a:lnTo>
                      <a:pt x="2802" y="605"/>
                    </a:lnTo>
                    <a:lnTo>
                      <a:pt x="1465" y="574"/>
                    </a:lnTo>
                    <a:lnTo>
                      <a:pt x="829" y="558"/>
                    </a:lnTo>
                    <a:cubicBezTo>
                      <a:pt x="590" y="558"/>
                      <a:pt x="351" y="542"/>
                      <a:pt x="128" y="478"/>
                    </a:cubicBezTo>
                    <a:cubicBezTo>
                      <a:pt x="96" y="462"/>
                      <a:pt x="64" y="446"/>
                      <a:pt x="49" y="430"/>
                    </a:cubicBezTo>
                    <a:cubicBezTo>
                      <a:pt x="33" y="399"/>
                      <a:pt x="33" y="351"/>
                      <a:pt x="64" y="335"/>
                    </a:cubicBezTo>
                    <a:cubicBezTo>
                      <a:pt x="96" y="303"/>
                      <a:pt x="128" y="287"/>
                      <a:pt x="176" y="271"/>
                    </a:cubicBezTo>
                    <a:cubicBezTo>
                      <a:pt x="542" y="128"/>
                      <a:pt x="940" y="32"/>
                      <a:pt x="133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4"/>
              <p:cNvSpPr/>
              <p:nvPr/>
            </p:nvSpPr>
            <p:spPr>
              <a:xfrm>
                <a:off x="1650400" y="2082600"/>
                <a:ext cx="12350" cy="8700"/>
              </a:xfrm>
              <a:custGeom>
                <a:rect b="b" l="l" r="r" t="t"/>
                <a:pathLst>
                  <a:path extrusionOk="0" h="348" w="494">
                    <a:moveTo>
                      <a:pt x="486" y="1"/>
                    </a:moveTo>
                    <a:cubicBezTo>
                      <a:pt x="482" y="1"/>
                      <a:pt x="478" y="5"/>
                      <a:pt x="478" y="13"/>
                    </a:cubicBezTo>
                    <a:cubicBezTo>
                      <a:pt x="318" y="108"/>
                      <a:pt x="159" y="204"/>
                      <a:pt x="0" y="331"/>
                    </a:cubicBezTo>
                    <a:lnTo>
                      <a:pt x="0" y="347"/>
                    </a:lnTo>
                    <a:lnTo>
                      <a:pt x="16" y="347"/>
                    </a:lnTo>
                    <a:cubicBezTo>
                      <a:pt x="159" y="220"/>
                      <a:pt x="318" y="108"/>
                      <a:pt x="493" y="13"/>
                    </a:cubicBezTo>
                    <a:cubicBezTo>
                      <a:pt x="493" y="5"/>
                      <a:pt x="489" y="1"/>
                      <a:pt x="48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1643625" y="1845350"/>
                <a:ext cx="19925" cy="108250"/>
              </a:xfrm>
              <a:custGeom>
                <a:rect b="b" l="l" r="r" t="t"/>
                <a:pathLst>
                  <a:path extrusionOk="0" h="4330" w="797">
                    <a:moveTo>
                      <a:pt x="780" y="0"/>
                    </a:moveTo>
                    <a:cubicBezTo>
                      <a:pt x="526" y="764"/>
                      <a:pt x="367" y="1544"/>
                      <a:pt x="303" y="2340"/>
                    </a:cubicBezTo>
                    <a:cubicBezTo>
                      <a:pt x="382" y="1560"/>
                      <a:pt x="542" y="780"/>
                      <a:pt x="796" y="16"/>
                    </a:cubicBezTo>
                    <a:cubicBezTo>
                      <a:pt x="796" y="16"/>
                      <a:pt x="796" y="16"/>
                      <a:pt x="796" y="0"/>
                    </a:cubicBezTo>
                    <a:close/>
                    <a:moveTo>
                      <a:pt x="303" y="2340"/>
                    </a:moveTo>
                    <a:lnTo>
                      <a:pt x="303" y="2340"/>
                    </a:lnTo>
                    <a:cubicBezTo>
                      <a:pt x="287" y="2451"/>
                      <a:pt x="271" y="2579"/>
                      <a:pt x="271" y="2706"/>
                    </a:cubicBezTo>
                    <a:cubicBezTo>
                      <a:pt x="239" y="3247"/>
                      <a:pt x="223" y="3820"/>
                      <a:pt x="0" y="4314"/>
                    </a:cubicBezTo>
                    <a:lnTo>
                      <a:pt x="0" y="4330"/>
                    </a:lnTo>
                    <a:lnTo>
                      <a:pt x="16" y="4330"/>
                    </a:lnTo>
                    <a:cubicBezTo>
                      <a:pt x="239" y="3820"/>
                      <a:pt x="255" y="3263"/>
                      <a:pt x="287" y="2722"/>
                    </a:cubicBezTo>
                    <a:cubicBezTo>
                      <a:pt x="287" y="2595"/>
                      <a:pt x="303" y="2467"/>
                      <a:pt x="303" y="234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640850" y="1892300"/>
                <a:ext cx="11550" cy="45775"/>
              </a:xfrm>
              <a:custGeom>
                <a:rect b="b" l="l" r="r" t="t"/>
                <a:pathLst>
                  <a:path extrusionOk="0" h="1831" w="462">
                    <a:moveTo>
                      <a:pt x="446" y="0"/>
                    </a:moveTo>
                    <a:cubicBezTo>
                      <a:pt x="350" y="621"/>
                      <a:pt x="191" y="1226"/>
                      <a:pt x="0" y="1831"/>
                    </a:cubicBezTo>
                    <a:cubicBezTo>
                      <a:pt x="191" y="1242"/>
                      <a:pt x="350" y="637"/>
                      <a:pt x="462" y="16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1668300" y="1890700"/>
                <a:ext cx="35425" cy="214925"/>
              </a:xfrm>
              <a:custGeom>
                <a:rect b="b" l="l" r="r" t="t"/>
                <a:pathLst>
                  <a:path extrusionOk="0" h="8597" w="1417">
                    <a:moveTo>
                      <a:pt x="669" y="1"/>
                    </a:moveTo>
                    <a:cubicBezTo>
                      <a:pt x="382" y="749"/>
                      <a:pt x="159" y="1513"/>
                      <a:pt x="32" y="2293"/>
                    </a:cubicBezTo>
                    <a:cubicBezTo>
                      <a:pt x="16" y="2341"/>
                      <a:pt x="0" y="2468"/>
                      <a:pt x="96" y="2500"/>
                    </a:cubicBezTo>
                    <a:lnTo>
                      <a:pt x="175" y="2436"/>
                    </a:lnTo>
                    <a:lnTo>
                      <a:pt x="175" y="2436"/>
                    </a:lnTo>
                    <a:cubicBezTo>
                      <a:pt x="80" y="2675"/>
                      <a:pt x="32" y="2930"/>
                      <a:pt x="32" y="3200"/>
                    </a:cubicBezTo>
                    <a:cubicBezTo>
                      <a:pt x="96" y="3200"/>
                      <a:pt x="175" y="3200"/>
                      <a:pt x="239" y="3152"/>
                    </a:cubicBezTo>
                    <a:lnTo>
                      <a:pt x="239" y="3200"/>
                    </a:lnTo>
                    <a:cubicBezTo>
                      <a:pt x="430" y="5015"/>
                      <a:pt x="526" y="5922"/>
                      <a:pt x="1099" y="7657"/>
                    </a:cubicBezTo>
                    <a:cubicBezTo>
                      <a:pt x="1130" y="7721"/>
                      <a:pt x="1162" y="7784"/>
                      <a:pt x="1194" y="7864"/>
                    </a:cubicBezTo>
                    <a:cubicBezTo>
                      <a:pt x="1290" y="8023"/>
                      <a:pt x="1337" y="8214"/>
                      <a:pt x="1337" y="8405"/>
                    </a:cubicBezTo>
                    <a:cubicBezTo>
                      <a:pt x="1337" y="8469"/>
                      <a:pt x="1353" y="8532"/>
                      <a:pt x="1385" y="8596"/>
                    </a:cubicBezTo>
                    <a:lnTo>
                      <a:pt x="1401" y="8596"/>
                    </a:lnTo>
                    <a:lnTo>
                      <a:pt x="1417" y="8580"/>
                    </a:lnTo>
                    <a:cubicBezTo>
                      <a:pt x="1417" y="8580"/>
                      <a:pt x="1417" y="8580"/>
                      <a:pt x="1417" y="8564"/>
                    </a:cubicBezTo>
                    <a:cubicBezTo>
                      <a:pt x="1385" y="8517"/>
                      <a:pt x="1369" y="8453"/>
                      <a:pt x="1369" y="8389"/>
                    </a:cubicBezTo>
                    <a:cubicBezTo>
                      <a:pt x="1369" y="8198"/>
                      <a:pt x="1321" y="8007"/>
                      <a:pt x="1226" y="7848"/>
                    </a:cubicBezTo>
                    <a:cubicBezTo>
                      <a:pt x="1178" y="7784"/>
                      <a:pt x="1162" y="7705"/>
                      <a:pt x="1130" y="7641"/>
                    </a:cubicBezTo>
                    <a:cubicBezTo>
                      <a:pt x="541" y="5922"/>
                      <a:pt x="446" y="5015"/>
                      <a:pt x="255" y="3200"/>
                    </a:cubicBezTo>
                    <a:lnTo>
                      <a:pt x="255" y="3136"/>
                    </a:lnTo>
                    <a:cubicBezTo>
                      <a:pt x="207" y="3172"/>
                      <a:pt x="159" y="3190"/>
                      <a:pt x="105" y="3190"/>
                    </a:cubicBezTo>
                    <a:cubicBezTo>
                      <a:pt x="87" y="3190"/>
                      <a:pt x="68" y="3188"/>
                      <a:pt x="48" y="3184"/>
                    </a:cubicBezTo>
                    <a:cubicBezTo>
                      <a:pt x="64" y="2914"/>
                      <a:pt x="112" y="2659"/>
                      <a:pt x="207" y="2404"/>
                    </a:cubicBezTo>
                    <a:lnTo>
                      <a:pt x="191" y="2404"/>
                    </a:lnTo>
                    <a:lnTo>
                      <a:pt x="96" y="2484"/>
                    </a:lnTo>
                    <a:cubicBezTo>
                      <a:pt x="16" y="2452"/>
                      <a:pt x="48" y="2341"/>
                      <a:pt x="48" y="2309"/>
                    </a:cubicBezTo>
                    <a:cubicBezTo>
                      <a:pt x="175" y="1529"/>
                      <a:pt x="398" y="765"/>
                      <a:pt x="685" y="17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1709275" y="2092850"/>
                <a:ext cx="4000" cy="12375"/>
              </a:xfrm>
              <a:custGeom>
                <a:rect b="b" l="l" r="r" t="t"/>
                <a:pathLst>
                  <a:path extrusionOk="0" h="495" w="160">
                    <a:moveTo>
                      <a:pt x="144" y="1"/>
                    </a:moveTo>
                    <a:cubicBezTo>
                      <a:pt x="49" y="144"/>
                      <a:pt x="1" y="319"/>
                      <a:pt x="17" y="494"/>
                    </a:cubicBezTo>
                    <a:lnTo>
                      <a:pt x="33" y="494"/>
                    </a:lnTo>
                    <a:cubicBezTo>
                      <a:pt x="17" y="319"/>
                      <a:pt x="64" y="144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1725600" y="2092050"/>
                <a:ext cx="4000" cy="14350"/>
              </a:xfrm>
              <a:custGeom>
                <a:rect b="b" l="l" r="r" t="t"/>
                <a:pathLst>
                  <a:path extrusionOk="0" h="574" w="160">
                    <a:moveTo>
                      <a:pt x="144" y="1"/>
                    </a:moveTo>
                    <a:cubicBezTo>
                      <a:pt x="48" y="176"/>
                      <a:pt x="0" y="383"/>
                      <a:pt x="48" y="574"/>
                    </a:cubicBezTo>
                    <a:lnTo>
                      <a:pt x="64" y="574"/>
                    </a:lnTo>
                    <a:cubicBezTo>
                      <a:pt x="32" y="383"/>
                      <a:pt x="64" y="176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4"/>
              <p:cNvSpPr/>
              <p:nvPr/>
            </p:nvSpPr>
            <p:spPr>
              <a:xfrm>
                <a:off x="1702925" y="2008900"/>
                <a:ext cx="74025" cy="98300"/>
              </a:xfrm>
              <a:custGeom>
                <a:rect b="b" l="l" r="r" t="t"/>
                <a:pathLst>
                  <a:path extrusionOk="0" h="3932" w="2961">
                    <a:moveTo>
                      <a:pt x="2961" y="0"/>
                    </a:moveTo>
                    <a:lnTo>
                      <a:pt x="2945" y="16"/>
                    </a:lnTo>
                    <a:cubicBezTo>
                      <a:pt x="2865" y="1194"/>
                      <a:pt x="2690" y="2388"/>
                      <a:pt x="2451" y="3550"/>
                    </a:cubicBezTo>
                    <a:cubicBezTo>
                      <a:pt x="2451" y="3677"/>
                      <a:pt x="2388" y="3804"/>
                      <a:pt x="2276" y="3884"/>
                    </a:cubicBezTo>
                    <a:cubicBezTo>
                      <a:pt x="2213" y="3916"/>
                      <a:pt x="2149" y="3916"/>
                      <a:pt x="2069" y="3916"/>
                    </a:cubicBezTo>
                    <a:lnTo>
                      <a:pt x="907" y="3884"/>
                    </a:lnTo>
                    <a:lnTo>
                      <a:pt x="96" y="3852"/>
                    </a:lnTo>
                    <a:lnTo>
                      <a:pt x="0" y="3852"/>
                    </a:lnTo>
                    <a:cubicBezTo>
                      <a:pt x="0" y="3868"/>
                      <a:pt x="0" y="3868"/>
                      <a:pt x="0" y="3868"/>
                    </a:cubicBezTo>
                    <a:lnTo>
                      <a:pt x="80" y="3868"/>
                    </a:lnTo>
                    <a:lnTo>
                      <a:pt x="907" y="3900"/>
                    </a:lnTo>
                    <a:lnTo>
                      <a:pt x="2069" y="3932"/>
                    </a:lnTo>
                    <a:lnTo>
                      <a:pt x="2117" y="3932"/>
                    </a:lnTo>
                    <a:cubicBezTo>
                      <a:pt x="2181" y="3932"/>
                      <a:pt x="2229" y="3916"/>
                      <a:pt x="2292" y="3900"/>
                    </a:cubicBezTo>
                    <a:cubicBezTo>
                      <a:pt x="2388" y="3820"/>
                      <a:pt x="2451" y="3693"/>
                      <a:pt x="2467" y="3566"/>
                    </a:cubicBezTo>
                    <a:cubicBezTo>
                      <a:pt x="2706" y="2388"/>
                      <a:pt x="2865" y="1194"/>
                      <a:pt x="2961" y="16"/>
                    </a:cubicBezTo>
                    <a:cubicBezTo>
                      <a:pt x="2961" y="0"/>
                      <a:pt x="2961" y="0"/>
                      <a:pt x="296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4"/>
              <p:cNvSpPr/>
              <p:nvPr/>
            </p:nvSpPr>
            <p:spPr>
              <a:xfrm>
                <a:off x="1760225" y="1947600"/>
                <a:ext cx="127350" cy="158800"/>
              </a:xfrm>
              <a:custGeom>
                <a:rect b="b" l="l" r="r" t="t"/>
                <a:pathLst>
                  <a:path extrusionOk="0" h="6352" w="5094">
                    <a:moveTo>
                      <a:pt x="5062" y="1"/>
                    </a:moveTo>
                    <a:cubicBezTo>
                      <a:pt x="4791" y="1258"/>
                      <a:pt x="4266" y="2452"/>
                      <a:pt x="3518" y="3503"/>
                    </a:cubicBezTo>
                    <a:cubicBezTo>
                      <a:pt x="2643" y="4744"/>
                      <a:pt x="1417" y="5731"/>
                      <a:pt x="0" y="6336"/>
                    </a:cubicBezTo>
                    <a:lnTo>
                      <a:pt x="0" y="6352"/>
                    </a:lnTo>
                    <a:cubicBezTo>
                      <a:pt x="1417" y="5747"/>
                      <a:pt x="2643" y="4776"/>
                      <a:pt x="3534" y="3519"/>
                    </a:cubicBezTo>
                    <a:cubicBezTo>
                      <a:pt x="4282" y="2468"/>
                      <a:pt x="4807" y="1274"/>
                      <a:pt x="5078" y="17"/>
                    </a:cubicBezTo>
                    <a:cubicBezTo>
                      <a:pt x="5078" y="1"/>
                      <a:pt x="5094" y="1"/>
                      <a:pt x="507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/>
          <p:nvPr>
            <p:ph type="ctrTitle"/>
          </p:nvPr>
        </p:nvSpPr>
        <p:spPr>
          <a:xfrm>
            <a:off x="101275" y="49600"/>
            <a:ext cx="57636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 Diagram</a:t>
            </a:r>
            <a:endParaRPr/>
          </a:p>
        </p:txBody>
      </p:sp>
      <p:pic>
        <p:nvPicPr>
          <p:cNvPr id="1028" name="Google Shape;1028;p45"/>
          <p:cNvPicPr preferRelativeResize="0"/>
          <p:nvPr/>
        </p:nvPicPr>
        <p:blipFill rotWithShape="1">
          <a:blip r:embed="rId3">
            <a:alphaModFix/>
          </a:blip>
          <a:srcRect b="17580" l="0" r="0" t="0"/>
          <a:stretch/>
        </p:blipFill>
        <p:spPr>
          <a:xfrm>
            <a:off x="691413" y="49600"/>
            <a:ext cx="8160387" cy="50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6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</a:t>
            </a:r>
            <a:endParaRPr/>
          </a:p>
        </p:txBody>
      </p:sp>
      <p:sp>
        <p:nvSpPr>
          <p:cNvPr id="1034" name="Google Shape;1034;p46"/>
          <p:cNvSpPr txBox="1"/>
          <p:nvPr/>
        </p:nvSpPr>
        <p:spPr>
          <a:xfrm>
            <a:off x="1205500" y="2881975"/>
            <a:ext cx="7546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18958|Ziggy     |Jack Russell Terrier          |M|17.4</a:t>
            </a:r>
            <a:endParaRPr b="1" sz="16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19070|Levi      |Rat Terrier                   |F|21.7</a:t>
            </a:r>
            <a:endParaRPr b="1" sz="16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18550|          |Jack Russell Terrier          |F|33</a:t>
            </a:r>
            <a:endParaRPr b="1" sz="16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18534|          |Jack Russell Terrier          |M|35</a:t>
            </a:r>
            <a:endParaRPr b="1" sz="16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18702|Rocky Road|Rat Terrier                   |M|45</a:t>
            </a:r>
            <a:endParaRPr b="1" sz="16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E2A47"/>
                </a:solidFill>
                <a:latin typeface="Courier New"/>
                <a:ea typeface="Courier New"/>
                <a:cs typeface="Courier New"/>
                <a:sym typeface="Courier New"/>
              </a:rPr>
              <a:t>18630|Louie     |American Staffordshire Terrier|M|53</a:t>
            </a:r>
            <a:endParaRPr b="1" sz="2150">
              <a:solidFill>
                <a:srgbClr val="0E2A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p46"/>
          <p:cNvSpPr txBox="1"/>
          <p:nvPr/>
        </p:nvSpPr>
        <p:spPr>
          <a:xfrm>
            <a:off x="413375" y="1132075"/>
            <a:ext cx="3240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animal_id, name, breed, sex, and weight of dogs that have some Terrier in them and weigh less than 55 pounds sort by ascending weight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6" name="Google Shape;1036;p46"/>
          <p:cNvSpPr txBox="1"/>
          <p:nvPr/>
        </p:nvSpPr>
        <p:spPr>
          <a:xfrm>
            <a:off x="4552125" y="1132075"/>
            <a:ext cx="4392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</a:t>
            </a:r>
            <a:r>
              <a:rPr lang="en" sz="1500"/>
              <a:t>ELECT animal_id, name, breed, sex, weight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animals NATURAL INNER JOIN medical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WHERE type = 'Dog' AND breed like '%Terrier%'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BY weight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HAVING weight &lt; 55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ORDER BY weight ASC;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7"/>
          <p:cNvSpPr/>
          <p:nvPr/>
        </p:nvSpPr>
        <p:spPr>
          <a:xfrm>
            <a:off x="1407800" y="1856648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7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043" name="Google Shape;1043;p47"/>
          <p:cNvSpPr txBox="1"/>
          <p:nvPr>
            <p:ph type="title"/>
          </p:nvPr>
        </p:nvSpPr>
        <p:spPr>
          <a:xfrm>
            <a:off x="729191" y="2821537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Normal Form</a:t>
            </a:r>
            <a:endParaRPr/>
          </a:p>
        </p:txBody>
      </p:sp>
      <p:sp>
        <p:nvSpPr>
          <p:cNvPr id="1044" name="Google Shape;1044;p47"/>
          <p:cNvSpPr txBox="1"/>
          <p:nvPr>
            <p:ph idx="3" type="title"/>
          </p:nvPr>
        </p:nvSpPr>
        <p:spPr>
          <a:xfrm>
            <a:off x="3424525" y="2744762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Assumptions</a:t>
            </a:r>
            <a:endParaRPr/>
          </a:p>
        </p:txBody>
      </p:sp>
      <p:sp>
        <p:nvSpPr>
          <p:cNvPr id="1045" name="Google Shape;1045;p47"/>
          <p:cNvSpPr txBox="1"/>
          <p:nvPr>
            <p:ph idx="5" type="title"/>
          </p:nvPr>
        </p:nvSpPr>
        <p:spPr>
          <a:xfrm>
            <a:off x="6119848" y="2916563"/>
            <a:ext cx="240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creating and querying a database</a:t>
            </a: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6910811" y="1856635"/>
            <a:ext cx="753300" cy="753300"/>
            <a:chOff x="6886611" y="1210448"/>
            <a:chExt cx="753300" cy="753300"/>
          </a:xfrm>
        </p:grpSpPr>
        <p:sp>
          <p:nvSpPr>
            <p:cNvPr id="1047" name="Google Shape;1047;p47"/>
            <p:cNvSpPr/>
            <p:nvPr/>
          </p:nvSpPr>
          <p:spPr>
            <a:xfrm>
              <a:off x="6886611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47"/>
            <p:cNvGrpSpPr/>
            <p:nvPr/>
          </p:nvGrpSpPr>
          <p:grpSpPr>
            <a:xfrm>
              <a:off x="7148818" y="1652876"/>
              <a:ext cx="65973" cy="34885"/>
              <a:chOff x="-26938075" y="2164775"/>
              <a:chExt cx="55175" cy="29175"/>
            </a:xfrm>
          </p:grpSpPr>
          <p:sp>
            <p:nvSpPr>
              <p:cNvPr id="1049" name="Google Shape;1049;p47"/>
              <p:cNvSpPr/>
              <p:nvPr/>
            </p:nvSpPr>
            <p:spPr>
              <a:xfrm>
                <a:off x="-26900250" y="216477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-26938075" y="2177375"/>
                <a:ext cx="18150" cy="16575"/>
              </a:xfrm>
              <a:custGeom>
                <a:rect b="b" l="l" r="r" t="t"/>
                <a:pathLst>
                  <a:path extrusionOk="0" h="663" w="726">
                    <a:moveTo>
                      <a:pt x="375" y="1"/>
                    </a:moveTo>
                    <a:cubicBezTo>
                      <a:pt x="292" y="1"/>
                      <a:pt x="206" y="32"/>
                      <a:pt x="127" y="95"/>
                    </a:cubicBezTo>
                    <a:cubicBezTo>
                      <a:pt x="1" y="221"/>
                      <a:pt x="1" y="442"/>
                      <a:pt x="127" y="568"/>
                    </a:cubicBezTo>
                    <a:cubicBezTo>
                      <a:pt x="190" y="631"/>
                      <a:pt x="277" y="662"/>
                      <a:pt x="363" y="662"/>
                    </a:cubicBezTo>
                    <a:cubicBezTo>
                      <a:pt x="450" y="662"/>
                      <a:pt x="536" y="631"/>
                      <a:pt x="599" y="568"/>
                    </a:cubicBezTo>
                    <a:cubicBezTo>
                      <a:pt x="725" y="442"/>
                      <a:pt x="725" y="221"/>
                      <a:pt x="599" y="95"/>
                    </a:cubicBezTo>
                    <a:cubicBezTo>
                      <a:pt x="536" y="32"/>
                      <a:pt x="458" y="1"/>
                      <a:pt x="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1" name="Google Shape;1051;p47"/>
          <p:cNvGrpSpPr/>
          <p:nvPr/>
        </p:nvGrpSpPr>
        <p:grpSpPr>
          <a:xfrm>
            <a:off x="7151107" y="2046409"/>
            <a:ext cx="272686" cy="373766"/>
            <a:chOff x="-38275925" y="1946600"/>
            <a:chExt cx="231600" cy="317450"/>
          </a:xfrm>
        </p:grpSpPr>
        <p:sp>
          <p:nvSpPr>
            <p:cNvPr id="1052" name="Google Shape;1052;p47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>
            <a:off x="4099025" y="1856635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47"/>
          <p:cNvGrpSpPr/>
          <p:nvPr/>
        </p:nvGrpSpPr>
        <p:grpSpPr>
          <a:xfrm>
            <a:off x="1589876" y="2033324"/>
            <a:ext cx="389141" cy="399902"/>
            <a:chOff x="-32208708" y="2332396"/>
            <a:chExt cx="266116" cy="257735"/>
          </a:xfrm>
        </p:grpSpPr>
        <p:sp>
          <p:nvSpPr>
            <p:cNvPr id="1056" name="Google Shape;1056;p47"/>
            <p:cNvSpPr/>
            <p:nvPr/>
          </p:nvSpPr>
          <p:spPr>
            <a:xfrm>
              <a:off x="-32208708" y="2332396"/>
              <a:ext cx="266116" cy="25773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47"/>
          <p:cNvSpPr/>
          <p:nvPr/>
        </p:nvSpPr>
        <p:spPr>
          <a:xfrm>
            <a:off x="4259060" y="2056128"/>
            <a:ext cx="371724" cy="354285"/>
          </a:xfrm>
          <a:custGeom>
            <a:rect b="b" l="l" r="r" t="t"/>
            <a:pathLst>
              <a:path extrusionOk="0" h="11681" w="12256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imal Diseases by Slidesgo">
  <a:themeElements>
    <a:clrScheme name="Simple Light">
      <a:dk1>
        <a:srgbClr val="F78E6B"/>
      </a:dk1>
      <a:lt1>
        <a:srgbClr val="FFFFFF"/>
      </a:lt1>
      <a:dk2>
        <a:srgbClr val="FFE1ED"/>
      </a:dk2>
      <a:lt2>
        <a:srgbClr val="262065"/>
      </a:lt2>
      <a:accent1>
        <a:srgbClr val="F15A24"/>
      </a:accent1>
      <a:accent2>
        <a:srgbClr val="FFBC5E"/>
      </a:accent2>
      <a:accent3>
        <a:srgbClr val="F7931E"/>
      </a:accent3>
      <a:accent4>
        <a:srgbClr val="FFCCC9"/>
      </a:accent4>
      <a:accent5>
        <a:srgbClr val="F78E6B"/>
      </a:accent5>
      <a:accent6>
        <a:srgbClr val="7D5FEB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