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85" r:id="rId3"/>
  </p:sldMasterIdLst>
  <p:notesMasterIdLst>
    <p:notesMasterId r:id="rId5"/>
  </p:notesMasterIdLst>
  <p:sldIdLst>
    <p:sldId id="256" r:id="rId4"/>
    <p:sldId id="316" r:id="rId6"/>
    <p:sldId id="321" r:id="rId7"/>
    <p:sldId id="319" r:id="rId8"/>
    <p:sldId id="317" r:id="rId9"/>
    <p:sldId id="322" r:id="rId10"/>
    <p:sldId id="326" r:id="rId11"/>
    <p:sldId id="328" r:id="rId1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c8f68f49-ee7b-4319-8318-c0ef64160de4}">
          <p14:sldIdLst>
            <p14:sldId id="256"/>
            <p14:sldId id="316"/>
            <p14:sldId id="321"/>
            <p14:sldId id="319"/>
            <p14:sldId id="317"/>
            <p14:sldId id="322"/>
            <p14:sldId id="326"/>
            <p14:sldId id="3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 hasCustomPrompt="1"/>
          </p:nvPr>
        </p:nvSpPr>
        <p:spPr>
          <a:xfrm>
            <a:off x="457200" y="1197526"/>
            <a:ext cx="5554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type="body" idx="1"/>
          </p:nvPr>
        </p:nvSpPr>
        <p:spPr>
          <a:xfrm>
            <a:off x="457200" y="2772226"/>
            <a:ext cx="55548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 rot="4882985">
            <a:off x="-1124517" y="-2578459"/>
            <a:ext cx="7378882" cy="748217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type="title" idx="2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3"/>
          <p:cNvSpPr txBox="1"/>
          <p:nvPr>
            <p:ph type="subTitle" idx="1"/>
          </p:nvPr>
        </p:nvSpPr>
        <p:spPr>
          <a:xfrm>
            <a:off x="1136550" y="2208253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type="title" idx="3" hasCustomPrompt="1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type="title" idx="4"/>
          </p:nvPr>
        </p:nvSpPr>
        <p:spPr>
          <a:xfrm>
            <a:off x="1051675" y="3604000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type="subTitle" idx="5"/>
          </p:nvPr>
        </p:nvSpPr>
        <p:spPr>
          <a:xfrm>
            <a:off x="1136550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type="title" idx="6" hasCustomPrompt="1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type="title" idx="7"/>
          </p:nvPr>
        </p:nvSpPr>
        <p:spPr>
          <a:xfrm>
            <a:off x="3528725" y="1817425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3"/>
          <p:cNvSpPr txBox="1"/>
          <p:nvPr>
            <p:ph type="subTitle" idx="8"/>
          </p:nvPr>
        </p:nvSpPr>
        <p:spPr>
          <a:xfrm>
            <a:off x="3442327" y="2208253"/>
            <a:ext cx="2240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type="title" idx="9" hasCustomPrompt="1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type="title" idx="13"/>
          </p:nvPr>
        </p:nvSpPr>
        <p:spPr>
          <a:xfrm>
            <a:off x="3442327" y="360400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type="subTitle" idx="14"/>
          </p:nvPr>
        </p:nvSpPr>
        <p:spPr>
          <a:xfrm>
            <a:off x="3442327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type="title" idx="15" hasCustomPrompt="1"/>
          </p:nvPr>
        </p:nvSpPr>
        <p:spPr>
          <a:xfrm>
            <a:off x="3442327" y="3012050"/>
            <a:ext cx="2240100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type="title" idx="16"/>
          </p:nvPr>
        </p:nvSpPr>
        <p:spPr>
          <a:xfrm>
            <a:off x="5682425" y="1826175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type="subTitle" idx="17"/>
          </p:nvPr>
        </p:nvSpPr>
        <p:spPr>
          <a:xfrm>
            <a:off x="5768952" y="2161277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type="title" idx="18" hasCustomPrompt="1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type="title" idx="19"/>
          </p:nvPr>
        </p:nvSpPr>
        <p:spPr>
          <a:xfrm>
            <a:off x="5768952" y="360254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type="subTitle" idx="20"/>
          </p:nvPr>
        </p:nvSpPr>
        <p:spPr>
          <a:xfrm>
            <a:off x="5768952" y="3937632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type="title" idx="21" hasCustomPrompt="1"/>
          </p:nvPr>
        </p:nvSpPr>
        <p:spPr>
          <a:xfrm>
            <a:off x="5768951" y="3039614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/>
          <p:nvPr/>
        </p:nvSpPr>
        <p:spPr>
          <a:xfrm>
            <a:off x="1715088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3"/>
          <p:cNvSpPr/>
          <p:nvPr/>
        </p:nvSpPr>
        <p:spPr>
          <a:xfrm>
            <a:off x="1597513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13"/>
          <p:cNvSpPr/>
          <p:nvPr/>
        </p:nvSpPr>
        <p:spPr>
          <a:xfrm>
            <a:off x="3903264" y="1170188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3"/>
          <p:cNvSpPr/>
          <p:nvPr/>
        </p:nvSpPr>
        <p:spPr>
          <a:xfrm>
            <a:off x="4056539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13"/>
          <p:cNvSpPr/>
          <p:nvPr/>
        </p:nvSpPr>
        <p:spPr>
          <a:xfrm>
            <a:off x="6295140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3"/>
          <p:cNvSpPr/>
          <p:nvPr/>
        </p:nvSpPr>
        <p:spPr>
          <a:xfrm>
            <a:off x="6229890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7" name="Google Shape;87;p14"/>
          <p:cNvSpPr/>
          <p:nvPr/>
        </p:nvSpPr>
        <p:spPr>
          <a:xfrm rot="-7531753">
            <a:off x="-1055188" y="-2420408"/>
            <a:ext cx="4167357" cy="458637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4"/>
          <p:cNvSpPr/>
          <p:nvPr/>
        </p:nvSpPr>
        <p:spPr>
          <a:xfrm rot="1432133">
            <a:off x="6060531" y="3892529"/>
            <a:ext cx="3850151" cy="350581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1620150" y="1739138"/>
            <a:ext cx="59037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subTitle" idx="1"/>
          </p:nvPr>
        </p:nvSpPr>
        <p:spPr>
          <a:xfrm>
            <a:off x="1620150" y="2960638"/>
            <a:ext cx="59037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 rot="-9388082">
            <a:off x="-1143081" y="-588681"/>
            <a:ext cx="9612308" cy="6320856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type="subTitle" idx="1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>
            <a:off x="-3911925" y="-11323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 ">
  <p:cSld name="CUSTOM_2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61950" y="727575"/>
            <a:ext cx="34494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7"/>
          <p:cNvSpPr txBox="1"/>
          <p:nvPr>
            <p:ph type="subTitle" idx="1"/>
          </p:nvPr>
        </p:nvSpPr>
        <p:spPr>
          <a:xfrm>
            <a:off x="361953" y="3335775"/>
            <a:ext cx="2861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and Three Columns 1">
  <p:cSld name="CUSTOM_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type="title" idx="2"/>
          </p:nvPr>
        </p:nvSpPr>
        <p:spPr>
          <a:xfrm>
            <a:off x="624938" y="2569157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8"/>
          <p:cNvSpPr txBox="1"/>
          <p:nvPr>
            <p:ph type="subTitle" idx="1"/>
          </p:nvPr>
        </p:nvSpPr>
        <p:spPr>
          <a:xfrm>
            <a:off x="624938" y="2937471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type="title" idx="3"/>
          </p:nvPr>
        </p:nvSpPr>
        <p:spPr>
          <a:xfrm>
            <a:off x="3393318" y="2569158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8"/>
          <p:cNvSpPr txBox="1"/>
          <p:nvPr>
            <p:ph type="subTitle" idx="4"/>
          </p:nvPr>
        </p:nvSpPr>
        <p:spPr>
          <a:xfrm>
            <a:off x="3393318" y="2937472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type="title" idx="5"/>
          </p:nvPr>
        </p:nvSpPr>
        <p:spPr>
          <a:xfrm>
            <a:off x="6169460" y="2564130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8"/>
          <p:cNvSpPr txBox="1"/>
          <p:nvPr>
            <p:ph type="subTitle" idx="6"/>
          </p:nvPr>
        </p:nvSpPr>
        <p:spPr>
          <a:xfrm>
            <a:off x="6169460" y="2932445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/>
          <p:nvPr/>
        </p:nvSpPr>
        <p:spPr>
          <a:xfrm rot="-639680">
            <a:off x="4055413" y="1796811"/>
            <a:ext cx="6875378" cy="473271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3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135750" y="2095577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19"/>
          <p:cNvSpPr txBox="1"/>
          <p:nvPr>
            <p:ph type="subTitle" idx="1"/>
          </p:nvPr>
        </p:nvSpPr>
        <p:spPr>
          <a:xfrm>
            <a:off x="1135750" y="2467122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type="title" idx="2"/>
          </p:nvPr>
        </p:nvSpPr>
        <p:spPr>
          <a:xfrm>
            <a:off x="1135750" y="364332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9"/>
          <p:cNvSpPr txBox="1"/>
          <p:nvPr>
            <p:ph type="subTitle" idx="3"/>
          </p:nvPr>
        </p:nvSpPr>
        <p:spPr>
          <a:xfrm>
            <a:off x="1135750" y="4011640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type="title" idx="4"/>
          </p:nvPr>
        </p:nvSpPr>
        <p:spPr>
          <a:xfrm>
            <a:off x="3441529" y="2085352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19"/>
          <p:cNvSpPr txBox="1"/>
          <p:nvPr>
            <p:ph type="subTitle" idx="5"/>
          </p:nvPr>
        </p:nvSpPr>
        <p:spPr>
          <a:xfrm>
            <a:off x="3441527" y="2467122"/>
            <a:ext cx="2240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type="title" idx="6"/>
          </p:nvPr>
        </p:nvSpPr>
        <p:spPr>
          <a:xfrm>
            <a:off x="3441527" y="364332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19"/>
          <p:cNvSpPr txBox="1"/>
          <p:nvPr>
            <p:ph type="subTitle" idx="7"/>
          </p:nvPr>
        </p:nvSpPr>
        <p:spPr>
          <a:xfrm>
            <a:off x="3441527" y="4011640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type="title" idx="8"/>
          </p:nvPr>
        </p:nvSpPr>
        <p:spPr>
          <a:xfrm>
            <a:off x="5768154" y="209411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9"/>
          <p:cNvSpPr txBox="1"/>
          <p:nvPr>
            <p:ph type="subTitle" idx="9"/>
          </p:nvPr>
        </p:nvSpPr>
        <p:spPr>
          <a:xfrm>
            <a:off x="5768152" y="2465424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type="title" idx="13"/>
          </p:nvPr>
        </p:nvSpPr>
        <p:spPr>
          <a:xfrm>
            <a:off x="5768152" y="364186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19"/>
          <p:cNvSpPr txBox="1"/>
          <p:nvPr>
            <p:ph type="subTitle" idx="14"/>
          </p:nvPr>
        </p:nvSpPr>
        <p:spPr>
          <a:xfrm>
            <a:off x="5768152" y="4004123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type="title" idx="15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23" name="Google Shape;123;p19"/>
          <p:cNvSpPr/>
          <p:nvPr/>
        </p:nvSpPr>
        <p:spPr>
          <a:xfrm rot="9117159">
            <a:off x="-1377015" y="-868228"/>
            <a:ext cx="3850050" cy="390413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19"/>
          <p:cNvSpPr/>
          <p:nvPr/>
        </p:nvSpPr>
        <p:spPr>
          <a:xfrm>
            <a:off x="7358925" y="1670851"/>
            <a:ext cx="3850094" cy="390409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27" name="Google Shape;127;p20"/>
          <p:cNvSpPr/>
          <p:nvPr/>
        </p:nvSpPr>
        <p:spPr>
          <a:xfrm>
            <a:off x="3628076" y="1779053"/>
            <a:ext cx="1875925" cy="1116173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0"/>
          <p:cNvSpPr/>
          <p:nvPr/>
        </p:nvSpPr>
        <p:spPr>
          <a:xfrm>
            <a:off x="4327644" y="2872243"/>
            <a:ext cx="476817" cy="25041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20"/>
          <p:cNvSpPr/>
          <p:nvPr/>
        </p:nvSpPr>
        <p:spPr>
          <a:xfrm>
            <a:off x="1331650" y="1768962"/>
            <a:ext cx="1875925" cy="1116173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20"/>
          <p:cNvSpPr/>
          <p:nvPr/>
        </p:nvSpPr>
        <p:spPr>
          <a:xfrm>
            <a:off x="2031218" y="2862152"/>
            <a:ext cx="476817" cy="25041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20"/>
          <p:cNvSpPr/>
          <p:nvPr/>
        </p:nvSpPr>
        <p:spPr>
          <a:xfrm>
            <a:off x="5962164" y="1788640"/>
            <a:ext cx="1875925" cy="1116173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20"/>
          <p:cNvSpPr/>
          <p:nvPr/>
        </p:nvSpPr>
        <p:spPr>
          <a:xfrm>
            <a:off x="6661732" y="2881830"/>
            <a:ext cx="476817" cy="25041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 rot="-4895465">
            <a:off x="3368024" y="-1303705"/>
            <a:ext cx="9412969" cy="648010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subTitle" idx="1"/>
          </p:nvPr>
        </p:nvSpPr>
        <p:spPr>
          <a:xfrm>
            <a:off x="4815300" y="3159224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>
            <a:off x="4094251" y="285751"/>
            <a:ext cx="8875013" cy="6109795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9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57200" y="2259475"/>
            <a:ext cx="18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3" name="Google Shape;143;p24"/>
          <p:cNvSpPr txBox="1"/>
          <p:nvPr>
            <p:ph type="title" idx="2"/>
          </p:nvPr>
        </p:nvSpPr>
        <p:spPr>
          <a:xfrm>
            <a:off x="2302750" y="3648183"/>
            <a:ext cx="1490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" name="Google Shape;144;p24"/>
          <p:cNvSpPr txBox="1"/>
          <p:nvPr>
            <p:ph type="subTitle" idx="1"/>
          </p:nvPr>
        </p:nvSpPr>
        <p:spPr>
          <a:xfrm>
            <a:off x="2302750" y="4016933"/>
            <a:ext cx="1490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type="title" idx="3"/>
          </p:nvPr>
        </p:nvSpPr>
        <p:spPr>
          <a:xfrm>
            <a:off x="3566623" y="488950"/>
            <a:ext cx="1490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24"/>
          <p:cNvSpPr txBox="1"/>
          <p:nvPr>
            <p:ph type="subTitle" idx="4"/>
          </p:nvPr>
        </p:nvSpPr>
        <p:spPr>
          <a:xfrm>
            <a:off x="3566623" y="830095"/>
            <a:ext cx="1490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type="title" idx="5"/>
          </p:nvPr>
        </p:nvSpPr>
        <p:spPr>
          <a:xfrm>
            <a:off x="4749702" y="3647822"/>
            <a:ext cx="1490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24"/>
          <p:cNvSpPr txBox="1"/>
          <p:nvPr>
            <p:ph type="subTitle" idx="6"/>
          </p:nvPr>
        </p:nvSpPr>
        <p:spPr>
          <a:xfrm>
            <a:off x="4749702" y="3988966"/>
            <a:ext cx="1490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type="title" idx="7"/>
          </p:nvPr>
        </p:nvSpPr>
        <p:spPr>
          <a:xfrm>
            <a:off x="5998592" y="488949"/>
            <a:ext cx="1490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" name="Google Shape;150;p24"/>
          <p:cNvSpPr txBox="1"/>
          <p:nvPr>
            <p:ph type="subTitle" idx="8"/>
          </p:nvPr>
        </p:nvSpPr>
        <p:spPr>
          <a:xfrm>
            <a:off x="5853850" y="830095"/>
            <a:ext cx="17802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type="title" idx="9"/>
          </p:nvPr>
        </p:nvSpPr>
        <p:spPr>
          <a:xfrm>
            <a:off x="7196642" y="3647817"/>
            <a:ext cx="1490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24"/>
          <p:cNvSpPr txBox="1"/>
          <p:nvPr>
            <p:ph type="subTitle" idx="13"/>
          </p:nvPr>
        </p:nvSpPr>
        <p:spPr>
          <a:xfrm>
            <a:off x="7196642" y="3988963"/>
            <a:ext cx="1490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815309" y="187170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type="subTitle" idx="1"/>
          </p:nvPr>
        </p:nvSpPr>
        <p:spPr>
          <a:xfrm>
            <a:off x="4815300" y="3065475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/>
          <p:nvPr/>
        </p:nvSpPr>
        <p:spPr>
          <a:xfrm rot="10799903">
            <a:off x="4287249" y="-1668273"/>
            <a:ext cx="6680951" cy="656419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61" name="Google Shape;161;p27"/>
          <p:cNvSpPr txBox="1"/>
          <p:nvPr>
            <p:ph type="title" idx="2"/>
          </p:nvPr>
        </p:nvSpPr>
        <p:spPr>
          <a:xfrm>
            <a:off x="3397188" y="2891208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27"/>
          <p:cNvSpPr txBox="1"/>
          <p:nvPr>
            <p:ph type="subTitle" idx="1"/>
          </p:nvPr>
        </p:nvSpPr>
        <p:spPr>
          <a:xfrm>
            <a:off x="3397188" y="3250467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type="title" idx="3"/>
          </p:nvPr>
        </p:nvSpPr>
        <p:spPr>
          <a:xfrm>
            <a:off x="778718" y="2891210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27"/>
          <p:cNvSpPr txBox="1"/>
          <p:nvPr>
            <p:ph type="subTitle" idx="4"/>
          </p:nvPr>
        </p:nvSpPr>
        <p:spPr>
          <a:xfrm>
            <a:off x="778718" y="3250468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type="title" idx="5"/>
          </p:nvPr>
        </p:nvSpPr>
        <p:spPr>
          <a:xfrm>
            <a:off x="6124185" y="2891207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27"/>
          <p:cNvSpPr txBox="1"/>
          <p:nvPr>
            <p:ph type="subTitle" idx="6"/>
          </p:nvPr>
        </p:nvSpPr>
        <p:spPr>
          <a:xfrm>
            <a:off x="6124185" y="3250466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type="title" idx="2"/>
          </p:nvPr>
        </p:nvSpPr>
        <p:spPr>
          <a:xfrm>
            <a:off x="6359302" y="2660600"/>
            <a:ext cx="1705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28"/>
          <p:cNvSpPr txBox="1"/>
          <p:nvPr>
            <p:ph type="subTitle" idx="1"/>
          </p:nvPr>
        </p:nvSpPr>
        <p:spPr>
          <a:xfrm>
            <a:off x="6359302" y="3028909"/>
            <a:ext cx="1705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type="title" idx="3"/>
          </p:nvPr>
        </p:nvSpPr>
        <p:spPr>
          <a:xfrm>
            <a:off x="1064432" y="2658916"/>
            <a:ext cx="1705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28"/>
          <p:cNvSpPr txBox="1"/>
          <p:nvPr>
            <p:ph type="subTitle" idx="4"/>
          </p:nvPr>
        </p:nvSpPr>
        <p:spPr>
          <a:xfrm>
            <a:off x="1064432" y="3027227"/>
            <a:ext cx="1705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4092475" y="628600"/>
            <a:ext cx="4594500" cy="19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5" name="Google Shape;175;p29"/>
          <p:cNvSpPr txBox="1"/>
          <p:nvPr>
            <p:ph type="title" idx="2"/>
          </p:nvPr>
        </p:nvSpPr>
        <p:spPr>
          <a:xfrm>
            <a:off x="3798675" y="3318368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6" name="Google Shape;176;p29"/>
          <p:cNvSpPr txBox="1"/>
          <p:nvPr>
            <p:ph type="subTitle" idx="1"/>
          </p:nvPr>
        </p:nvSpPr>
        <p:spPr>
          <a:xfrm>
            <a:off x="3798675" y="3686676"/>
            <a:ext cx="2259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type="title" idx="3"/>
          </p:nvPr>
        </p:nvSpPr>
        <p:spPr>
          <a:xfrm>
            <a:off x="6378100" y="3318350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Google Shape;178;p29"/>
          <p:cNvSpPr txBox="1"/>
          <p:nvPr>
            <p:ph type="subTitle" idx="4"/>
          </p:nvPr>
        </p:nvSpPr>
        <p:spPr>
          <a:xfrm>
            <a:off x="6378100" y="3686657"/>
            <a:ext cx="2259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9"/>
          <p:cNvSpPr/>
          <p:nvPr/>
        </p:nvSpPr>
        <p:spPr>
          <a:xfrm>
            <a:off x="2022913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6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4815309" y="1579008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type="subTitle" idx="1"/>
          </p:nvPr>
        </p:nvSpPr>
        <p:spPr>
          <a:xfrm>
            <a:off x="4815300" y="2777674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0"/>
          <p:cNvSpPr/>
          <p:nvPr/>
        </p:nvSpPr>
        <p:spPr>
          <a:xfrm>
            <a:off x="3873077" y="-586805"/>
            <a:ext cx="6137522" cy="6223558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4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4810050" y="1975979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1"/>
          <p:cNvSpPr txBox="1"/>
          <p:nvPr>
            <p:ph type="subTitle" idx="1"/>
          </p:nvPr>
        </p:nvSpPr>
        <p:spPr>
          <a:xfrm>
            <a:off x="4810050" y="2534964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1"/>
          <p:cNvSpPr/>
          <p:nvPr/>
        </p:nvSpPr>
        <p:spPr>
          <a:xfrm rot="-4546338">
            <a:off x="3291820" y="-1265711"/>
            <a:ext cx="9413075" cy="6480182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 hasCustomPrompt="1"/>
          </p:nvPr>
        </p:nvSpPr>
        <p:spPr>
          <a:xfrm>
            <a:off x="457200" y="1163844"/>
            <a:ext cx="55548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2"/>
          <p:cNvSpPr txBox="1"/>
          <p:nvPr>
            <p:ph type="title" idx="2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1" name="Google Shape;191;p32"/>
          <p:cNvSpPr txBox="1"/>
          <p:nvPr>
            <p:ph type="title" idx="3" hasCustomPrompt="1"/>
          </p:nvPr>
        </p:nvSpPr>
        <p:spPr>
          <a:xfrm>
            <a:off x="3132000" y="2226898"/>
            <a:ext cx="55548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32"/>
          <p:cNvSpPr txBox="1"/>
          <p:nvPr>
            <p:ph type="title" idx="4" hasCustomPrompt="1"/>
          </p:nvPr>
        </p:nvSpPr>
        <p:spPr>
          <a:xfrm>
            <a:off x="457200" y="3319492"/>
            <a:ext cx="55548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32"/>
          <p:cNvSpPr/>
          <p:nvPr/>
        </p:nvSpPr>
        <p:spPr>
          <a:xfrm>
            <a:off x="457200" y="3374854"/>
            <a:ext cx="8229600" cy="10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32"/>
          <p:cNvSpPr/>
          <p:nvPr/>
        </p:nvSpPr>
        <p:spPr>
          <a:xfrm>
            <a:off x="457200" y="1219194"/>
            <a:ext cx="8229600" cy="10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8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type="subTitle" idx="1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9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00" name="Google Shape;200;p34"/>
          <p:cNvSpPr txBox="1"/>
          <p:nvPr>
            <p:ph type="title" idx="2" hasCustomPrompt="1"/>
          </p:nvPr>
        </p:nvSpPr>
        <p:spPr>
          <a:xfrm>
            <a:off x="554211" y="2911825"/>
            <a:ext cx="18291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1" name="Google Shape;201;p34"/>
          <p:cNvSpPr txBox="1"/>
          <p:nvPr>
            <p:ph type="title" idx="3"/>
          </p:nvPr>
        </p:nvSpPr>
        <p:spPr>
          <a:xfrm>
            <a:off x="463075" y="2579950"/>
            <a:ext cx="2011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2" name="Google Shape;202;p34"/>
          <p:cNvSpPr txBox="1"/>
          <p:nvPr>
            <p:ph type="subTitle" idx="1"/>
          </p:nvPr>
        </p:nvSpPr>
        <p:spPr>
          <a:xfrm>
            <a:off x="554211" y="3365091"/>
            <a:ext cx="1829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4"/>
          <p:cNvSpPr txBox="1"/>
          <p:nvPr>
            <p:ph type="title" idx="4" hasCustomPrompt="1"/>
          </p:nvPr>
        </p:nvSpPr>
        <p:spPr>
          <a:xfrm>
            <a:off x="2625014" y="2921975"/>
            <a:ext cx="18291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4" name="Google Shape;204;p34"/>
          <p:cNvSpPr txBox="1"/>
          <p:nvPr>
            <p:ph type="title" idx="5"/>
          </p:nvPr>
        </p:nvSpPr>
        <p:spPr>
          <a:xfrm>
            <a:off x="2625025" y="2579950"/>
            <a:ext cx="1829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" name="Google Shape;205;p34"/>
          <p:cNvSpPr txBox="1"/>
          <p:nvPr>
            <p:ph type="subTitle" idx="6"/>
          </p:nvPr>
        </p:nvSpPr>
        <p:spPr>
          <a:xfrm>
            <a:off x="2625014" y="3365103"/>
            <a:ext cx="1829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4"/>
          <p:cNvSpPr txBox="1"/>
          <p:nvPr>
            <p:ph type="title" idx="7" hasCustomPrompt="1"/>
          </p:nvPr>
        </p:nvSpPr>
        <p:spPr>
          <a:xfrm>
            <a:off x="4659595" y="2921962"/>
            <a:ext cx="18291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7" name="Google Shape;207;p34"/>
          <p:cNvSpPr txBox="1"/>
          <p:nvPr>
            <p:ph type="title" idx="8"/>
          </p:nvPr>
        </p:nvSpPr>
        <p:spPr>
          <a:xfrm>
            <a:off x="4474475" y="2579950"/>
            <a:ext cx="21444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34"/>
          <p:cNvSpPr txBox="1"/>
          <p:nvPr>
            <p:ph type="subTitle" idx="9"/>
          </p:nvPr>
        </p:nvSpPr>
        <p:spPr>
          <a:xfrm>
            <a:off x="4659595" y="3365091"/>
            <a:ext cx="1829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4"/>
          <p:cNvSpPr txBox="1"/>
          <p:nvPr>
            <p:ph type="title" idx="13" hasCustomPrompt="1"/>
          </p:nvPr>
        </p:nvSpPr>
        <p:spPr>
          <a:xfrm>
            <a:off x="6775670" y="2919438"/>
            <a:ext cx="18291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10" name="Google Shape;210;p34"/>
          <p:cNvSpPr txBox="1"/>
          <p:nvPr>
            <p:ph type="title" idx="14"/>
          </p:nvPr>
        </p:nvSpPr>
        <p:spPr>
          <a:xfrm>
            <a:off x="6775670" y="2567281"/>
            <a:ext cx="1829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34"/>
          <p:cNvSpPr txBox="1"/>
          <p:nvPr>
            <p:ph type="subTitle" idx="15"/>
          </p:nvPr>
        </p:nvSpPr>
        <p:spPr>
          <a:xfrm>
            <a:off x="6775670" y="3362566"/>
            <a:ext cx="1829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4"/>
          <p:cNvSpPr/>
          <p:nvPr/>
        </p:nvSpPr>
        <p:spPr>
          <a:xfrm rot="-8100000">
            <a:off x="5824825" y="-3086334"/>
            <a:ext cx="8181040" cy="684011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0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521975"/>
            <a:ext cx="31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15" name="Google Shape;215;p35"/>
          <p:cNvSpPr txBox="1"/>
          <p:nvPr>
            <p:ph type="subTitle" idx="1"/>
          </p:nvPr>
        </p:nvSpPr>
        <p:spPr>
          <a:xfrm>
            <a:off x="477656" y="2648313"/>
            <a:ext cx="3111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5"/>
          <p:cNvSpPr/>
          <p:nvPr/>
        </p:nvSpPr>
        <p:spPr>
          <a:xfrm>
            <a:off x="1849402" y="-710926"/>
            <a:ext cx="9538063" cy="656536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457200" y="776150"/>
            <a:ext cx="37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19" name="Google Shape;219;p36"/>
          <p:cNvSpPr txBox="1"/>
          <p:nvPr>
            <p:ph type="subTitle" idx="1"/>
          </p:nvPr>
        </p:nvSpPr>
        <p:spPr>
          <a:xfrm>
            <a:off x="460500" y="1613675"/>
            <a:ext cx="37599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6"/>
          <p:cNvSpPr txBox="1"/>
          <p:nvPr/>
        </p:nvSpPr>
        <p:spPr>
          <a:xfrm>
            <a:off x="481362" y="3624400"/>
            <a:ext cx="368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-GB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-GB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-GB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-GB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n-GB" sz="1200">
                <a:solidFill>
                  <a:srgbClr val="15212A"/>
                </a:solidFill>
                <a:latin typeface="Cutive Mono"/>
                <a:ea typeface="Cutive Mono"/>
                <a:cs typeface="Cutive Mono"/>
                <a:sym typeface="Cutive Mono"/>
              </a:rPr>
              <a:t>. </a:t>
            </a:r>
            <a:endParaRPr sz="1200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37"/>
          <p:cNvSpPr txBox="1"/>
          <p:nvPr>
            <p:ph type="title" idx="2"/>
          </p:nvPr>
        </p:nvSpPr>
        <p:spPr>
          <a:xfrm>
            <a:off x="641800" y="1140525"/>
            <a:ext cx="37452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4" name="Google Shape;224;p37"/>
          <p:cNvSpPr txBox="1"/>
          <p:nvPr>
            <p:ph type="subTitle" idx="1"/>
          </p:nvPr>
        </p:nvSpPr>
        <p:spPr>
          <a:xfrm>
            <a:off x="641800" y="1640450"/>
            <a:ext cx="3745200" cy="27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37"/>
          <p:cNvSpPr txBox="1"/>
          <p:nvPr>
            <p:ph type="title" idx="3"/>
          </p:nvPr>
        </p:nvSpPr>
        <p:spPr>
          <a:xfrm>
            <a:off x="4769400" y="1185650"/>
            <a:ext cx="37452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6" name="Google Shape;226;p37"/>
          <p:cNvSpPr txBox="1"/>
          <p:nvPr>
            <p:ph type="subTitle" idx="4"/>
          </p:nvPr>
        </p:nvSpPr>
        <p:spPr>
          <a:xfrm>
            <a:off x="4769400" y="1640390"/>
            <a:ext cx="3745200" cy="27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rgbClr val="374957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" name="Google Shape;23;p5"/>
          <p:cNvSpPr txBox="1"/>
          <p:nvPr>
            <p:ph type="title" idx="2"/>
          </p:nvPr>
        </p:nvSpPr>
        <p:spPr>
          <a:xfrm>
            <a:off x="641800" y="2258012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type="subTitle" idx="1"/>
          </p:nvPr>
        </p:nvSpPr>
        <p:spPr>
          <a:xfrm>
            <a:off x="641800" y="2619438"/>
            <a:ext cx="26898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title" idx="3"/>
          </p:nvPr>
        </p:nvSpPr>
        <p:spPr>
          <a:xfrm>
            <a:off x="5824800" y="2252450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5"/>
          <p:cNvSpPr txBox="1"/>
          <p:nvPr>
            <p:ph type="subTitle" idx="4"/>
          </p:nvPr>
        </p:nvSpPr>
        <p:spPr>
          <a:xfrm>
            <a:off x="5824800" y="2624010"/>
            <a:ext cx="2689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rot="193" flipH="1">
            <a:off x="3014849" y="1017810"/>
            <a:ext cx="3373153" cy="572222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type="subTitle" idx="1"/>
          </p:nvPr>
        </p:nvSpPr>
        <p:spPr>
          <a:xfrm>
            <a:off x="457200" y="2234150"/>
            <a:ext cx="36774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 rot="-8960560">
            <a:off x="3895755" y="-250865"/>
            <a:ext cx="9413004" cy="7136681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2410799" y="1266068"/>
            <a:ext cx="4322400" cy="16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9" name="Google Shape;39;p8"/>
          <p:cNvSpPr txBox="1"/>
          <p:nvPr>
            <p:ph type="subTitle" idx="1"/>
          </p:nvPr>
        </p:nvSpPr>
        <p:spPr>
          <a:xfrm>
            <a:off x="2410800" y="3246072"/>
            <a:ext cx="43224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/>
          <p:nvPr/>
        </p:nvSpPr>
        <p:spPr>
          <a:xfrm>
            <a:off x="3384975" y="2600400"/>
            <a:ext cx="5859300" cy="24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8"/>
          <p:cNvSpPr/>
          <p:nvPr/>
        </p:nvSpPr>
        <p:spPr>
          <a:xfrm>
            <a:off x="-984387" y="-4191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57200" y="457200"/>
            <a:ext cx="8229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type="title" idx="2"/>
          </p:nvPr>
        </p:nvSpPr>
        <p:spPr>
          <a:xfrm>
            <a:off x="1404150" y="3196373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9"/>
          <p:cNvSpPr txBox="1"/>
          <p:nvPr>
            <p:ph type="subTitle" idx="1"/>
          </p:nvPr>
        </p:nvSpPr>
        <p:spPr>
          <a:xfrm>
            <a:off x="1395095" y="3563859"/>
            <a:ext cx="26898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type="title" idx="3"/>
          </p:nvPr>
        </p:nvSpPr>
        <p:spPr>
          <a:xfrm>
            <a:off x="5050035" y="3200677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9"/>
          <p:cNvSpPr txBox="1"/>
          <p:nvPr>
            <p:ph type="subTitle" idx="4"/>
          </p:nvPr>
        </p:nvSpPr>
        <p:spPr>
          <a:xfrm>
            <a:off x="5040979" y="3560213"/>
            <a:ext cx="2689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/>
          <p:nvPr/>
        </p:nvSpPr>
        <p:spPr>
          <a:xfrm>
            <a:off x="4093938" y="994800"/>
            <a:ext cx="9837487" cy="677241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4440650" y="497725"/>
            <a:ext cx="4755900" cy="18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10"/>
          <p:cNvSpPr txBox="1"/>
          <p:nvPr>
            <p:ph type="body" idx="1"/>
          </p:nvPr>
        </p:nvSpPr>
        <p:spPr>
          <a:xfrm>
            <a:off x="4708075" y="645775"/>
            <a:ext cx="4207200" cy="15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7" Type="http://schemas.openxmlformats.org/officeDocument/2006/relationships/theme" Target="../theme/theme1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29" name="Google Shape;229;p38"/>
          <p:cNvSpPr txBox="1"/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LOAN EASE</a:t>
            </a:r>
            <a:br>
              <a:rPr lang="en-US" altLang="en-GB"/>
            </a:br>
            <a:r>
              <a:rPr lang="en-US" altLang="en-GB"/>
              <a:t> </a:t>
            </a:r>
            <a:endParaRPr lang="en-GB"/>
          </a:p>
        </p:txBody>
      </p:sp>
      <p:sp>
        <p:nvSpPr>
          <p:cNvPr id="236" name="Google Shape;236;p40"/>
          <p:cNvSpPr txBox="1"/>
          <p:nvPr>
            <p:ph type="subTitle" idx="1"/>
          </p:nvPr>
        </p:nvSpPr>
        <p:spPr>
          <a:xfrm>
            <a:off x="467360" y="3325495"/>
            <a:ext cx="2943225" cy="79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i="1"/>
              <a:t>Developer: </a:t>
            </a:r>
            <a:endParaRPr lang="en-US" altLang="en-GB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CLYDE XAVIER S. SALAR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8" name="Google Shape;238;p40"/>
          <p:cNvGrpSpPr/>
          <p:nvPr/>
        </p:nvGrpSpPr>
        <p:grpSpPr>
          <a:xfrm>
            <a:off x="4384025" y="753975"/>
            <a:ext cx="4561734" cy="3321225"/>
            <a:chOff x="4384025" y="753975"/>
            <a:chExt cx="4561734" cy="3321225"/>
          </a:xfrm>
        </p:grpSpPr>
        <p:sp>
          <p:nvSpPr>
            <p:cNvPr id="239" name="Google Shape;239;p40"/>
            <p:cNvSpPr/>
            <p:nvPr/>
          </p:nvSpPr>
          <p:spPr>
            <a:xfrm>
              <a:off x="5131531" y="3948106"/>
              <a:ext cx="109315" cy="84899"/>
            </a:xfrm>
            <a:custGeom>
              <a:avLst/>
              <a:gdLst/>
              <a:ahLst/>
              <a:cxnLst/>
              <a:rect l="l" t="t" r="r" b="b"/>
              <a:pathLst>
                <a:path w="1499" h="1164" extrusionOk="0">
                  <a:moveTo>
                    <a:pt x="682" y="1"/>
                  </a:moveTo>
                  <a:cubicBezTo>
                    <a:pt x="579" y="1"/>
                    <a:pt x="468" y="22"/>
                    <a:pt x="371" y="35"/>
                  </a:cubicBezTo>
                  <a:cubicBezTo>
                    <a:pt x="279" y="45"/>
                    <a:pt x="207" y="127"/>
                    <a:pt x="207" y="219"/>
                  </a:cubicBezTo>
                  <a:cubicBezTo>
                    <a:pt x="207" y="230"/>
                    <a:pt x="207" y="240"/>
                    <a:pt x="207" y="250"/>
                  </a:cubicBezTo>
                  <a:cubicBezTo>
                    <a:pt x="207" y="271"/>
                    <a:pt x="207" y="291"/>
                    <a:pt x="207" y="312"/>
                  </a:cubicBezTo>
                  <a:cubicBezTo>
                    <a:pt x="197" y="486"/>
                    <a:pt x="156" y="650"/>
                    <a:pt x="94" y="814"/>
                  </a:cubicBezTo>
                  <a:cubicBezTo>
                    <a:pt x="0" y="1105"/>
                    <a:pt x="293" y="1164"/>
                    <a:pt x="800" y="1164"/>
                  </a:cubicBezTo>
                  <a:cubicBezTo>
                    <a:pt x="847" y="1164"/>
                    <a:pt x="895" y="1163"/>
                    <a:pt x="945" y="1162"/>
                  </a:cubicBezTo>
                  <a:cubicBezTo>
                    <a:pt x="1499" y="1152"/>
                    <a:pt x="1345" y="927"/>
                    <a:pt x="1263" y="804"/>
                  </a:cubicBezTo>
                  <a:cubicBezTo>
                    <a:pt x="1181" y="691"/>
                    <a:pt x="1037" y="629"/>
                    <a:pt x="1017" y="486"/>
                  </a:cubicBezTo>
                  <a:cubicBezTo>
                    <a:pt x="1007" y="383"/>
                    <a:pt x="996" y="281"/>
                    <a:pt x="986" y="189"/>
                  </a:cubicBezTo>
                  <a:cubicBezTo>
                    <a:pt x="986" y="178"/>
                    <a:pt x="986" y="178"/>
                    <a:pt x="986" y="178"/>
                  </a:cubicBezTo>
                  <a:cubicBezTo>
                    <a:pt x="939" y="38"/>
                    <a:pt x="81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5151804" y="3907261"/>
              <a:ext cx="46453" cy="64841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636" y="0"/>
                  </a:moveTo>
                  <a:lnTo>
                    <a:pt x="1" y="62"/>
                  </a:lnTo>
                  <a:cubicBezTo>
                    <a:pt x="1" y="62"/>
                    <a:pt x="1" y="636"/>
                    <a:pt x="1" y="769"/>
                  </a:cubicBezTo>
                  <a:cubicBezTo>
                    <a:pt x="1" y="816"/>
                    <a:pt x="135" y="888"/>
                    <a:pt x="294" y="888"/>
                  </a:cubicBezTo>
                  <a:cubicBezTo>
                    <a:pt x="380" y="888"/>
                    <a:pt x="472" y="867"/>
                    <a:pt x="554" y="810"/>
                  </a:cubicBezTo>
                  <a:cubicBezTo>
                    <a:pt x="575" y="800"/>
                    <a:pt x="585" y="779"/>
                    <a:pt x="595" y="749"/>
                  </a:cubicBezTo>
                  <a:cubicBezTo>
                    <a:pt x="606" y="677"/>
                    <a:pt x="626" y="226"/>
                    <a:pt x="636" y="0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5545100" y="3905000"/>
              <a:ext cx="50902" cy="71843"/>
            </a:xfrm>
            <a:custGeom>
              <a:avLst/>
              <a:gdLst/>
              <a:ahLst/>
              <a:cxnLst/>
              <a:rect l="l" t="t" r="r" b="b"/>
              <a:pathLst>
                <a:path w="698" h="985" extrusionOk="0">
                  <a:moveTo>
                    <a:pt x="554" y="0"/>
                  </a:moveTo>
                  <a:lnTo>
                    <a:pt x="0" y="72"/>
                  </a:lnTo>
                  <a:lnTo>
                    <a:pt x="144" y="985"/>
                  </a:lnTo>
                  <a:lnTo>
                    <a:pt x="697" y="9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5547360" y="3954962"/>
              <a:ext cx="160727" cy="62507"/>
            </a:xfrm>
            <a:custGeom>
              <a:avLst/>
              <a:gdLst/>
              <a:ahLst/>
              <a:cxnLst/>
              <a:rect l="l" t="t" r="r" b="b"/>
              <a:pathLst>
                <a:path w="2204" h="857" extrusionOk="0">
                  <a:moveTo>
                    <a:pt x="585" y="1"/>
                  </a:moveTo>
                  <a:cubicBezTo>
                    <a:pt x="552" y="1"/>
                    <a:pt x="500" y="43"/>
                    <a:pt x="482" y="136"/>
                  </a:cubicBezTo>
                  <a:cubicBezTo>
                    <a:pt x="460" y="200"/>
                    <a:pt x="360" y="249"/>
                    <a:pt x="249" y="249"/>
                  </a:cubicBezTo>
                  <a:cubicBezTo>
                    <a:pt x="200" y="249"/>
                    <a:pt x="149" y="239"/>
                    <a:pt x="102" y="218"/>
                  </a:cubicBezTo>
                  <a:cubicBezTo>
                    <a:pt x="51" y="300"/>
                    <a:pt x="20" y="392"/>
                    <a:pt x="20" y="494"/>
                  </a:cubicBezTo>
                  <a:cubicBezTo>
                    <a:pt x="3" y="778"/>
                    <a:pt x="0" y="838"/>
                    <a:pt x="187" y="838"/>
                  </a:cubicBezTo>
                  <a:cubicBezTo>
                    <a:pt x="223" y="838"/>
                    <a:pt x="266" y="836"/>
                    <a:pt x="318" y="833"/>
                  </a:cubicBezTo>
                  <a:cubicBezTo>
                    <a:pt x="420" y="822"/>
                    <a:pt x="525" y="817"/>
                    <a:pt x="630" y="817"/>
                  </a:cubicBezTo>
                  <a:cubicBezTo>
                    <a:pt x="735" y="817"/>
                    <a:pt x="841" y="822"/>
                    <a:pt x="943" y="833"/>
                  </a:cubicBezTo>
                  <a:cubicBezTo>
                    <a:pt x="1038" y="842"/>
                    <a:pt x="1174" y="856"/>
                    <a:pt x="1326" y="856"/>
                  </a:cubicBezTo>
                  <a:cubicBezTo>
                    <a:pt x="1503" y="856"/>
                    <a:pt x="1700" y="837"/>
                    <a:pt x="1876" y="771"/>
                  </a:cubicBezTo>
                  <a:cubicBezTo>
                    <a:pt x="2204" y="638"/>
                    <a:pt x="1599" y="617"/>
                    <a:pt x="1302" y="515"/>
                  </a:cubicBezTo>
                  <a:cubicBezTo>
                    <a:pt x="1087" y="453"/>
                    <a:pt x="892" y="330"/>
                    <a:pt x="738" y="166"/>
                  </a:cubicBezTo>
                  <a:cubicBezTo>
                    <a:pt x="697" y="95"/>
                    <a:pt x="646" y="13"/>
                    <a:pt x="594" y="2"/>
                  </a:cubicBezTo>
                  <a:cubicBezTo>
                    <a:pt x="591" y="1"/>
                    <a:pt x="588" y="1"/>
                    <a:pt x="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5156691" y="3957296"/>
              <a:ext cx="51631" cy="25674"/>
            </a:xfrm>
            <a:custGeom>
              <a:avLst/>
              <a:gdLst/>
              <a:ahLst/>
              <a:cxnLst/>
              <a:rect l="l" t="t" r="r" b="b"/>
              <a:pathLst>
                <a:path w="708" h="352" extrusionOk="0">
                  <a:moveTo>
                    <a:pt x="288" y="1"/>
                  </a:moveTo>
                  <a:cubicBezTo>
                    <a:pt x="262" y="1"/>
                    <a:pt x="234" y="1"/>
                    <a:pt x="205" y="3"/>
                  </a:cubicBezTo>
                  <a:cubicBezTo>
                    <a:pt x="93" y="3"/>
                    <a:pt x="0" y="95"/>
                    <a:pt x="0" y="208"/>
                  </a:cubicBezTo>
                  <a:lnTo>
                    <a:pt x="82" y="310"/>
                  </a:lnTo>
                  <a:lnTo>
                    <a:pt x="308" y="351"/>
                  </a:lnTo>
                  <a:cubicBezTo>
                    <a:pt x="308" y="351"/>
                    <a:pt x="708" y="341"/>
                    <a:pt x="646" y="177"/>
                  </a:cubicBezTo>
                  <a:cubicBezTo>
                    <a:pt x="584" y="35"/>
                    <a:pt x="460" y="1"/>
                    <a:pt x="28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5530948" y="1003944"/>
              <a:ext cx="377955" cy="177947"/>
            </a:xfrm>
            <a:custGeom>
              <a:avLst/>
              <a:gdLst/>
              <a:ahLst/>
              <a:cxnLst/>
              <a:rect l="l" t="t" r="r" b="b"/>
              <a:pathLst>
                <a:path w="5448" h="2565" extrusionOk="0">
                  <a:moveTo>
                    <a:pt x="3817" y="0"/>
                  </a:moveTo>
                  <a:cubicBezTo>
                    <a:pt x="2165" y="0"/>
                    <a:pt x="1" y="1052"/>
                    <a:pt x="1470" y="2292"/>
                  </a:cubicBezTo>
                  <a:cubicBezTo>
                    <a:pt x="1706" y="2489"/>
                    <a:pt x="1978" y="2565"/>
                    <a:pt x="2268" y="2565"/>
                  </a:cubicBezTo>
                  <a:cubicBezTo>
                    <a:pt x="3078" y="2565"/>
                    <a:pt x="4025" y="1979"/>
                    <a:pt x="4689" y="1820"/>
                  </a:cubicBezTo>
                  <a:cubicBezTo>
                    <a:pt x="4904" y="1779"/>
                    <a:pt x="5099" y="1666"/>
                    <a:pt x="5232" y="1492"/>
                  </a:cubicBezTo>
                  <a:cubicBezTo>
                    <a:pt x="5396" y="1277"/>
                    <a:pt x="5448" y="990"/>
                    <a:pt x="5386" y="733"/>
                  </a:cubicBezTo>
                  <a:cubicBezTo>
                    <a:pt x="5325" y="549"/>
                    <a:pt x="5202" y="405"/>
                    <a:pt x="5048" y="303"/>
                  </a:cubicBezTo>
                  <a:cubicBezTo>
                    <a:pt x="4756" y="93"/>
                    <a:pt x="4309" y="0"/>
                    <a:pt x="3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5071055" y="371827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8"/>
                  </a:lnTo>
                  <a:cubicBezTo>
                    <a:pt x="0" y="1548"/>
                    <a:pt x="2133" y="1876"/>
                    <a:pt x="4778" y="1876"/>
                  </a:cubicBezTo>
                  <a:cubicBezTo>
                    <a:pt x="7422" y="1876"/>
                    <a:pt x="9565" y="1558"/>
                    <a:pt x="9565" y="115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5070361" y="3666308"/>
              <a:ext cx="664335" cy="100386"/>
            </a:xfrm>
            <a:custGeom>
              <a:avLst/>
              <a:gdLst/>
              <a:ahLst/>
              <a:cxnLst/>
              <a:rect l="l" t="t" r="r" b="b"/>
              <a:pathLst>
                <a:path w="9576" h="1447" extrusionOk="0">
                  <a:moveTo>
                    <a:pt x="4788" y="1"/>
                  </a:moveTo>
                  <a:cubicBezTo>
                    <a:pt x="2143" y="1"/>
                    <a:pt x="0" y="329"/>
                    <a:pt x="0" y="729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32" y="1446"/>
                    <a:pt x="9575" y="1128"/>
                    <a:pt x="9575" y="729"/>
                  </a:cubicBezTo>
                  <a:cubicBezTo>
                    <a:pt x="9575" y="319"/>
                    <a:pt x="7432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5138627" y="3687676"/>
              <a:ext cx="527736" cy="46967"/>
            </a:xfrm>
            <a:custGeom>
              <a:avLst/>
              <a:gdLst/>
              <a:ahLst/>
              <a:cxnLst/>
              <a:rect l="l" t="t" r="r" b="b"/>
              <a:pathLst>
                <a:path w="7607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5138627" y="3687676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80"/>
                    <a:pt x="62" y="410"/>
                    <a:pt x="164" y="44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1" y="298"/>
                    <a:pt x="7443" y="441"/>
                  </a:cubicBezTo>
                  <a:cubicBezTo>
                    <a:pt x="7545" y="410"/>
                    <a:pt x="7607" y="380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5023393" y="3627180"/>
              <a:ext cx="663641" cy="130980"/>
            </a:xfrm>
            <a:custGeom>
              <a:avLst/>
              <a:gdLst/>
              <a:ahLst/>
              <a:cxnLst/>
              <a:rect l="l" t="t" r="r" b="b"/>
              <a:pathLst>
                <a:path w="956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78" y="1887"/>
                  </a:cubicBezTo>
                  <a:cubicBezTo>
                    <a:pt x="7423" y="188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023393" y="3575981"/>
              <a:ext cx="662878" cy="100386"/>
            </a:xfrm>
            <a:custGeom>
              <a:avLst/>
              <a:gdLst/>
              <a:ahLst/>
              <a:cxnLst/>
              <a:rect l="l" t="t" r="r" b="b"/>
              <a:pathLst>
                <a:path w="9555" h="144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18"/>
                    <a:pt x="2133" y="1446"/>
                    <a:pt x="4778" y="1446"/>
                  </a:cubicBezTo>
                  <a:cubicBezTo>
                    <a:pt x="7412" y="1446"/>
                    <a:pt x="9555" y="1128"/>
                    <a:pt x="9555" y="729"/>
                  </a:cubicBezTo>
                  <a:cubicBezTo>
                    <a:pt x="955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5090965" y="3597348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5090965" y="3597348"/>
              <a:ext cx="527042" cy="29901"/>
            </a:xfrm>
            <a:custGeom>
              <a:avLst/>
              <a:gdLst/>
              <a:ahLst/>
              <a:cxnLst/>
              <a:rect l="l" t="t" r="r" b="b"/>
              <a:pathLst>
                <a:path w="7597" h="431" extrusionOk="0">
                  <a:moveTo>
                    <a:pt x="3793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69"/>
                    <a:pt x="52" y="400"/>
                    <a:pt x="164" y="43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31"/>
                  </a:cubicBezTo>
                  <a:cubicBezTo>
                    <a:pt x="7546" y="400"/>
                    <a:pt x="7597" y="369"/>
                    <a:pt x="7597" y="339"/>
                  </a:cubicBezTo>
                  <a:cubicBezTo>
                    <a:pt x="7597" y="154"/>
                    <a:pt x="5895" y="0"/>
                    <a:pt x="379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5076743" y="3536159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59"/>
                    <a:pt x="2133" y="1877"/>
                    <a:pt x="4778" y="1877"/>
                  </a:cubicBezTo>
                  <a:cubicBezTo>
                    <a:pt x="7422" y="1877"/>
                    <a:pt x="9565" y="155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5076743" y="348426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78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8"/>
                    <a:pt x="7422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5144316" y="3506327"/>
              <a:ext cx="527736" cy="46273"/>
            </a:xfrm>
            <a:custGeom>
              <a:avLst/>
              <a:gdLst/>
              <a:ahLst/>
              <a:cxnLst/>
              <a:rect l="l" t="t" r="r" b="b"/>
              <a:pathLst>
                <a:path w="7607" h="667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5144316" y="350632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14" y="0"/>
                  </a:moveTo>
                  <a:cubicBezTo>
                    <a:pt x="1712" y="0"/>
                    <a:pt x="11" y="144"/>
                    <a:pt x="11" y="328"/>
                  </a:cubicBezTo>
                  <a:cubicBezTo>
                    <a:pt x="0" y="369"/>
                    <a:pt x="62" y="400"/>
                    <a:pt x="175" y="431"/>
                  </a:cubicBezTo>
                  <a:cubicBezTo>
                    <a:pt x="646" y="287"/>
                    <a:pt x="2102" y="195"/>
                    <a:pt x="3814" y="195"/>
                  </a:cubicBezTo>
                  <a:cubicBezTo>
                    <a:pt x="5536" y="195"/>
                    <a:pt x="6982" y="287"/>
                    <a:pt x="7453" y="431"/>
                  </a:cubicBezTo>
                  <a:cubicBezTo>
                    <a:pt x="7556" y="400"/>
                    <a:pt x="7617" y="369"/>
                    <a:pt x="7617" y="328"/>
                  </a:cubicBezTo>
                  <a:cubicBezTo>
                    <a:pt x="7617" y="144"/>
                    <a:pt x="5915" y="0"/>
                    <a:pt x="381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5100192" y="3443751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8"/>
                  </a:lnTo>
                  <a:cubicBezTo>
                    <a:pt x="1" y="1558"/>
                    <a:pt x="2143" y="1876"/>
                    <a:pt x="4778" y="1876"/>
                  </a:cubicBezTo>
                  <a:cubicBezTo>
                    <a:pt x="7423" y="1876"/>
                    <a:pt x="9565" y="1558"/>
                    <a:pt x="9565" y="115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5316437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5462196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5100192" y="3391788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8"/>
                    <a:pt x="2133" y="1456"/>
                    <a:pt x="4778" y="1456"/>
                  </a:cubicBezTo>
                  <a:cubicBezTo>
                    <a:pt x="7423" y="1456"/>
                    <a:pt x="9565" y="1128"/>
                    <a:pt x="9565" y="729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5167765" y="3413850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5167765" y="3413850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07" y="370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5020549" y="335266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020549" y="3300073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088815" y="3322135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088815" y="3322135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084583" y="3261639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59"/>
                  </a:lnTo>
                  <a:cubicBezTo>
                    <a:pt x="0" y="1559"/>
                    <a:pt x="2143" y="1877"/>
                    <a:pt x="4788" y="1877"/>
                  </a:cubicBezTo>
                  <a:cubicBezTo>
                    <a:pt x="743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084583" y="3209052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88" y="1456"/>
                  </a:cubicBezTo>
                  <a:cubicBezTo>
                    <a:pt x="7433" y="1456"/>
                    <a:pt x="9575" y="1128"/>
                    <a:pt x="9575" y="728"/>
                  </a:cubicBezTo>
                  <a:cubicBezTo>
                    <a:pt x="9575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152849" y="3231044"/>
              <a:ext cx="527736" cy="47036"/>
            </a:xfrm>
            <a:custGeom>
              <a:avLst/>
              <a:gdLst/>
              <a:ahLst/>
              <a:cxnLst/>
              <a:rect l="l" t="t" r="r" b="b"/>
              <a:pathLst>
                <a:path w="7607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5152849" y="3231808"/>
              <a:ext cx="527736" cy="29901"/>
            </a:xfrm>
            <a:custGeom>
              <a:avLst/>
              <a:gdLst/>
              <a:ahLst/>
              <a:cxnLst/>
              <a:rect l="l" t="t" r="r" b="b"/>
              <a:pathLst>
                <a:path w="7607" h="431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359"/>
                    <a:pt x="52" y="390"/>
                    <a:pt x="164" y="431"/>
                  </a:cubicBezTo>
                  <a:cubicBezTo>
                    <a:pt x="636" y="297"/>
                    <a:pt x="2081" y="195"/>
                    <a:pt x="3804" y="195"/>
                  </a:cubicBezTo>
                  <a:cubicBezTo>
                    <a:pt x="5516" y="195"/>
                    <a:pt x="6971" y="297"/>
                    <a:pt x="7443" y="431"/>
                  </a:cubicBezTo>
                  <a:cubicBezTo>
                    <a:pt x="7545" y="400"/>
                    <a:pt x="7607" y="369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5026931" y="3169924"/>
              <a:ext cx="664335" cy="130217"/>
            </a:xfrm>
            <a:custGeom>
              <a:avLst/>
              <a:gdLst/>
              <a:ahLst/>
              <a:cxnLst/>
              <a:rect l="l" t="t" r="r" b="b"/>
              <a:pathLst>
                <a:path w="957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8"/>
                    <a:pt x="2143" y="1876"/>
                    <a:pt x="4788" y="1876"/>
                  </a:cubicBezTo>
                  <a:cubicBezTo>
                    <a:pt x="7433" y="1876"/>
                    <a:pt x="9576" y="1558"/>
                    <a:pt x="9576" y="1159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5121560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5179836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5026931" y="3117962"/>
              <a:ext cx="664335" cy="101079"/>
            </a:xfrm>
            <a:custGeom>
              <a:avLst/>
              <a:gdLst/>
              <a:ahLst/>
              <a:cxnLst/>
              <a:rect l="l" t="t" r="r" b="b"/>
              <a:pathLst>
                <a:path w="9576" h="1457" extrusionOk="0">
                  <a:moveTo>
                    <a:pt x="478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9"/>
                    <a:pt x="2143" y="1457"/>
                    <a:pt x="4788" y="1457"/>
                  </a:cubicBezTo>
                  <a:cubicBezTo>
                    <a:pt x="7433" y="1457"/>
                    <a:pt x="9576" y="1129"/>
                    <a:pt x="9576" y="729"/>
                  </a:cubicBezTo>
                  <a:cubicBezTo>
                    <a:pt x="9576" y="329"/>
                    <a:pt x="7433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5095197" y="3140023"/>
              <a:ext cx="527805" cy="46342"/>
            </a:xfrm>
            <a:custGeom>
              <a:avLst/>
              <a:gdLst/>
              <a:ahLst/>
              <a:cxnLst/>
              <a:rect l="l" t="t" r="r" b="b"/>
              <a:pathLst>
                <a:path w="7608" h="668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5095197" y="3140023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7" y="298"/>
                    <a:pt x="2092" y="195"/>
                    <a:pt x="3804" y="195"/>
                  </a:cubicBezTo>
                  <a:cubicBezTo>
                    <a:pt x="5516" y="195"/>
                    <a:pt x="6972" y="298"/>
                    <a:pt x="7444" y="431"/>
                  </a:cubicBezTo>
                  <a:cubicBezTo>
                    <a:pt x="7546" y="400"/>
                    <a:pt x="7608" y="370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93372" y="376232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6" y="1549"/>
                    <a:pt x="9566" y="1149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5188369" y="3728885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7" y="264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74103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788001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84558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909617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979270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93372" y="3710431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78" y="0"/>
                  </a:moveTo>
                  <a:cubicBezTo>
                    <a:pt x="2143" y="0"/>
                    <a:pt x="1" y="32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6" y="1128"/>
                    <a:pt x="9566" y="718"/>
                  </a:cubicBezTo>
                  <a:cubicBezTo>
                    <a:pt x="9566" y="31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4760944" y="373172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524"/>
                    <a:pt x="1713" y="677"/>
                    <a:pt x="3804" y="677"/>
                  </a:cubicBezTo>
                  <a:cubicBezTo>
                    <a:pt x="5906" y="677"/>
                    <a:pt x="7607" y="524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4760944" y="373172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370"/>
                    <a:pt x="62" y="411"/>
                    <a:pt x="165" y="442"/>
                  </a:cubicBezTo>
                  <a:cubicBezTo>
                    <a:pt x="647" y="298"/>
                    <a:pt x="2092" y="196"/>
                    <a:pt x="3804" y="196"/>
                  </a:cubicBezTo>
                  <a:cubicBezTo>
                    <a:pt x="5526" y="196"/>
                    <a:pt x="6972" y="298"/>
                    <a:pt x="7443" y="442"/>
                  </a:cubicBezTo>
                  <a:cubicBezTo>
                    <a:pt x="7556" y="401"/>
                    <a:pt x="7607" y="370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4741727" y="367130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9"/>
                    <a:pt x="2144" y="1877"/>
                    <a:pt x="4778" y="1877"/>
                  </a:cubicBezTo>
                  <a:cubicBezTo>
                    <a:pt x="7423" y="1877"/>
                    <a:pt x="9566" y="1559"/>
                    <a:pt x="9566" y="1159"/>
                  </a:cubicBezTo>
                  <a:lnTo>
                    <a:pt x="9566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172760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4748179" y="3637864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478938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4835662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489393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4957278" y="3637864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5026931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4741033" y="3619410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54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33" y="1456"/>
                    <a:pt x="9576" y="1128"/>
                    <a:pt x="9576" y="728"/>
                  </a:cubicBezTo>
                  <a:cubicBezTo>
                    <a:pt x="9576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810062" y="3641402"/>
              <a:ext cx="527042" cy="46343"/>
            </a:xfrm>
            <a:custGeom>
              <a:avLst/>
              <a:gdLst/>
              <a:ahLst/>
              <a:cxnLst/>
              <a:rect l="l" t="t" r="r" b="b"/>
              <a:pathLst>
                <a:path w="7597" h="668" extrusionOk="0">
                  <a:moveTo>
                    <a:pt x="3793" y="1"/>
                  </a:moveTo>
                  <a:cubicBezTo>
                    <a:pt x="1702" y="1"/>
                    <a:pt x="0" y="144"/>
                    <a:pt x="0" y="329"/>
                  </a:cubicBezTo>
                  <a:cubicBezTo>
                    <a:pt x="0" y="524"/>
                    <a:pt x="1702" y="667"/>
                    <a:pt x="3793" y="667"/>
                  </a:cubicBezTo>
                  <a:cubicBezTo>
                    <a:pt x="5895" y="667"/>
                    <a:pt x="7596" y="524"/>
                    <a:pt x="7596" y="329"/>
                  </a:cubicBezTo>
                  <a:cubicBezTo>
                    <a:pt x="7596" y="144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809299" y="3641402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794" y="1"/>
                  </a:moveTo>
                  <a:cubicBezTo>
                    <a:pt x="1703" y="1"/>
                    <a:pt x="1" y="144"/>
                    <a:pt x="1" y="329"/>
                  </a:cubicBezTo>
                  <a:cubicBezTo>
                    <a:pt x="1" y="370"/>
                    <a:pt x="52" y="401"/>
                    <a:pt x="165" y="431"/>
                  </a:cubicBezTo>
                  <a:cubicBezTo>
                    <a:pt x="636" y="298"/>
                    <a:pt x="2082" y="196"/>
                    <a:pt x="3804" y="196"/>
                  </a:cubicBezTo>
                  <a:cubicBezTo>
                    <a:pt x="5516" y="196"/>
                    <a:pt x="6962" y="298"/>
                    <a:pt x="7443" y="431"/>
                  </a:cubicBezTo>
                  <a:cubicBezTo>
                    <a:pt x="7546" y="401"/>
                    <a:pt x="7607" y="370"/>
                    <a:pt x="7597" y="329"/>
                  </a:cubicBezTo>
                  <a:cubicBezTo>
                    <a:pt x="7597" y="144"/>
                    <a:pt x="5895" y="1"/>
                    <a:pt x="379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687683" y="3580282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8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5241026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5182680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049687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735345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78161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39894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90392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4972888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4687683" y="3528320"/>
              <a:ext cx="663641" cy="100386"/>
            </a:xfrm>
            <a:custGeom>
              <a:avLst/>
              <a:gdLst/>
              <a:ahLst/>
              <a:cxnLst/>
              <a:rect l="l" t="t" r="r" b="b"/>
              <a:pathLst>
                <a:path w="9566" h="1447" extrusionOk="0">
                  <a:moveTo>
                    <a:pt x="4778" y="1"/>
                  </a:moveTo>
                  <a:cubicBezTo>
                    <a:pt x="2133" y="1"/>
                    <a:pt x="1" y="319"/>
                    <a:pt x="1" y="729"/>
                  </a:cubicBezTo>
                  <a:cubicBezTo>
                    <a:pt x="1" y="1129"/>
                    <a:pt x="2133" y="1446"/>
                    <a:pt x="4778" y="1446"/>
                  </a:cubicBezTo>
                  <a:cubicBezTo>
                    <a:pt x="7423" y="1446"/>
                    <a:pt x="9565" y="1129"/>
                    <a:pt x="9565" y="729"/>
                  </a:cubicBezTo>
                  <a:cubicBezTo>
                    <a:pt x="956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55255" y="3549687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0"/>
                  </a:moveTo>
                  <a:cubicBezTo>
                    <a:pt x="1702" y="0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55949" y="3549687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0"/>
                  </a:moveTo>
                  <a:cubicBezTo>
                    <a:pt x="1703" y="0"/>
                    <a:pt x="1" y="154"/>
                    <a:pt x="1" y="339"/>
                  </a:cubicBezTo>
                  <a:cubicBezTo>
                    <a:pt x="1" y="370"/>
                    <a:pt x="52" y="411"/>
                    <a:pt x="165" y="441"/>
                  </a:cubicBezTo>
                  <a:cubicBezTo>
                    <a:pt x="637" y="298"/>
                    <a:pt x="2082" y="195"/>
                    <a:pt x="3804" y="195"/>
                  </a:cubicBezTo>
                  <a:cubicBezTo>
                    <a:pt x="5516" y="195"/>
                    <a:pt x="6962" y="298"/>
                    <a:pt x="7444" y="441"/>
                  </a:cubicBezTo>
                  <a:cubicBezTo>
                    <a:pt x="7536" y="411"/>
                    <a:pt x="7597" y="370"/>
                    <a:pt x="7608" y="339"/>
                  </a:cubicBezTo>
                  <a:cubicBezTo>
                    <a:pt x="7608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664234" y="348780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217577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5159231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095961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026238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442780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4483295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4758863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816445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880479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50132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64234" y="343591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4731806" y="345720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31806" y="345720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2" y="196"/>
                    <a:pt x="3804" y="196"/>
                  </a:cubicBezTo>
                  <a:cubicBezTo>
                    <a:pt x="5526" y="196"/>
                    <a:pt x="6971" y="298"/>
                    <a:pt x="7443" y="442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743184" y="339678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9"/>
                  </a:lnTo>
                  <a:cubicBezTo>
                    <a:pt x="0" y="1548"/>
                    <a:pt x="2143" y="1876"/>
                    <a:pt x="478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5238875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5174910" y="3363344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50260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9084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37743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9539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4959359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29082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743184" y="3344890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0" y="318"/>
                    <a:pt x="0" y="728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23" y="1446"/>
                    <a:pt x="9565" y="1128"/>
                    <a:pt x="9565" y="72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811450" y="3366188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89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11450" y="3366188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370"/>
                    <a:pt x="52" y="400"/>
                    <a:pt x="165" y="44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41"/>
                  </a:cubicBezTo>
                  <a:cubicBezTo>
                    <a:pt x="7546" y="400"/>
                    <a:pt x="7607" y="370"/>
                    <a:pt x="7607" y="339"/>
                  </a:cubicBezTo>
                  <a:cubicBezTo>
                    <a:pt x="7607" y="154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679150" y="3304999"/>
              <a:ext cx="664335" cy="130980"/>
            </a:xfrm>
            <a:custGeom>
              <a:avLst/>
              <a:gdLst/>
              <a:ahLst/>
              <a:cxnLst/>
              <a:rect l="l" t="t" r="r" b="b"/>
              <a:pathLst>
                <a:path w="957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88" y="1887"/>
                  </a:cubicBezTo>
                  <a:cubicBezTo>
                    <a:pt x="7433" y="1887"/>
                    <a:pt x="9576" y="1559"/>
                    <a:pt x="9576" y="1159"/>
                  </a:cubicBezTo>
                  <a:lnTo>
                    <a:pt x="957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279460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32492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498905" y="34240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773779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831361" y="3271629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4895395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965048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679150" y="325310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747416" y="3275167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746722" y="327516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04" y="0"/>
                  </a:moveTo>
                  <a:cubicBezTo>
                    <a:pt x="1702" y="0"/>
                    <a:pt x="1" y="144"/>
                    <a:pt x="1" y="339"/>
                  </a:cubicBezTo>
                  <a:cubicBezTo>
                    <a:pt x="1" y="369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18" y="369"/>
                    <a:pt x="7607" y="339"/>
                  </a:cubicBezTo>
                  <a:cubicBezTo>
                    <a:pt x="7607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736801" y="3213978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49"/>
                    <a:pt x="2143" y="1877"/>
                    <a:pt x="4777" y="1877"/>
                  </a:cubicBezTo>
                  <a:cubicBezTo>
                    <a:pt x="7422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90074" y="3180539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31799" y="3180539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36801" y="3162085"/>
              <a:ext cx="663572" cy="101079"/>
            </a:xfrm>
            <a:custGeom>
              <a:avLst/>
              <a:gdLst/>
              <a:ahLst/>
              <a:cxnLst/>
              <a:rect l="l" t="t" r="r" b="b"/>
              <a:pathLst>
                <a:path w="9565" h="1457" extrusionOk="0">
                  <a:moveTo>
                    <a:pt x="4777" y="0"/>
                  </a:moveTo>
                  <a:cubicBezTo>
                    <a:pt x="2143" y="0"/>
                    <a:pt x="0" y="329"/>
                    <a:pt x="0" y="728"/>
                  </a:cubicBezTo>
                  <a:cubicBezTo>
                    <a:pt x="0" y="1128"/>
                    <a:pt x="2143" y="1456"/>
                    <a:pt x="4777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9"/>
                    <a:pt x="7422" y="0"/>
                    <a:pt x="4777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805067" y="3183383"/>
              <a:ext cx="527042" cy="47036"/>
            </a:xfrm>
            <a:custGeom>
              <a:avLst/>
              <a:gdLst/>
              <a:ahLst/>
              <a:cxnLst/>
              <a:rect l="l" t="t" r="r" b="b"/>
              <a:pathLst>
                <a:path w="7597" h="678" extrusionOk="0">
                  <a:moveTo>
                    <a:pt x="379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8"/>
                    <a:pt x="3793" y="678"/>
                  </a:cubicBezTo>
                  <a:cubicBezTo>
                    <a:pt x="5895" y="678"/>
                    <a:pt x="7597" y="524"/>
                    <a:pt x="7597" y="339"/>
                  </a:cubicBezTo>
                  <a:cubicBezTo>
                    <a:pt x="7597" y="155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4804374" y="3183383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1" y="206"/>
                    <a:pt x="3803" y="206"/>
                  </a:cubicBezTo>
                  <a:cubicBezTo>
                    <a:pt x="5526" y="206"/>
                    <a:pt x="6971" y="298"/>
                    <a:pt x="7443" y="442"/>
                  </a:cubicBezTo>
                  <a:cubicBezTo>
                    <a:pt x="7555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3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672074" y="3278706"/>
              <a:ext cx="500055" cy="729270"/>
            </a:xfrm>
            <a:custGeom>
              <a:avLst/>
              <a:gdLst/>
              <a:ahLst/>
              <a:cxnLst/>
              <a:rect l="l" t="t" r="r" b="b"/>
              <a:pathLst>
                <a:path w="7208" h="10512" extrusionOk="0">
                  <a:moveTo>
                    <a:pt x="2338" y="1"/>
                  </a:moveTo>
                  <a:lnTo>
                    <a:pt x="0" y="10191"/>
                  </a:lnTo>
                  <a:lnTo>
                    <a:pt x="923" y="10406"/>
                  </a:lnTo>
                  <a:cubicBezTo>
                    <a:pt x="1228" y="10477"/>
                    <a:pt x="1535" y="10511"/>
                    <a:pt x="1839" y="10511"/>
                  </a:cubicBezTo>
                  <a:cubicBezTo>
                    <a:pt x="3981" y="10511"/>
                    <a:pt x="5987" y="8805"/>
                    <a:pt x="6561" y="6336"/>
                  </a:cubicBezTo>
                  <a:cubicBezTo>
                    <a:pt x="7207" y="3527"/>
                    <a:pt x="5721" y="780"/>
                    <a:pt x="3271" y="216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384025" y="3268577"/>
              <a:ext cx="709151" cy="721361"/>
            </a:xfrm>
            <a:custGeom>
              <a:avLst/>
              <a:gdLst/>
              <a:ahLst/>
              <a:cxnLst/>
              <a:rect l="l" t="t" r="r" b="b"/>
              <a:pathLst>
                <a:path w="10222" h="10398" extrusionOk="0">
                  <a:moveTo>
                    <a:pt x="5369" y="0"/>
                  </a:moveTo>
                  <a:cubicBezTo>
                    <a:pt x="3227" y="0"/>
                    <a:pt x="1222" y="1706"/>
                    <a:pt x="657" y="4176"/>
                  </a:cubicBezTo>
                  <a:cubicBezTo>
                    <a:pt x="0" y="6984"/>
                    <a:pt x="1477" y="9732"/>
                    <a:pt x="3937" y="10296"/>
                  </a:cubicBezTo>
                  <a:cubicBezTo>
                    <a:pt x="4240" y="10365"/>
                    <a:pt x="4543" y="10398"/>
                    <a:pt x="4843" y="10398"/>
                  </a:cubicBezTo>
                  <a:cubicBezTo>
                    <a:pt x="6997" y="10398"/>
                    <a:pt x="9009" y="8691"/>
                    <a:pt x="9575" y="6226"/>
                  </a:cubicBezTo>
                  <a:cubicBezTo>
                    <a:pt x="10221" y="3407"/>
                    <a:pt x="8745" y="670"/>
                    <a:pt x="6285" y="106"/>
                  </a:cubicBezTo>
                  <a:cubicBezTo>
                    <a:pt x="5979" y="34"/>
                    <a:pt x="5673" y="0"/>
                    <a:pt x="536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4403242" y="3268577"/>
              <a:ext cx="598914" cy="596972"/>
            </a:xfrm>
            <a:custGeom>
              <a:avLst/>
              <a:gdLst/>
              <a:ahLst/>
              <a:cxnLst/>
              <a:rect l="l" t="t" r="r" b="b"/>
              <a:pathLst>
                <a:path w="8633" h="8605" extrusionOk="0">
                  <a:moveTo>
                    <a:pt x="5099" y="0"/>
                  </a:moveTo>
                  <a:cubicBezTo>
                    <a:pt x="2950" y="0"/>
                    <a:pt x="945" y="1706"/>
                    <a:pt x="380" y="4176"/>
                  </a:cubicBezTo>
                  <a:cubicBezTo>
                    <a:pt x="0" y="5816"/>
                    <a:pt x="349" y="7435"/>
                    <a:pt x="1189" y="8604"/>
                  </a:cubicBezTo>
                  <a:cubicBezTo>
                    <a:pt x="400" y="7343"/>
                    <a:pt x="164" y="5816"/>
                    <a:pt x="513" y="4381"/>
                  </a:cubicBezTo>
                  <a:cubicBezTo>
                    <a:pt x="1078" y="1911"/>
                    <a:pt x="3083" y="205"/>
                    <a:pt x="5232" y="205"/>
                  </a:cubicBezTo>
                  <a:cubicBezTo>
                    <a:pt x="5537" y="205"/>
                    <a:pt x="5844" y="239"/>
                    <a:pt x="6151" y="311"/>
                  </a:cubicBezTo>
                  <a:cubicBezTo>
                    <a:pt x="7156" y="547"/>
                    <a:pt x="8048" y="1151"/>
                    <a:pt x="8632" y="2002"/>
                  </a:cubicBezTo>
                  <a:cubicBezTo>
                    <a:pt x="8048" y="1049"/>
                    <a:pt x="7105" y="362"/>
                    <a:pt x="6018" y="106"/>
                  </a:cubicBezTo>
                  <a:cubicBezTo>
                    <a:pt x="5711" y="34"/>
                    <a:pt x="5404" y="0"/>
                    <a:pt x="5099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474352" y="3356892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0" y="0"/>
                  </a:moveTo>
                  <a:cubicBezTo>
                    <a:pt x="2484" y="0"/>
                    <a:pt x="946" y="1344"/>
                    <a:pt x="503" y="3272"/>
                  </a:cubicBezTo>
                  <a:cubicBezTo>
                    <a:pt x="0" y="5465"/>
                    <a:pt x="1087" y="7577"/>
                    <a:pt x="2922" y="8008"/>
                  </a:cubicBezTo>
                  <a:cubicBezTo>
                    <a:pt x="3136" y="8057"/>
                    <a:pt x="3351" y="8080"/>
                    <a:pt x="3565" y="8080"/>
                  </a:cubicBezTo>
                  <a:cubicBezTo>
                    <a:pt x="5181" y="8080"/>
                    <a:pt x="6712" y="6728"/>
                    <a:pt x="7156" y="4799"/>
                  </a:cubicBezTo>
                  <a:cubicBezTo>
                    <a:pt x="7658" y="2615"/>
                    <a:pt x="6582" y="493"/>
                    <a:pt x="4747" y="73"/>
                  </a:cubicBezTo>
                  <a:cubicBezTo>
                    <a:pt x="4531" y="24"/>
                    <a:pt x="4315" y="0"/>
                    <a:pt x="4100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472895" y="3349053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1" y="0"/>
                  </a:moveTo>
                  <a:cubicBezTo>
                    <a:pt x="2484" y="0"/>
                    <a:pt x="947" y="1345"/>
                    <a:pt x="503" y="3272"/>
                  </a:cubicBezTo>
                  <a:cubicBezTo>
                    <a:pt x="1" y="5466"/>
                    <a:pt x="1088" y="7577"/>
                    <a:pt x="2923" y="8008"/>
                  </a:cubicBezTo>
                  <a:cubicBezTo>
                    <a:pt x="3137" y="8057"/>
                    <a:pt x="3352" y="8081"/>
                    <a:pt x="3566" y="8081"/>
                  </a:cubicBezTo>
                  <a:cubicBezTo>
                    <a:pt x="5181" y="8081"/>
                    <a:pt x="6713" y="6728"/>
                    <a:pt x="7156" y="4799"/>
                  </a:cubicBezTo>
                  <a:cubicBezTo>
                    <a:pt x="7659" y="2616"/>
                    <a:pt x="6582" y="494"/>
                    <a:pt x="4747" y="73"/>
                  </a:cubicBezTo>
                  <a:cubicBezTo>
                    <a:pt x="4532" y="24"/>
                    <a:pt x="4316" y="0"/>
                    <a:pt x="4101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472895" y="3354811"/>
              <a:ext cx="325091" cy="554861"/>
            </a:xfrm>
            <a:custGeom>
              <a:avLst/>
              <a:gdLst/>
              <a:ahLst/>
              <a:cxnLst/>
              <a:rect l="l" t="t" r="r" b="b"/>
              <a:pathLst>
                <a:path w="4686" h="7998" extrusionOk="0">
                  <a:moveTo>
                    <a:pt x="3384" y="1"/>
                  </a:moveTo>
                  <a:lnTo>
                    <a:pt x="3384" y="1"/>
                  </a:lnTo>
                  <a:cubicBezTo>
                    <a:pt x="2051" y="329"/>
                    <a:pt x="883" y="1549"/>
                    <a:pt x="503" y="3189"/>
                  </a:cubicBezTo>
                  <a:cubicBezTo>
                    <a:pt x="1" y="5383"/>
                    <a:pt x="1088" y="7494"/>
                    <a:pt x="2923" y="7925"/>
                  </a:cubicBezTo>
                  <a:cubicBezTo>
                    <a:pt x="3136" y="7974"/>
                    <a:pt x="3353" y="7998"/>
                    <a:pt x="3570" y="7998"/>
                  </a:cubicBezTo>
                  <a:cubicBezTo>
                    <a:pt x="3949" y="7998"/>
                    <a:pt x="4328" y="7925"/>
                    <a:pt x="4686" y="7781"/>
                  </a:cubicBezTo>
                  <a:lnTo>
                    <a:pt x="4686" y="7781"/>
                  </a:lnTo>
                  <a:cubicBezTo>
                    <a:pt x="4455" y="7839"/>
                    <a:pt x="4221" y="7867"/>
                    <a:pt x="3988" y="7867"/>
                  </a:cubicBezTo>
                  <a:cubicBezTo>
                    <a:pt x="3765" y="7867"/>
                    <a:pt x="3543" y="7842"/>
                    <a:pt x="3322" y="7792"/>
                  </a:cubicBezTo>
                  <a:cubicBezTo>
                    <a:pt x="1487" y="7371"/>
                    <a:pt x="401" y="5249"/>
                    <a:pt x="903" y="3066"/>
                  </a:cubicBezTo>
                  <a:cubicBezTo>
                    <a:pt x="1252" y="1590"/>
                    <a:pt x="2225" y="462"/>
                    <a:pt x="338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609497" y="3450064"/>
              <a:ext cx="255369" cy="341256"/>
            </a:xfrm>
            <a:custGeom>
              <a:avLst/>
              <a:gdLst/>
              <a:ahLst/>
              <a:cxnLst/>
              <a:rect l="l" t="t" r="r" b="b"/>
              <a:pathLst>
                <a:path w="3681" h="4919" extrusionOk="0">
                  <a:moveTo>
                    <a:pt x="2258" y="0"/>
                  </a:moveTo>
                  <a:cubicBezTo>
                    <a:pt x="2236" y="0"/>
                    <a:pt x="2213" y="9"/>
                    <a:pt x="2194" y="22"/>
                  </a:cubicBezTo>
                  <a:cubicBezTo>
                    <a:pt x="2153" y="32"/>
                    <a:pt x="2132" y="63"/>
                    <a:pt x="2122" y="104"/>
                  </a:cubicBezTo>
                  <a:lnTo>
                    <a:pt x="1989" y="493"/>
                  </a:lnTo>
                  <a:cubicBezTo>
                    <a:pt x="1951" y="491"/>
                    <a:pt x="1911" y="490"/>
                    <a:pt x="1872" y="490"/>
                  </a:cubicBezTo>
                  <a:cubicBezTo>
                    <a:pt x="1754" y="490"/>
                    <a:pt x="1635" y="501"/>
                    <a:pt x="1528" y="524"/>
                  </a:cubicBezTo>
                  <a:cubicBezTo>
                    <a:pt x="1384" y="555"/>
                    <a:pt x="1251" y="596"/>
                    <a:pt x="1118" y="657"/>
                  </a:cubicBezTo>
                  <a:cubicBezTo>
                    <a:pt x="1015" y="719"/>
                    <a:pt x="913" y="791"/>
                    <a:pt x="820" y="873"/>
                  </a:cubicBezTo>
                  <a:cubicBezTo>
                    <a:pt x="749" y="944"/>
                    <a:pt x="687" y="1037"/>
                    <a:pt x="656" y="1129"/>
                  </a:cubicBezTo>
                  <a:cubicBezTo>
                    <a:pt x="646" y="1160"/>
                    <a:pt x="646" y="1201"/>
                    <a:pt x="656" y="1221"/>
                  </a:cubicBezTo>
                  <a:cubicBezTo>
                    <a:pt x="677" y="1252"/>
                    <a:pt x="697" y="1272"/>
                    <a:pt x="728" y="1283"/>
                  </a:cubicBezTo>
                  <a:lnTo>
                    <a:pt x="1415" y="1498"/>
                  </a:lnTo>
                  <a:cubicBezTo>
                    <a:pt x="1456" y="1508"/>
                    <a:pt x="1497" y="1508"/>
                    <a:pt x="1538" y="1508"/>
                  </a:cubicBezTo>
                  <a:cubicBezTo>
                    <a:pt x="1579" y="1498"/>
                    <a:pt x="1610" y="1488"/>
                    <a:pt x="1651" y="1478"/>
                  </a:cubicBezTo>
                  <a:lnTo>
                    <a:pt x="1712" y="1436"/>
                  </a:lnTo>
                  <a:cubicBezTo>
                    <a:pt x="1753" y="1416"/>
                    <a:pt x="1794" y="1395"/>
                    <a:pt x="1835" y="1395"/>
                  </a:cubicBezTo>
                  <a:cubicBezTo>
                    <a:pt x="1897" y="1375"/>
                    <a:pt x="1948" y="1365"/>
                    <a:pt x="2009" y="1365"/>
                  </a:cubicBezTo>
                  <a:cubicBezTo>
                    <a:pt x="2091" y="1375"/>
                    <a:pt x="2174" y="1385"/>
                    <a:pt x="2256" y="1416"/>
                  </a:cubicBezTo>
                  <a:cubicBezTo>
                    <a:pt x="2317" y="1436"/>
                    <a:pt x="2379" y="1457"/>
                    <a:pt x="2440" y="1488"/>
                  </a:cubicBezTo>
                  <a:cubicBezTo>
                    <a:pt x="2491" y="1508"/>
                    <a:pt x="2543" y="1539"/>
                    <a:pt x="2584" y="1570"/>
                  </a:cubicBezTo>
                  <a:cubicBezTo>
                    <a:pt x="2625" y="1611"/>
                    <a:pt x="2655" y="1642"/>
                    <a:pt x="2676" y="1693"/>
                  </a:cubicBezTo>
                  <a:cubicBezTo>
                    <a:pt x="2696" y="1734"/>
                    <a:pt x="2696" y="1785"/>
                    <a:pt x="2676" y="1836"/>
                  </a:cubicBezTo>
                  <a:cubicBezTo>
                    <a:pt x="2666" y="1888"/>
                    <a:pt x="2635" y="1929"/>
                    <a:pt x="2584" y="1949"/>
                  </a:cubicBezTo>
                  <a:cubicBezTo>
                    <a:pt x="2522" y="1980"/>
                    <a:pt x="2461" y="2000"/>
                    <a:pt x="2389" y="2000"/>
                  </a:cubicBezTo>
                  <a:cubicBezTo>
                    <a:pt x="2276" y="2000"/>
                    <a:pt x="2163" y="2000"/>
                    <a:pt x="2050" y="1990"/>
                  </a:cubicBezTo>
                  <a:cubicBezTo>
                    <a:pt x="1917" y="1980"/>
                    <a:pt x="1743" y="1959"/>
                    <a:pt x="1538" y="1939"/>
                  </a:cubicBezTo>
                  <a:cubicBezTo>
                    <a:pt x="1430" y="1927"/>
                    <a:pt x="1325" y="1922"/>
                    <a:pt x="1220" y="1922"/>
                  </a:cubicBezTo>
                  <a:cubicBezTo>
                    <a:pt x="1146" y="1922"/>
                    <a:pt x="1071" y="1924"/>
                    <a:pt x="995" y="1929"/>
                  </a:cubicBezTo>
                  <a:cubicBezTo>
                    <a:pt x="841" y="1939"/>
                    <a:pt x="697" y="1980"/>
                    <a:pt x="564" y="2041"/>
                  </a:cubicBezTo>
                  <a:cubicBezTo>
                    <a:pt x="441" y="2103"/>
                    <a:pt x="338" y="2185"/>
                    <a:pt x="256" y="2287"/>
                  </a:cubicBezTo>
                  <a:cubicBezTo>
                    <a:pt x="164" y="2410"/>
                    <a:pt x="92" y="2554"/>
                    <a:pt x="51" y="2697"/>
                  </a:cubicBezTo>
                  <a:cubicBezTo>
                    <a:pt x="10" y="2831"/>
                    <a:pt x="0" y="2974"/>
                    <a:pt x="10" y="3118"/>
                  </a:cubicBezTo>
                  <a:cubicBezTo>
                    <a:pt x="31" y="3261"/>
                    <a:pt x="82" y="3395"/>
                    <a:pt x="154" y="3518"/>
                  </a:cubicBezTo>
                  <a:cubicBezTo>
                    <a:pt x="226" y="3651"/>
                    <a:pt x="328" y="3764"/>
                    <a:pt x="441" y="3866"/>
                  </a:cubicBezTo>
                  <a:cubicBezTo>
                    <a:pt x="574" y="3979"/>
                    <a:pt x="718" y="4071"/>
                    <a:pt x="872" y="4143"/>
                  </a:cubicBezTo>
                  <a:lnTo>
                    <a:pt x="759" y="4522"/>
                  </a:lnTo>
                  <a:cubicBezTo>
                    <a:pt x="749" y="4553"/>
                    <a:pt x="749" y="4594"/>
                    <a:pt x="769" y="4625"/>
                  </a:cubicBezTo>
                  <a:cubicBezTo>
                    <a:pt x="790" y="4666"/>
                    <a:pt x="820" y="4696"/>
                    <a:pt x="851" y="4707"/>
                  </a:cubicBezTo>
                  <a:lnTo>
                    <a:pt x="1538" y="4912"/>
                  </a:lnTo>
                  <a:cubicBezTo>
                    <a:pt x="1555" y="4916"/>
                    <a:pt x="1572" y="4918"/>
                    <a:pt x="1588" y="4918"/>
                  </a:cubicBezTo>
                  <a:cubicBezTo>
                    <a:pt x="1611" y="4918"/>
                    <a:pt x="1633" y="4913"/>
                    <a:pt x="1651" y="4901"/>
                  </a:cubicBezTo>
                  <a:cubicBezTo>
                    <a:pt x="1692" y="4881"/>
                    <a:pt x="1712" y="4850"/>
                    <a:pt x="1722" y="4819"/>
                  </a:cubicBezTo>
                  <a:lnTo>
                    <a:pt x="1845" y="4430"/>
                  </a:lnTo>
                  <a:cubicBezTo>
                    <a:pt x="1904" y="4437"/>
                    <a:pt x="1963" y="4441"/>
                    <a:pt x="2023" y="4441"/>
                  </a:cubicBezTo>
                  <a:cubicBezTo>
                    <a:pt x="2132" y="4441"/>
                    <a:pt x="2242" y="4429"/>
                    <a:pt x="2348" y="4409"/>
                  </a:cubicBezTo>
                  <a:cubicBezTo>
                    <a:pt x="2491" y="4379"/>
                    <a:pt x="2635" y="4338"/>
                    <a:pt x="2768" y="4266"/>
                  </a:cubicBezTo>
                  <a:cubicBezTo>
                    <a:pt x="2881" y="4215"/>
                    <a:pt x="2983" y="4133"/>
                    <a:pt x="3076" y="4040"/>
                  </a:cubicBezTo>
                  <a:cubicBezTo>
                    <a:pt x="3158" y="3958"/>
                    <a:pt x="3219" y="3856"/>
                    <a:pt x="3260" y="3743"/>
                  </a:cubicBezTo>
                  <a:cubicBezTo>
                    <a:pt x="3270" y="3712"/>
                    <a:pt x="3270" y="3682"/>
                    <a:pt x="3250" y="3651"/>
                  </a:cubicBezTo>
                  <a:cubicBezTo>
                    <a:pt x="3240" y="3630"/>
                    <a:pt x="3219" y="3610"/>
                    <a:pt x="3188" y="3600"/>
                  </a:cubicBezTo>
                  <a:lnTo>
                    <a:pt x="2502" y="3384"/>
                  </a:lnTo>
                  <a:cubicBezTo>
                    <a:pt x="2473" y="3377"/>
                    <a:pt x="2444" y="3370"/>
                    <a:pt x="2415" y="3370"/>
                  </a:cubicBezTo>
                  <a:cubicBezTo>
                    <a:pt x="2403" y="3370"/>
                    <a:pt x="2391" y="3371"/>
                    <a:pt x="2379" y="3374"/>
                  </a:cubicBezTo>
                  <a:cubicBezTo>
                    <a:pt x="2348" y="3374"/>
                    <a:pt x="2317" y="3384"/>
                    <a:pt x="2276" y="3395"/>
                  </a:cubicBezTo>
                  <a:lnTo>
                    <a:pt x="2194" y="3446"/>
                  </a:lnTo>
                  <a:cubicBezTo>
                    <a:pt x="2153" y="3477"/>
                    <a:pt x="2102" y="3497"/>
                    <a:pt x="2050" y="3507"/>
                  </a:cubicBezTo>
                  <a:cubicBezTo>
                    <a:pt x="1989" y="3528"/>
                    <a:pt x="1917" y="3538"/>
                    <a:pt x="1856" y="3538"/>
                  </a:cubicBezTo>
                  <a:cubicBezTo>
                    <a:pt x="1753" y="3538"/>
                    <a:pt x="1661" y="3528"/>
                    <a:pt x="1579" y="3497"/>
                  </a:cubicBezTo>
                  <a:cubicBezTo>
                    <a:pt x="1415" y="3456"/>
                    <a:pt x="1271" y="3384"/>
                    <a:pt x="1128" y="3292"/>
                  </a:cubicBezTo>
                  <a:cubicBezTo>
                    <a:pt x="1036" y="3241"/>
                    <a:pt x="984" y="3128"/>
                    <a:pt x="1015" y="3025"/>
                  </a:cubicBezTo>
                  <a:cubicBezTo>
                    <a:pt x="1025" y="2964"/>
                    <a:pt x="1066" y="2923"/>
                    <a:pt x="1118" y="2913"/>
                  </a:cubicBezTo>
                  <a:cubicBezTo>
                    <a:pt x="1185" y="2896"/>
                    <a:pt x="1245" y="2879"/>
                    <a:pt x="1309" y="2879"/>
                  </a:cubicBezTo>
                  <a:cubicBezTo>
                    <a:pt x="1324" y="2879"/>
                    <a:pt x="1338" y="2880"/>
                    <a:pt x="1353" y="2882"/>
                  </a:cubicBezTo>
                  <a:cubicBezTo>
                    <a:pt x="1386" y="2879"/>
                    <a:pt x="1420" y="2878"/>
                    <a:pt x="1454" y="2878"/>
                  </a:cubicBezTo>
                  <a:cubicBezTo>
                    <a:pt x="1547" y="2878"/>
                    <a:pt x="1643" y="2887"/>
                    <a:pt x="1733" y="2902"/>
                  </a:cubicBezTo>
                  <a:cubicBezTo>
                    <a:pt x="1876" y="2913"/>
                    <a:pt x="2061" y="2933"/>
                    <a:pt x="2256" y="2943"/>
                  </a:cubicBezTo>
                  <a:cubicBezTo>
                    <a:pt x="2343" y="2953"/>
                    <a:pt x="2426" y="2957"/>
                    <a:pt x="2505" y="2957"/>
                  </a:cubicBezTo>
                  <a:cubicBezTo>
                    <a:pt x="2775" y="2957"/>
                    <a:pt x="2993" y="2903"/>
                    <a:pt x="3168" y="2800"/>
                  </a:cubicBezTo>
                  <a:cubicBezTo>
                    <a:pt x="3393" y="2656"/>
                    <a:pt x="3568" y="2431"/>
                    <a:pt x="3629" y="2164"/>
                  </a:cubicBezTo>
                  <a:cubicBezTo>
                    <a:pt x="3670" y="2041"/>
                    <a:pt x="3680" y="1918"/>
                    <a:pt x="3670" y="1785"/>
                  </a:cubicBezTo>
                  <a:cubicBezTo>
                    <a:pt x="3660" y="1662"/>
                    <a:pt x="3629" y="1539"/>
                    <a:pt x="3578" y="1416"/>
                  </a:cubicBezTo>
                  <a:cubicBezTo>
                    <a:pt x="3516" y="1293"/>
                    <a:pt x="3434" y="1180"/>
                    <a:pt x="3332" y="1078"/>
                  </a:cubicBezTo>
                  <a:cubicBezTo>
                    <a:pt x="3229" y="965"/>
                    <a:pt x="3096" y="862"/>
                    <a:pt x="2963" y="791"/>
                  </a:cubicBezTo>
                  <a:lnTo>
                    <a:pt x="3086" y="401"/>
                  </a:lnTo>
                  <a:cubicBezTo>
                    <a:pt x="3096" y="360"/>
                    <a:pt x="3086" y="319"/>
                    <a:pt x="3076" y="288"/>
                  </a:cubicBezTo>
                  <a:cubicBezTo>
                    <a:pt x="3055" y="258"/>
                    <a:pt x="3024" y="227"/>
                    <a:pt x="2983" y="217"/>
                  </a:cubicBezTo>
                  <a:lnTo>
                    <a:pt x="2297" y="12"/>
                  </a:lnTo>
                  <a:cubicBezTo>
                    <a:pt x="2285" y="4"/>
                    <a:pt x="2272" y="0"/>
                    <a:pt x="225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601657" y="3443265"/>
              <a:ext cx="256063" cy="341464"/>
            </a:xfrm>
            <a:custGeom>
              <a:avLst/>
              <a:gdLst/>
              <a:ahLst/>
              <a:cxnLst/>
              <a:rect l="l" t="t" r="r" b="b"/>
              <a:pathLst>
                <a:path w="3691" h="4922" extrusionOk="0">
                  <a:moveTo>
                    <a:pt x="2257" y="0"/>
                  </a:moveTo>
                  <a:cubicBezTo>
                    <a:pt x="2234" y="0"/>
                    <a:pt x="2212" y="5"/>
                    <a:pt x="2194" y="17"/>
                  </a:cubicBezTo>
                  <a:cubicBezTo>
                    <a:pt x="2153" y="38"/>
                    <a:pt x="2133" y="69"/>
                    <a:pt x="2122" y="110"/>
                  </a:cubicBezTo>
                  <a:lnTo>
                    <a:pt x="1999" y="489"/>
                  </a:lnTo>
                  <a:cubicBezTo>
                    <a:pt x="1961" y="486"/>
                    <a:pt x="1922" y="485"/>
                    <a:pt x="1883" y="485"/>
                  </a:cubicBezTo>
                  <a:cubicBezTo>
                    <a:pt x="1764" y="485"/>
                    <a:pt x="1643" y="497"/>
                    <a:pt x="1528" y="520"/>
                  </a:cubicBezTo>
                  <a:cubicBezTo>
                    <a:pt x="1384" y="550"/>
                    <a:pt x="1251" y="602"/>
                    <a:pt x="1128" y="663"/>
                  </a:cubicBezTo>
                  <a:cubicBezTo>
                    <a:pt x="1015" y="725"/>
                    <a:pt x="913" y="796"/>
                    <a:pt x="821" y="878"/>
                  </a:cubicBezTo>
                  <a:cubicBezTo>
                    <a:pt x="749" y="950"/>
                    <a:pt x="687" y="1042"/>
                    <a:pt x="657" y="1135"/>
                  </a:cubicBezTo>
                  <a:cubicBezTo>
                    <a:pt x="646" y="1165"/>
                    <a:pt x="646" y="1196"/>
                    <a:pt x="667" y="1227"/>
                  </a:cubicBezTo>
                  <a:cubicBezTo>
                    <a:pt x="677" y="1258"/>
                    <a:pt x="698" y="1278"/>
                    <a:pt x="728" y="1278"/>
                  </a:cubicBezTo>
                  <a:lnTo>
                    <a:pt x="1415" y="1493"/>
                  </a:lnTo>
                  <a:cubicBezTo>
                    <a:pt x="1444" y="1501"/>
                    <a:pt x="1473" y="1508"/>
                    <a:pt x="1502" y="1508"/>
                  </a:cubicBezTo>
                  <a:cubicBezTo>
                    <a:pt x="1514" y="1508"/>
                    <a:pt x="1526" y="1507"/>
                    <a:pt x="1538" y="1504"/>
                  </a:cubicBezTo>
                  <a:cubicBezTo>
                    <a:pt x="1579" y="1504"/>
                    <a:pt x="1620" y="1493"/>
                    <a:pt x="1651" y="1473"/>
                  </a:cubicBezTo>
                  <a:lnTo>
                    <a:pt x="1723" y="1432"/>
                  </a:lnTo>
                  <a:cubicBezTo>
                    <a:pt x="1753" y="1411"/>
                    <a:pt x="1794" y="1401"/>
                    <a:pt x="1835" y="1391"/>
                  </a:cubicBezTo>
                  <a:cubicBezTo>
                    <a:pt x="1897" y="1381"/>
                    <a:pt x="1958" y="1370"/>
                    <a:pt x="2020" y="1370"/>
                  </a:cubicBezTo>
                  <a:cubicBezTo>
                    <a:pt x="2102" y="1370"/>
                    <a:pt x="2174" y="1391"/>
                    <a:pt x="2256" y="1411"/>
                  </a:cubicBezTo>
                  <a:cubicBezTo>
                    <a:pt x="2317" y="1432"/>
                    <a:pt x="2379" y="1452"/>
                    <a:pt x="2440" y="1483"/>
                  </a:cubicBezTo>
                  <a:cubicBezTo>
                    <a:pt x="2492" y="1514"/>
                    <a:pt x="2543" y="1545"/>
                    <a:pt x="2594" y="1576"/>
                  </a:cubicBezTo>
                  <a:cubicBezTo>
                    <a:pt x="2635" y="1606"/>
                    <a:pt x="2666" y="1647"/>
                    <a:pt x="2686" y="1688"/>
                  </a:cubicBezTo>
                  <a:cubicBezTo>
                    <a:pt x="2697" y="1740"/>
                    <a:pt x="2697" y="1791"/>
                    <a:pt x="2686" y="1832"/>
                  </a:cubicBezTo>
                  <a:cubicBezTo>
                    <a:pt x="2666" y="1883"/>
                    <a:pt x="2635" y="1924"/>
                    <a:pt x="2594" y="1955"/>
                  </a:cubicBezTo>
                  <a:cubicBezTo>
                    <a:pt x="2533" y="1986"/>
                    <a:pt x="2461" y="1996"/>
                    <a:pt x="2399" y="1996"/>
                  </a:cubicBezTo>
                  <a:cubicBezTo>
                    <a:pt x="2366" y="1999"/>
                    <a:pt x="2333" y="2000"/>
                    <a:pt x="2300" y="2000"/>
                  </a:cubicBezTo>
                  <a:cubicBezTo>
                    <a:pt x="2220" y="2000"/>
                    <a:pt x="2141" y="1993"/>
                    <a:pt x="2061" y="1986"/>
                  </a:cubicBezTo>
                  <a:cubicBezTo>
                    <a:pt x="1917" y="1975"/>
                    <a:pt x="1743" y="1965"/>
                    <a:pt x="1548" y="1934"/>
                  </a:cubicBezTo>
                  <a:cubicBezTo>
                    <a:pt x="1442" y="1928"/>
                    <a:pt x="1335" y="1922"/>
                    <a:pt x="1229" y="1922"/>
                  </a:cubicBezTo>
                  <a:cubicBezTo>
                    <a:pt x="1151" y="1922"/>
                    <a:pt x="1073" y="1926"/>
                    <a:pt x="995" y="1934"/>
                  </a:cubicBezTo>
                  <a:cubicBezTo>
                    <a:pt x="851" y="1945"/>
                    <a:pt x="708" y="1986"/>
                    <a:pt x="575" y="2047"/>
                  </a:cubicBezTo>
                  <a:cubicBezTo>
                    <a:pt x="451" y="2098"/>
                    <a:pt x="339" y="2191"/>
                    <a:pt x="257" y="2293"/>
                  </a:cubicBezTo>
                  <a:cubicBezTo>
                    <a:pt x="164" y="2416"/>
                    <a:pt x="103" y="2549"/>
                    <a:pt x="62" y="2693"/>
                  </a:cubicBezTo>
                  <a:cubicBezTo>
                    <a:pt x="11" y="2836"/>
                    <a:pt x="0" y="2980"/>
                    <a:pt x="21" y="3123"/>
                  </a:cubicBezTo>
                  <a:cubicBezTo>
                    <a:pt x="41" y="3267"/>
                    <a:pt x="82" y="3400"/>
                    <a:pt x="154" y="3523"/>
                  </a:cubicBezTo>
                  <a:cubicBezTo>
                    <a:pt x="236" y="3646"/>
                    <a:pt x="328" y="3769"/>
                    <a:pt x="451" y="3872"/>
                  </a:cubicBezTo>
                  <a:cubicBezTo>
                    <a:pt x="575" y="3974"/>
                    <a:pt x="718" y="4077"/>
                    <a:pt x="882" y="4149"/>
                  </a:cubicBezTo>
                  <a:lnTo>
                    <a:pt x="759" y="4518"/>
                  </a:lnTo>
                  <a:cubicBezTo>
                    <a:pt x="749" y="4559"/>
                    <a:pt x="749" y="4600"/>
                    <a:pt x="769" y="4630"/>
                  </a:cubicBezTo>
                  <a:cubicBezTo>
                    <a:pt x="790" y="4661"/>
                    <a:pt x="821" y="4692"/>
                    <a:pt x="862" y="4702"/>
                  </a:cubicBezTo>
                  <a:lnTo>
                    <a:pt x="1548" y="4917"/>
                  </a:lnTo>
                  <a:cubicBezTo>
                    <a:pt x="1557" y="4920"/>
                    <a:pt x="1566" y="4921"/>
                    <a:pt x="1575" y="4921"/>
                  </a:cubicBezTo>
                  <a:cubicBezTo>
                    <a:pt x="1601" y="4921"/>
                    <a:pt x="1631" y="4912"/>
                    <a:pt x="1661" y="4897"/>
                  </a:cubicBezTo>
                  <a:cubicBezTo>
                    <a:pt x="1692" y="4887"/>
                    <a:pt x="1723" y="4856"/>
                    <a:pt x="1733" y="4815"/>
                  </a:cubicBezTo>
                  <a:lnTo>
                    <a:pt x="1846" y="4436"/>
                  </a:lnTo>
                  <a:cubicBezTo>
                    <a:pt x="1889" y="4438"/>
                    <a:pt x="1932" y="4440"/>
                    <a:pt x="1975" y="4440"/>
                  </a:cubicBezTo>
                  <a:cubicBezTo>
                    <a:pt x="2102" y="4440"/>
                    <a:pt x="2225" y="4428"/>
                    <a:pt x="2348" y="4405"/>
                  </a:cubicBezTo>
                  <a:cubicBezTo>
                    <a:pt x="2492" y="4384"/>
                    <a:pt x="2635" y="4333"/>
                    <a:pt x="2768" y="4272"/>
                  </a:cubicBezTo>
                  <a:cubicBezTo>
                    <a:pt x="2891" y="4210"/>
                    <a:pt x="2994" y="4138"/>
                    <a:pt x="3086" y="4046"/>
                  </a:cubicBezTo>
                  <a:cubicBezTo>
                    <a:pt x="3168" y="3954"/>
                    <a:pt x="3230" y="3862"/>
                    <a:pt x="3271" y="3749"/>
                  </a:cubicBezTo>
                  <a:cubicBezTo>
                    <a:pt x="3271" y="3718"/>
                    <a:pt x="3271" y="3687"/>
                    <a:pt x="3260" y="3657"/>
                  </a:cubicBezTo>
                  <a:cubicBezTo>
                    <a:pt x="3240" y="3626"/>
                    <a:pt x="3219" y="3605"/>
                    <a:pt x="3189" y="3595"/>
                  </a:cubicBezTo>
                  <a:lnTo>
                    <a:pt x="2502" y="3390"/>
                  </a:lnTo>
                  <a:cubicBezTo>
                    <a:pt x="2471" y="3370"/>
                    <a:pt x="2430" y="3370"/>
                    <a:pt x="2389" y="3370"/>
                  </a:cubicBezTo>
                  <a:cubicBezTo>
                    <a:pt x="2348" y="3380"/>
                    <a:pt x="2317" y="3390"/>
                    <a:pt x="2287" y="3400"/>
                  </a:cubicBezTo>
                  <a:cubicBezTo>
                    <a:pt x="2266" y="3411"/>
                    <a:pt x="2235" y="3431"/>
                    <a:pt x="2204" y="3452"/>
                  </a:cubicBezTo>
                  <a:cubicBezTo>
                    <a:pt x="2153" y="3472"/>
                    <a:pt x="2112" y="3493"/>
                    <a:pt x="2061" y="3513"/>
                  </a:cubicBezTo>
                  <a:cubicBezTo>
                    <a:pt x="1989" y="3534"/>
                    <a:pt x="1928" y="3544"/>
                    <a:pt x="1856" y="3544"/>
                  </a:cubicBezTo>
                  <a:cubicBezTo>
                    <a:pt x="1764" y="3544"/>
                    <a:pt x="1671" y="3523"/>
                    <a:pt x="1579" y="3503"/>
                  </a:cubicBezTo>
                  <a:cubicBezTo>
                    <a:pt x="1425" y="3452"/>
                    <a:pt x="1272" y="3390"/>
                    <a:pt x="1138" y="3298"/>
                  </a:cubicBezTo>
                  <a:cubicBezTo>
                    <a:pt x="1036" y="3246"/>
                    <a:pt x="985" y="3134"/>
                    <a:pt x="1015" y="3021"/>
                  </a:cubicBezTo>
                  <a:cubicBezTo>
                    <a:pt x="1036" y="2970"/>
                    <a:pt x="1077" y="2929"/>
                    <a:pt x="1128" y="2908"/>
                  </a:cubicBezTo>
                  <a:cubicBezTo>
                    <a:pt x="1200" y="2888"/>
                    <a:pt x="1282" y="2877"/>
                    <a:pt x="1364" y="2877"/>
                  </a:cubicBezTo>
                  <a:cubicBezTo>
                    <a:pt x="1487" y="2877"/>
                    <a:pt x="1610" y="2888"/>
                    <a:pt x="1733" y="2898"/>
                  </a:cubicBezTo>
                  <a:cubicBezTo>
                    <a:pt x="1876" y="2918"/>
                    <a:pt x="2061" y="2929"/>
                    <a:pt x="2266" y="2949"/>
                  </a:cubicBezTo>
                  <a:cubicBezTo>
                    <a:pt x="2345" y="2956"/>
                    <a:pt x="2421" y="2959"/>
                    <a:pt x="2493" y="2959"/>
                  </a:cubicBezTo>
                  <a:cubicBezTo>
                    <a:pt x="2769" y="2959"/>
                    <a:pt x="2998" y="2911"/>
                    <a:pt x="3168" y="2806"/>
                  </a:cubicBezTo>
                  <a:cubicBezTo>
                    <a:pt x="3404" y="2662"/>
                    <a:pt x="3568" y="2426"/>
                    <a:pt x="3640" y="2160"/>
                  </a:cubicBezTo>
                  <a:cubicBezTo>
                    <a:pt x="3670" y="2047"/>
                    <a:pt x="3691" y="1914"/>
                    <a:pt x="3681" y="1791"/>
                  </a:cubicBezTo>
                  <a:cubicBezTo>
                    <a:pt x="3670" y="1658"/>
                    <a:pt x="3629" y="1534"/>
                    <a:pt x="3578" y="1422"/>
                  </a:cubicBezTo>
                  <a:cubicBezTo>
                    <a:pt x="3517" y="1288"/>
                    <a:pt x="3435" y="1176"/>
                    <a:pt x="3342" y="1083"/>
                  </a:cubicBezTo>
                  <a:cubicBezTo>
                    <a:pt x="3230" y="960"/>
                    <a:pt x="3107" y="868"/>
                    <a:pt x="2973" y="786"/>
                  </a:cubicBezTo>
                  <a:lnTo>
                    <a:pt x="3086" y="407"/>
                  </a:lnTo>
                  <a:cubicBezTo>
                    <a:pt x="3096" y="366"/>
                    <a:pt x="3096" y="325"/>
                    <a:pt x="3076" y="294"/>
                  </a:cubicBezTo>
                  <a:cubicBezTo>
                    <a:pt x="3055" y="253"/>
                    <a:pt x="3025" y="233"/>
                    <a:pt x="2994" y="222"/>
                  </a:cubicBezTo>
                  <a:lnTo>
                    <a:pt x="2307" y="7"/>
                  </a:lnTo>
                  <a:cubicBezTo>
                    <a:pt x="2290" y="3"/>
                    <a:pt x="2273" y="0"/>
                    <a:pt x="2257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725339" y="3723196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725339" y="3671303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1" y="31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5" y="1128"/>
                    <a:pt x="9565" y="71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793605" y="3692671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3" y="0"/>
                    <a:pt x="1" y="154"/>
                    <a:pt x="1" y="338"/>
                  </a:cubicBezTo>
                  <a:cubicBezTo>
                    <a:pt x="1" y="523"/>
                    <a:pt x="1703" y="677"/>
                    <a:pt x="3804" y="677"/>
                  </a:cubicBezTo>
                  <a:cubicBezTo>
                    <a:pt x="5896" y="677"/>
                    <a:pt x="7608" y="523"/>
                    <a:pt x="7608" y="338"/>
                  </a:cubicBezTo>
                  <a:cubicBezTo>
                    <a:pt x="7608" y="154"/>
                    <a:pt x="589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5792911" y="3692671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92" y="195"/>
                    <a:pt x="3804" y="195"/>
                  </a:cubicBezTo>
                  <a:cubicBezTo>
                    <a:pt x="552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676984" y="3632175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77"/>
                    <a:pt x="4788" y="1877"/>
                  </a:cubicBezTo>
                  <a:cubicBezTo>
                    <a:pt x="742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676984" y="3580282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745250" y="3602343"/>
              <a:ext cx="527111" cy="46273"/>
            </a:xfrm>
            <a:custGeom>
              <a:avLst/>
              <a:gdLst/>
              <a:ahLst/>
              <a:cxnLst/>
              <a:rect l="l" t="t" r="r" b="b"/>
              <a:pathLst>
                <a:path w="759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523"/>
                    <a:pt x="1703" y="666"/>
                    <a:pt x="3804" y="666"/>
                  </a:cubicBezTo>
                  <a:cubicBezTo>
                    <a:pt x="5895" y="666"/>
                    <a:pt x="7597" y="523"/>
                    <a:pt x="7597" y="338"/>
                  </a:cubicBezTo>
                  <a:cubicBezTo>
                    <a:pt x="7597" y="144"/>
                    <a:pt x="589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745250" y="3602343"/>
              <a:ext cx="527111" cy="29901"/>
            </a:xfrm>
            <a:custGeom>
              <a:avLst/>
              <a:gdLst/>
              <a:ahLst/>
              <a:cxnLst/>
              <a:rect l="l" t="t" r="r" b="b"/>
              <a:pathLst>
                <a:path w="7598" h="431" extrusionOk="0">
                  <a:moveTo>
                    <a:pt x="379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369"/>
                    <a:pt x="52" y="400"/>
                    <a:pt x="165" y="43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62" y="297"/>
                    <a:pt x="7443" y="431"/>
                  </a:cubicBezTo>
                  <a:cubicBezTo>
                    <a:pt x="7546" y="400"/>
                    <a:pt x="7597" y="369"/>
                    <a:pt x="7597" y="338"/>
                  </a:cubicBezTo>
                  <a:cubicBezTo>
                    <a:pt x="7597" y="144"/>
                    <a:pt x="5895" y="0"/>
                    <a:pt x="379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5731028" y="354115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9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5731028" y="348926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5798600" y="351055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1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523"/>
                    <a:pt x="1713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26" y="1"/>
                    <a:pt x="381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798600" y="351055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380"/>
                    <a:pt x="62" y="411"/>
                    <a:pt x="165" y="441"/>
                  </a:cubicBezTo>
                  <a:cubicBezTo>
                    <a:pt x="647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41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6503390" y="1343538"/>
              <a:ext cx="634504" cy="551947"/>
            </a:xfrm>
            <a:custGeom>
              <a:avLst/>
              <a:gdLst/>
              <a:ahLst/>
              <a:cxnLst/>
              <a:rect l="l" t="t" r="r" b="b"/>
              <a:pathLst>
                <a:path w="9146" h="7956" extrusionOk="0">
                  <a:moveTo>
                    <a:pt x="4952" y="1"/>
                  </a:moveTo>
                  <a:lnTo>
                    <a:pt x="636" y="1026"/>
                  </a:lnTo>
                  <a:lnTo>
                    <a:pt x="1" y="2133"/>
                  </a:lnTo>
                  <a:cubicBezTo>
                    <a:pt x="1" y="2133"/>
                    <a:pt x="780" y="2205"/>
                    <a:pt x="1036" y="2543"/>
                  </a:cubicBezTo>
                  <a:cubicBezTo>
                    <a:pt x="1211" y="2758"/>
                    <a:pt x="3661" y="7956"/>
                    <a:pt x="3661" y="7956"/>
                  </a:cubicBezTo>
                  <a:lnTo>
                    <a:pt x="9145" y="6879"/>
                  </a:lnTo>
                  <a:cubicBezTo>
                    <a:pt x="9145" y="6879"/>
                    <a:pt x="7249" y="2502"/>
                    <a:pt x="6388" y="1323"/>
                  </a:cubicBezTo>
                  <a:cubicBezTo>
                    <a:pt x="5526" y="154"/>
                    <a:pt x="4952" y="1"/>
                    <a:pt x="4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858317" y="1509208"/>
              <a:ext cx="120990" cy="119880"/>
            </a:xfrm>
            <a:custGeom>
              <a:avLst/>
              <a:gdLst/>
              <a:ahLst/>
              <a:cxnLst/>
              <a:rect l="l" t="t" r="r" b="b"/>
              <a:pathLst>
                <a:path w="1744" h="1728" extrusionOk="0">
                  <a:moveTo>
                    <a:pt x="747" y="1"/>
                  </a:moveTo>
                  <a:cubicBezTo>
                    <a:pt x="718" y="1"/>
                    <a:pt x="688" y="4"/>
                    <a:pt x="656" y="11"/>
                  </a:cubicBezTo>
                  <a:cubicBezTo>
                    <a:pt x="359" y="73"/>
                    <a:pt x="216" y="647"/>
                    <a:pt x="93" y="954"/>
                  </a:cubicBezTo>
                  <a:cubicBezTo>
                    <a:pt x="62" y="1026"/>
                    <a:pt x="31" y="1108"/>
                    <a:pt x="0" y="1190"/>
                  </a:cubicBezTo>
                  <a:lnTo>
                    <a:pt x="113" y="1498"/>
                  </a:lnTo>
                  <a:cubicBezTo>
                    <a:pt x="205" y="1662"/>
                    <a:pt x="421" y="1713"/>
                    <a:pt x="615" y="1723"/>
                  </a:cubicBezTo>
                  <a:cubicBezTo>
                    <a:pt x="655" y="1726"/>
                    <a:pt x="693" y="1727"/>
                    <a:pt x="732" y="1727"/>
                  </a:cubicBezTo>
                  <a:cubicBezTo>
                    <a:pt x="998" y="1727"/>
                    <a:pt x="1255" y="1667"/>
                    <a:pt x="1497" y="1559"/>
                  </a:cubicBezTo>
                  <a:cubicBezTo>
                    <a:pt x="1548" y="1539"/>
                    <a:pt x="1600" y="1508"/>
                    <a:pt x="1641" y="1477"/>
                  </a:cubicBezTo>
                  <a:cubicBezTo>
                    <a:pt x="1723" y="1365"/>
                    <a:pt x="1743" y="1211"/>
                    <a:pt x="1692" y="1088"/>
                  </a:cubicBezTo>
                  <a:cubicBezTo>
                    <a:pt x="1589" y="801"/>
                    <a:pt x="1425" y="544"/>
                    <a:pt x="1220" y="339"/>
                  </a:cubicBezTo>
                  <a:cubicBezTo>
                    <a:pt x="1094" y="186"/>
                    <a:pt x="960" y="1"/>
                    <a:pt x="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6745928" y="3369727"/>
              <a:ext cx="426101" cy="293109"/>
            </a:xfrm>
            <a:custGeom>
              <a:avLst/>
              <a:gdLst/>
              <a:ahLst/>
              <a:cxnLst/>
              <a:rect l="l" t="t" r="r" b="b"/>
              <a:pathLst>
                <a:path w="6142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6141" y="4224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745928" y="3369727"/>
              <a:ext cx="426101" cy="120296"/>
            </a:xfrm>
            <a:custGeom>
              <a:avLst/>
              <a:gdLst/>
              <a:ahLst/>
              <a:cxnLst/>
              <a:rect l="l" t="t" r="r" b="b"/>
              <a:pathLst>
                <a:path w="6142" h="1734" extrusionOk="0">
                  <a:moveTo>
                    <a:pt x="1" y="1"/>
                  </a:moveTo>
                  <a:lnTo>
                    <a:pt x="1" y="1118"/>
                  </a:lnTo>
                  <a:lnTo>
                    <a:pt x="6141" y="1733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462874" y="3658468"/>
              <a:ext cx="978673" cy="98929"/>
            </a:xfrm>
            <a:custGeom>
              <a:avLst/>
              <a:gdLst/>
              <a:ahLst/>
              <a:cxnLst/>
              <a:rect l="l" t="t" r="r" b="b"/>
              <a:pathLst>
                <a:path w="14107" h="1426" extrusionOk="0">
                  <a:moveTo>
                    <a:pt x="913" y="1"/>
                  </a:moveTo>
                  <a:cubicBezTo>
                    <a:pt x="1" y="42"/>
                    <a:pt x="1" y="1385"/>
                    <a:pt x="913" y="1426"/>
                  </a:cubicBezTo>
                  <a:lnTo>
                    <a:pt x="13389" y="1426"/>
                  </a:lnTo>
                  <a:cubicBezTo>
                    <a:pt x="13779" y="1426"/>
                    <a:pt x="14107" y="1108"/>
                    <a:pt x="14107" y="719"/>
                  </a:cubicBezTo>
                  <a:cubicBezTo>
                    <a:pt x="14107" y="319"/>
                    <a:pt x="13779" y="1"/>
                    <a:pt x="1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5573891" y="1566859"/>
              <a:ext cx="2770907" cy="1865563"/>
            </a:xfrm>
            <a:custGeom>
              <a:avLst/>
              <a:gdLst/>
              <a:ahLst/>
              <a:cxnLst/>
              <a:rect l="l" t="t" r="r" b="b"/>
              <a:pathLst>
                <a:path w="39941" h="26891" extrusionOk="0">
                  <a:moveTo>
                    <a:pt x="749" y="0"/>
                  </a:moveTo>
                  <a:cubicBezTo>
                    <a:pt x="328" y="0"/>
                    <a:pt x="0" y="339"/>
                    <a:pt x="0" y="749"/>
                  </a:cubicBezTo>
                  <a:lnTo>
                    <a:pt x="0" y="26142"/>
                  </a:lnTo>
                  <a:cubicBezTo>
                    <a:pt x="0" y="26562"/>
                    <a:pt x="328" y="26890"/>
                    <a:pt x="749" y="26890"/>
                  </a:cubicBezTo>
                  <a:lnTo>
                    <a:pt x="39192" y="26890"/>
                  </a:lnTo>
                  <a:cubicBezTo>
                    <a:pt x="39602" y="26890"/>
                    <a:pt x="39940" y="26562"/>
                    <a:pt x="39940" y="26142"/>
                  </a:cubicBezTo>
                  <a:lnTo>
                    <a:pt x="39940" y="749"/>
                  </a:lnTo>
                  <a:cubicBezTo>
                    <a:pt x="39940" y="339"/>
                    <a:pt x="39602" y="0"/>
                    <a:pt x="3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616557" y="1618752"/>
              <a:ext cx="2684813" cy="1602424"/>
            </a:xfrm>
            <a:custGeom>
              <a:avLst/>
              <a:gdLst/>
              <a:ahLst/>
              <a:cxnLst/>
              <a:rect l="l" t="t" r="r" b="b"/>
              <a:pathLst>
                <a:path w="38700" h="23098" extrusionOk="0">
                  <a:moveTo>
                    <a:pt x="0" y="1"/>
                  </a:moveTo>
                  <a:lnTo>
                    <a:pt x="0" y="23097"/>
                  </a:lnTo>
                  <a:lnTo>
                    <a:pt x="38700" y="23097"/>
                  </a:lnTo>
                  <a:lnTo>
                    <a:pt x="38700" y="1"/>
                  </a:lnTo>
                  <a:close/>
                </a:path>
              </a:pathLst>
            </a:custGeom>
            <a:solidFill>
              <a:srgbClr val="E1E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964339" y="1708385"/>
              <a:ext cx="2160684" cy="1462286"/>
            </a:xfrm>
            <a:custGeom>
              <a:avLst/>
              <a:gdLst/>
              <a:ahLst/>
              <a:cxnLst/>
              <a:rect l="l" t="t" r="r" b="b"/>
              <a:pathLst>
                <a:path w="31145" h="21078" extrusionOk="0">
                  <a:moveTo>
                    <a:pt x="523" y="0"/>
                  </a:moveTo>
                  <a:cubicBezTo>
                    <a:pt x="226" y="0"/>
                    <a:pt x="0" y="226"/>
                    <a:pt x="0" y="523"/>
                  </a:cubicBezTo>
                  <a:lnTo>
                    <a:pt x="0" y="20555"/>
                  </a:lnTo>
                  <a:cubicBezTo>
                    <a:pt x="0" y="20842"/>
                    <a:pt x="226" y="21077"/>
                    <a:pt x="523" y="21077"/>
                  </a:cubicBezTo>
                  <a:lnTo>
                    <a:pt x="30621" y="21077"/>
                  </a:lnTo>
                  <a:cubicBezTo>
                    <a:pt x="30909" y="21077"/>
                    <a:pt x="31144" y="20842"/>
                    <a:pt x="31144" y="20555"/>
                  </a:cubicBezTo>
                  <a:lnTo>
                    <a:pt x="31144" y="523"/>
                  </a:lnTo>
                  <a:cubicBezTo>
                    <a:pt x="31144" y="226"/>
                    <a:pt x="30909" y="0"/>
                    <a:pt x="3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964339" y="1703390"/>
              <a:ext cx="2160684" cy="106074"/>
            </a:xfrm>
            <a:custGeom>
              <a:avLst/>
              <a:gdLst/>
              <a:ahLst/>
              <a:cxnLst/>
              <a:rect l="l" t="t" r="r" b="b"/>
              <a:pathLst>
                <a:path w="31145" h="1529" extrusionOk="0">
                  <a:moveTo>
                    <a:pt x="30396" y="1"/>
                  </a:moveTo>
                  <a:lnTo>
                    <a:pt x="749" y="62"/>
                  </a:lnTo>
                  <a:cubicBezTo>
                    <a:pt x="328" y="62"/>
                    <a:pt x="0" y="401"/>
                    <a:pt x="0" y="821"/>
                  </a:cubicBezTo>
                  <a:lnTo>
                    <a:pt x="0" y="1528"/>
                  </a:lnTo>
                  <a:lnTo>
                    <a:pt x="31144" y="1467"/>
                  </a:lnTo>
                  <a:lnTo>
                    <a:pt x="31144" y="749"/>
                  </a:lnTo>
                  <a:cubicBezTo>
                    <a:pt x="31144" y="339"/>
                    <a:pt x="30806" y="1"/>
                    <a:pt x="30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041832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115787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190504" y="1751051"/>
              <a:ext cx="42041" cy="36006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9" y="1"/>
                  </a:moveTo>
                  <a:cubicBezTo>
                    <a:pt x="113" y="1"/>
                    <a:pt x="0" y="277"/>
                    <a:pt x="164" y="441"/>
                  </a:cubicBezTo>
                  <a:cubicBezTo>
                    <a:pt x="218" y="495"/>
                    <a:pt x="283" y="519"/>
                    <a:pt x="347" y="519"/>
                  </a:cubicBezTo>
                  <a:cubicBezTo>
                    <a:pt x="479" y="519"/>
                    <a:pt x="605" y="416"/>
                    <a:pt x="605" y="257"/>
                  </a:cubicBezTo>
                  <a:cubicBezTo>
                    <a:pt x="605" y="124"/>
                    <a:pt x="482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792217" y="1684936"/>
              <a:ext cx="2160684" cy="1462980"/>
            </a:xfrm>
            <a:custGeom>
              <a:avLst/>
              <a:gdLst/>
              <a:ahLst/>
              <a:cxnLst/>
              <a:rect l="l" t="t" r="r" b="b"/>
              <a:pathLst>
                <a:path w="31145" h="21088" extrusionOk="0">
                  <a:moveTo>
                    <a:pt x="523" y="0"/>
                  </a:moveTo>
                  <a:cubicBezTo>
                    <a:pt x="226" y="0"/>
                    <a:pt x="0" y="236"/>
                    <a:pt x="0" y="523"/>
                  </a:cubicBezTo>
                  <a:lnTo>
                    <a:pt x="0" y="20565"/>
                  </a:lnTo>
                  <a:cubicBezTo>
                    <a:pt x="0" y="20852"/>
                    <a:pt x="226" y="21087"/>
                    <a:pt x="523" y="21087"/>
                  </a:cubicBezTo>
                  <a:lnTo>
                    <a:pt x="30622" y="21087"/>
                  </a:lnTo>
                  <a:cubicBezTo>
                    <a:pt x="30909" y="21087"/>
                    <a:pt x="31144" y="20852"/>
                    <a:pt x="31144" y="20565"/>
                  </a:cubicBezTo>
                  <a:lnTo>
                    <a:pt x="31144" y="523"/>
                  </a:lnTo>
                  <a:cubicBezTo>
                    <a:pt x="31144" y="236"/>
                    <a:pt x="30909" y="0"/>
                    <a:pt x="30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5746013" y="1653648"/>
              <a:ext cx="2161378" cy="1462286"/>
            </a:xfrm>
            <a:custGeom>
              <a:avLst/>
              <a:gdLst/>
              <a:ahLst/>
              <a:cxnLst/>
              <a:rect l="l" t="t" r="r" b="b"/>
              <a:pathLst>
                <a:path w="31155" h="21078" extrusionOk="0">
                  <a:moveTo>
                    <a:pt x="533" y="0"/>
                  </a:moveTo>
                  <a:cubicBezTo>
                    <a:pt x="236" y="0"/>
                    <a:pt x="0" y="236"/>
                    <a:pt x="0" y="523"/>
                  </a:cubicBezTo>
                  <a:lnTo>
                    <a:pt x="0" y="20554"/>
                  </a:lnTo>
                  <a:cubicBezTo>
                    <a:pt x="0" y="20852"/>
                    <a:pt x="236" y="21077"/>
                    <a:pt x="533" y="21077"/>
                  </a:cubicBezTo>
                  <a:lnTo>
                    <a:pt x="30632" y="21077"/>
                  </a:lnTo>
                  <a:cubicBezTo>
                    <a:pt x="30919" y="21077"/>
                    <a:pt x="31154" y="20852"/>
                    <a:pt x="31154" y="20554"/>
                  </a:cubicBezTo>
                  <a:lnTo>
                    <a:pt x="31154" y="523"/>
                  </a:lnTo>
                  <a:cubicBezTo>
                    <a:pt x="31154" y="236"/>
                    <a:pt x="30919" y="0"/>
                    <a:pt x="30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746013" y="1649347"/>
              <a:ext cx="2161378" cy="106074"/>
            </a:xfrm>
            <a:custGeom>
              <a:avLst/>
              <a:gdLst/>
              <a:ahLst/>
              <a:cxnLst/>
              <a:rect l="l" t="t" r="r" b="b"/>
              <a:pathLst>
                <a:path w="31155" h="1529" extrusionOk="0">
                  <a:moveTo>
                    <a:pt x="30406" y="1"/>
                  </a:moveTo>
                  <a:lnTo>
                    <a:pt x="759" y="62"/>
                  </a:lnTo>
                  <a:cubicBezTo>
                    <a:pt x="338" y="62"/>
                    <a:pt x="0" y="400"/>
                    <a:pt x="10" y="810"/>
                  </a:cubicBezTo>
                  <a:lnTo>
                    <a:pt x="10" y="1528"/>
                  </a:lnTo>
                  <a:lnTo>
                    <a:pt x="31154" y="1456"/>
                  </a:lnTo>
                  <a:lnTo>
                    <a:pt x="31154" y="749"/>
                  </a:lnTo>
                  <a:cubicBezTo>
                    <a:pt x="31154" y="339"/>
                    <a:pt x="30816" y="1"/>
                    <a:pt x="30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5824200" y="1697008"/>
              <a:ext cx="42041" cy="35589"/>
            </a:xfrm>
            <a:custGeom>
              <a:avLst/>
              <a:gdLst/>
              <a:ahLst/>
              <a:cxnLst/>
              <a:rect l="l" t="t" r="r" b="b"/>
              <a:pathLst>
                <a:path w="606" h="513" extrusionOk="0">
                  <a:moveTo>
                    <a:pt x="349" y="0"/>
                  </a:moveTo>
                  <a:cubicBezTo>
                    <a:pt x="114" y="0"/>
                    <a:pt x="1" y="277"/>
                    <a:pt x="165" y="441"/>
                  </a:cubicBezTo>
                  <a:cubicBezTo>
                    <a:pt x="217" y="490"/>
                    <a:pt x="280" y="512"/>
                    <a:pt x="343" y="512"/>
                  </a:cubicBezTo>
                  <a:cubicBezTo>
                    <a:pt x="477" y="512"/>
                    <a:pt x="606" y="411"/>
                    <a:pt x="606" y="257"/>
                  </a:cubicBezTo>
                  <a:cubicBezTo>
                    <a:pt x="606" y="113"/>
                    <a:pt x="48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5902802" y="1699297"/>
              <a:ext cx="39197" cy="31011"/>
            </a:xfrm>
            <a:custGeom>
              <a:avLst/>
              <a:gdLst/>
              <a:ahLst/>
              <a:cxnLst/>
              <a:rect l="l" t="t" r="r" b="b"/>
              <a:pathLst>
                <a:path w="565" h="447" extrusionOk="0">
                  <a:moveTo>
                    <a:pt x="282" y="1"/>
                  </a:moveTo>
                  <a:cubicBezTo>
                    <a:pt x="141" y="1"/>
                    <a:pt x="1" y="75"/>
                    <a:pt x="26" y="224"/>
                  </a:cubicBezTo>
                  <a:cubicBezTo>
                    <a:pt x="1" y="372"/>
                    <a:pt x="141" y="447"/>
                    <a:pt x="282" y="447"/>
                  </a:cubicBezTo>
                  <a:cubicBezTo>
                    <a:pt x="423" y="447"/>
                    <a:pt x="564" y="372"/>
                    <a:pt x="539" y="224"/>
                  </a:cubicBezTo>
                  <a:cubicBezTo>
                    <a:pt x="564" y="75"/>
                    <a:pt x="423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972178" y="1697008"/>
              <a:ext cx="41972" cy="35589"/>
            </a:xfrm>
            <a:custGeom>
              <a:avLst/>
              <a:gdLst/>
              <a:ahLst/>
              <a:cxnLst/>
              <a:rect l="l" t="t" r="r" b="b"/>
              <a:pathLst>
                <a:path w="605" h="513" extrusionOk="0">
                  <a:moveTo>
                    <a:pt x="349" y="0"/>
                  </a:moveTo>
                  <a:cubicBezTo>
                    <a:pt x="113" y="0"/>
                    <a:pt x="0" y="277"/>
                    <a:pt x="164" y="441"/>
                  </a:cubicBezTo>
                  <a:cubicBezTo>
                    <a:pt x="216" y="490"/>
                    <a:pt x="280" y="512"/>
                    <a:pt x="342" y="512"/>
                  </a:cubicBezTo>
                  <a:cubicBezTo>
                    <a:pt x="476" y="512"/>
                    <a:pt x="605" y="411"/>
                    <a:pt x="605" y="257"/>
                  </a:cubicBezTo>
                  <a:cubicBezTo>
                    <a:pt x="605" y="113"/>
                    <a:pt x="48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896767" y="1881894"/>
              <a:ext cx="1913917" cy="1172160"/>
            </a:xfrm>
            <a:custGeom>
              <a:avLst/>
              <a:gdLst/>
              <a:ahLst/>
              <a:cxnLst/>
              <a:rect l="l" t="t" r="r" b="b"/>
              <a:pathLst>
                <a:path w="27588" h="16896" extrusionOk="0">
                  <a:moveTo>
                    <a:pt x="42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16475"/>
                  </a:lnTo>
                  <a:cubicBezTo>
                    <a:pt x="0" y="16711"/>
                    <a:pt x="185" y="16895"/>
                    <a:pt x="421" y="16895"/>
                  </a:cubicBezTo>
                  <a:lnTo>
                    <a:pt x="27167" y="16895"/>
                  </a:lnTo>
                  <a:cubicBezTo>
                    <a:pt x="27392" y="16895"/>
                    <a:pt x="27587" y="16711"/>
                    <a:pt x="27587" y="16475"/>
                  </a:cubicBezTo>
                  <a:lnTo>
                    <a:pt x="27587" y="431"/>
                  </a:lnTo>
                  <a:cubicBezTo>
                    <a:pt x="27587" y="196"/>
                    <a:pt x="27392" y="1"/>
                    <a:pt x="27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5840572" y="1807246"/>
              <a:ext cx="1913918" cy="1171397"/>
            </a:xfrm>
            <a:custGeom>
              <a:avLst/>
              <a:gdLst/>
              <a:ahLst/>
              <a:cxnLst/>
              <a:rect l="l" t="t" r="r" b="b"/>
              <a:pathLst>
                <a:path w="27588" h="16885" extrusionOk="0">
                  <a:moveTo>
                    <a:pt x="421" y="0"/>
                  </a:moveTo>
                  <a:cubicBezTo>
                    <a:pt x="185" y="0"/>
                    <a:pt x="1" y="185"/>
                    <a:pt x="1" y="421"/>
                  </a:cubicBezTo>
                  <a:lnTo>
                    <a:pt x="1" y="16464"/>
                  </a:lnTo>
                  <a:cubicBezTo>
                    <a:pt x="1" y="16700"/>
                    <a:pt x="185" y="16885"/>
                    <a:pt x="421" y="16885"/>
                  </a:cubicBezTo>
                  <a:lnTo>
                    <a:pt x="27167" y="16885"/>
                  </a:lnTo>
                  <a:cubicBezTo>
                    <a:pt x="27392" y="16885"/>
                    <a:pt x="27587" y="16700"/>
                    <a:pt x="27587" y="16464"/>
                  </a:cubicBezTo>
                  <a:lnTo>
                    <a:pt x="27587" y="421"/>
                  </a:lnTo>
                  <a:cubicBezTo>
                    <a:pt x="27587" y="185"/>
                    <a:pt x="27392" y="0"/>
                    <a:pt x="27167" y="0"/>
                  </a:cubicBezTo>
                  <a:close/>
                </a:path>
              </a:pathLst>
            </a:custGeom>
            <a:solidFill>
              <a:srgbClr val="E2F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962188" y="2226137"/>
              <a:ext cx="1696982" cy="666486"/>
            </a:xfrm>
            <a:custGeom>
              <a:avLst/>
              <a:gdLst/>
              <a:ahLst/>
              <a:cxnLst/>
              <a:rect l="l" t="t" r="r" b="b"/>
              <a:pathLst>
                <a:path w="24461" h="9607" extrusionOk="0">
                  <a:moveTo>
                    <a:pt x="20975" y="1"/>
                  </a:moveTo>
                  <a:cubicBezTo>
                    <a:pt x="19448" y="1"/>
                    <a:pt x="17582" y="5916"/>
                    <a:pt x="16024" y="5916"/>
                  </a:cubicBezTo>
                  <a:cubicBezTo>
                    <a:pt x="14455" y="5916"/>
                    <a:pt x="14086" y="513"/>
                    <a:pt x="12118" y="513"/>
                  </a:cubicBezTo>
                  <a:cubicBezTo>
                    <a:pt x="10149" y="513"/>
                    <a:pt x="7453" y="7833"/>
                    <a:pt x="4583" y="7833"/>
                  </a:cubicBezTo>
                  <a:cubicBezTo>
                    <a:pt x="1713" y="7833"/>
                    <a:pt x="810" y="2574"/>
                    <a:pt x="1" y="2574"/>
                  </a:cubicBezTo>
                  <a:lnTo>
                    <a:pt x="1" y="9606"/>
                  </a:lnTo>
                  <a:lnTo>
                    <a:pt x="24461" y="9606"/>
                  </a:lnTo>
                  <a:lnTo>
                    <a:pt x="24461" y="4357"/>
                  </a:lnTo>
                  <a:cubicBezTo>
                    <a:pt x="24461" y="4357"/>
                    <a:pt x="22492" y="1"/>
                    <a:pt x="20975" y="1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7334791" y="1913183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7334791" y="1946622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7334791" y="1980061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7175504" y="1913183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175504" y="1946622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175504" y="1980061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5968571" y="2040487"/>
              <a:ext cx="1677071" cy="645118"/>
            </a:xfrm>
            <a:custGeom>
              <a:avLst/>
              <a:gdLst/>
              <a:ahLst/>
              <a:cxnLst/>
              <a:rect l="l" t="t" r="r" b="b"/>
              <a:pathLst>
                <a:path w="24174" h="9299" fill="none" extrusionOk="0">
                  <a:moveTo>
                    <a:pt x="1" y="4091"/>
                  </a:moveTo>
                  <a:cubicBezTo>
                    <a:pt x="995" y="4501"/>
                    <a:pt x="1928" y="9299"/>
                    <a:pt x="4552" y="9299"/>
                  </a:cubicBezTo>
                  <a:cubicBezTo>
                    <a:pt x="7187" y="9299"/>
                    <a:pt x="9893" y="1477"/>
                    <a:pt x="11698" y="1477"/>
                  </a:cubicBezTo>
                  <a:cubicBezTo>
                    <a:pt x="13512" y="1477"/>
                    <a:pt x="15276" y="7741"/>
                    <a:pt x="17203" y="7741"/>
                  </a:cubicBezTo>
                  <a:cubicBezTo>
                    <a:pt x="19130" y="7741"/>
                    <a:pt x="24174" y="1"/>
                    <a:pt x="24174" y="1"/>
                  </a:cubicBez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5962188" y="1938088"/>
              <a:ext cx="1713354" cy="955224"/>
            </a:xfrm>
            <a:custGeom>
              <a:avLst/>
              <a:gdLst/>
              <a:ahLst/>
              <a:cxnLst/>
              <a:rect l="l" t="t" r="r" b="b"/>
              <a:pathLst>
                <a:path w="24697" h="13769" fill="none" extrusionOk="0">
                  <a:moveTo>
                    <a:pt x="24696" y="13768"/>
                  </a:moveTo>
                  <a:lnTo>
                    <a:pt x="1" y="13768"/>
                  </a:lnTo>
                  <a:lnTo>
                    <a:pt x="1" y="1"/>
                  </a:ln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962188" y="2055472"/>
              <a:ext cx="1697676" cy="837148"/>
            </a:xfrm>
            <a:custGeom>
              <a:avLst/>
              <a:gdLst/>
              <a:ahLst/>
              <a:cxnLst/>
              <a:rect l="l" t="t" r="r" b="b"/>
              <a:pathLst>
                <a:path w="24471" h="12067" extrusionOk="0">
                  <a:moveTo>
                    <a:pt x="10273" y="0"/>
                  </a:moveTo>
                  <a:cubicBezTo>
                    <a:pt x="9268" y="0"/>
                    <a:pt x="8089" y="5608"/>
                    <a:pt x="7023" y="5608"/>
                  </a:cubicBezTo>
                  <a:cubicBezTo>
                    <a:pt x="5967" y="5608"/>
                    <a:pt x="5926" y="2840"/>
                    <a:pt x="4665" y="2840"/>
                  </a:cubicBezTo>
                  <a:cubicBezTo>
                    <a:pt x="3096" y="2840"/>
                    <a:pt x="1" y="8150"/>
                    <a:pt x="1" y="8150"/>
                  </a:cubicBezTo>
                  <a:lnTo>
                    <a:pt x="1" y="12066"/>
                  </a:lnTo>
                  <a:lnTo>
                    <a:pt x="24471" y="12066"/>
                  </a:lnTo>
                  <a:lnTo>
                    <a:pt x="24471" y="5505"/>
                  </a:lnTo>
                  <a:cubicBezTo>
                    <a:pt x="24471" y="5505"/>
                    <a:pt x="23333" y="1005"/>
                    <a:pt x="22318" y="1005"/>
                  </a:cubicBezTo>
                  <a:cubicBezTo>
                    <a:pt x="21303" y="1005"/>
                    <a:pt x="19499" y="8376"/>
                    <a:pt x="17684" y="8376"/>
                  </a:cubicBezTo>
                  <a:cubicBezTo>
                    <a:pt x="16751" y="8376"/>
                    <a:pt x="15839" y="2266"/>
                    <a:pt x="14968" y="2266"/>
                  </a:cubicBezTo>
                  <a:cubicBezTo>
                    <a:pt x="14096" y="2266"/>
                    <a:pt x="13789" y="6664"/>
                    <a:pt x="12415" y="6664"/>
                  </a:cubicBezTo>
                  <a:cubicBezTo>
                    <a:pt x="11041" y="6664"/>
                    <a:pt x="11267" y="0"/>
                    <a:pt x="10273" y="0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950325" y="2308555"/>
              <a:ext cx="33924" cy="27334"/>
            </a:xfrm>
            <a:custGeom>
              <a:avLst/>
              <a:gdLst/>
              <a:ahLst/>
              <a:cxnLst/>
              <a:rect l="l" t="t" r="r" b="b"/>
              <a:pathLst>
                <a:path w="489" h="394" extrusionOk="0">
                  <a:moveTo>
                    <a:pt x="283" y="1"/>
                  </a:moveTo>
                  <a:cubicBezTo>
                    <a:pt x="277" y="1"/>
                    <a:pt x="270" y="1"/>
                    <a:pt x="264" y="2"/>
                  </a:cubicBezTo>
                  <a:cubicBezTo>
                    <a:pt x="260" y="2"/>
                    <a:pt x="256" y="1"/>
                    <a:pt x="252" y="1"/>
                  </a:cubicBezTo>
                  <a:cubicBezTo>
                    <a:pt x="76" y="1"/>
                    <a:pt x="0" y="230"/>
                    <a:pt x="141" y="350"/>
                  </a:cubicBezTo>
                  <a:cubicBezTo>
                    <a:pt x="179" y="380"/>
                    <a:pt x="222" y="393"/>
                    <a:pt x="264" y="393"/>
                  </a:cubicBezTo>
                  <a:cubicBezTo>
                    <a:pt x="380" y="393"/>
                    <a:pt x="489" y="291"/>
                    <a:pt x="459" y="155"/>
                  </a:cubicBezTo>
                  <a:cubicBezTo>
                    <a:pt x="449" y="69"/>
                    <a:pt x="377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6119394" y="2589527"/>
              <a:ext cx="34132" cy="27611"/>
            </a:xfrm>
            <a:custGeom>
              <a:avLst/>
              <a:gdLst/>
              <a:ahLst/>
              <a:cxnLst/>
              <a:rect l="l" t="t" r="r" b="b"/>
              <a:pathLst>
                <a:path w="492" h="398" extrusionOk="0">
                  <a:moveTo>
                    <a:pt x="286" y="0"/>
                  </a:moveTo>
                  <a:cubicBezTo>
                    <a:pt x="280" y="0"/>
                    <a:pt x="273" y="0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2" y="383"/>
                    <a:pt x="227" y="397"/>
                    <a:pt x="269" y="397"/>
                  </a:cubicBezTo>
                  <a:cubicBezTo>
                    <a:pt x="385" y="397"/>
                    <a:pt x="491" y="292"/>
                    <a:pt x="461" y="165"/>
                  </a:cubicBezTo>
                  <a:cubicBezTo>
                    <a:pt x="452" y="69"/>
                    <a:pt x="379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763688" y="2132202"/>
              <a:ext cx="33647" cy="27334"/>
            </a:xfrm>
            <a:custGeom>
              <a:avLst/>
              <a:gdLst/>
              <a:ahLst/>
              <a:cxnLst/>
              <a:rect l="l" t="t" r="r" b="b"/>
              <a:pathLst>
                <a:path w="485" h="394" extrusionOk="0">
                  <a:moveTo>
                    <a:pt x="285" y="0"/>
                  </a:moveTo>
                  <a:cubicBezTo>
                    <a:pt x="279" y="0"/>
                    <a:pt x="273" y="1"/>
                    <a:pt x="267" y="1"/>
                  </a:cubicBezTo>
                  <a:cubicBezTo>
                    <a:pt x="83" y="1"/>
                    <a:pt x="1" y="227"/>
                    <a:pt x="144" y="350"/>
                  </a:cubicBezTo>
                  <a:cubicBezTo>
                    <a:pt x="180" y="380"/>
                    <a:pt x="221" y="393"/>
                    <a:pt x="262" y="393"/>
                  </a:cubicBezTo>
                  <a:cubicBezTo>
                    <a:pt x="375" y="393"/>
                    <a:pt x="485" y="291"/>
                    <a:pt x="462" y="155"/>
                  </a:cubicBezTo>
                  <a:cubicBezTo>
                    <a:pt x="453" y="69"/>
                    <a:pt x="37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595174" y="2310706"/>
              <a:ext cx="34202" cy="27195"/>
            </a:xfrm>
            <a:custGeom>
              <a:avLst/>
              <a:gdLst/>
              <a:ahLst/>
              <a:cxnLst/>
              <a:rect l="l" t="t" r="r" b="b"/>
              <a:pathLst>
                <a:path w="493" h="392" extrusionOk="0">
                  <a:moveTo>
                    <a:pt x="287" y="0"/>
                  </a:moveTo>
                  <a:cubicBezTo>
                    <a:pt x="280" y="0"/>
                    <a:pt x="274" y="1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1" y="379"/>
                    <a:pt x="222" y="392"/>
                    <a:pt x="263" y="392"/>
                  </a:cubicBezTo>
                  <a:cubicBezTo>
                    <a:pt x="381" y="392"/>
                    <a:pt x="492" y="285"/>
                    <a:pt x="462" y="155"/>
                  </a:cubicBezTo>
                  <a:cubicBezTo>
                    <a:pt x="452" y="60"/>
                    <a:pt x="372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7455019" y="2273035"/>
              <a:ext cx="34341" cy="27264"/>
            </a:xfrm>
            <a:custGeom>
              <a:avLst/>
              <a:gdLst/>
              <a:ahLst/>
              <a:cxnLst/>
              <a:rect l="l" t="t" r="r" b="b"/>
              <a:pathLst>
                <a:path w="495" h="393" extrusionOk="0">
                  <a:moveTo>
                    <a:pt x="295" y="0"/>
                  </a:moveTo>
                  <a:cubicBezTo>
                    <a:pt x="289" y="0"/>
                    <a:pt x="283" y="0"/>
                    <a:pt x="277" y="1"/>
                  </a:cubicBezTo>
                  <a:cubicBezTo>
                    <a:pt x="82" y="1"/>
                    <a:pt x="0" y="227"/>
                    <a:pt x="144" y="350"/>
                  </a:cubicBezTo>
                  <a:cubicBezTo>
                    <a:pt x="185" y="380"/>
                    <a:pt x="229" y="393"/>
                    <a:pt x="272" y="393"/>
                  </a:cubicBezTo>
                  <a:cubicBezTo>
                    <a:pt x="390" y="393"/>
                    <a:pt x="495" y="291"/>
                    <a:pt x="472" y="155"/>
                  </a:cubicBezTo>
                  <a:cubicBezTo>
                    <a:pt x="462" y="69"/>
                    <a:pt x="38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7627141" y="2029040"/>
              <a:ext cx="34341" cy="27334"/>
            </a:xfrm>
            <a:custGeom>
              <a:avLst/>
              <a:gdLst/>
              <a:ahLst/>
              <a:cxnLst/>
              <a:rect l="l" t="t" r="r" b="b"/>
              <a:pathLst>
                <a:path w="495" h="394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82" y="2"/>
                    <a:pt x="0" y="238"/>
                    <a:pt x="144" y="350"/>
                  </a:cubicBezTo>
                  <a:cubicBezTo>
                    <a:pt x="182" y="381"/>
                    <a:pt x="226" y="394"/>
                    <a:pt x="268" y="394"/>
                  </a:cubicBezTo>
                  <a:cubicBezTo>
                    <a:pt x="385" y="394"/>
                    <a:pt x="494" y="294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7148516" y="2564690"/>
              <a:ext cx="27056" cy="22131"/>
            </a:xfrm>
            <a:custGeom>
              <a:avLst/>
              <a:gdLst/>
              <a:ahLst/>
              <a:cxnLst/>
              <a:rect l="l" t="t" r="r" b="b"/>
              <a:pathLst>
                <a:path w="390" h="319" extrusionOk="0">
                  <a:moveTo>
                    <a:pt x="195" y="0"/>
                  </a:moveTo>
                  <a:cubicBezTo>
                    <a:pt x="82" y="0"/>
                    <a:pt x="0" y="72"/>
                    <a:pt x="0" y="164"/>
                  </a:cubicBezTo>
                  <a:cubicBezTo>
                    <a:pt x="0" y="246"/>
                    <a:pt x="82" y="318"/>
                    <a:pt x="195" y="318"/>
                  </a:cubicBezTo>
                  <a:cubicBezTo>
                    <a:pt x="297" y="318"/>
                    <a:pt x="390" y="246"/>
                    <a:pt x="390" y="164"/>
                  </a:cubicBezTo>
                  <a:cubicBezTo>
                    <a:pt x="390" y="72"/>
                    <a:pt x="297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6473558" y="2495592"/>
              <a:ext cx="34826" cy="27750"/>
            </a:xfrm>
            <a:custGeom>
              <a:avLst/>
              <a:gdLst/>
              <a:ahLst/>
              <a:cxnLst/>
              <a:rect l="l" t="t" r="r" b="b"/>
              <a:pathLst>
                <a:path w="502" h="400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0" y="238"/>
                    <a:pt x="154" y="350"/>
                  </a:cubicBezTo>
                  <a:cubicBezTo>
                    <a:pt x="194" y="385"/>
                    <a:pt x="240" y="400"/>
                    <a:pt x="284" y="400"/>
                  </a:cubicBezTo>
                  <a:cubicBezTo>
                    <a:pt x="398" y="400"/>
                    <a:pt x="501" y="299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6994849" y="2430171"/>
              <a:ext cx="34341" cy="27611"/>
            </a:xfrm>
            <a:custGeom>
              <a:avLst/>
              <a:gdLst/>
              <a:ahLst/>
              <a:cxnLst/>
              <a:rect l="l" t="t" r="r" b="b"/>
              <a:pathLst>
                <a:path w="495" h="398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1" y="227"/>
                    <a:pt x="144" y="350"/>
                  </a:cubicBezTo>
                  <a:cubicBezTo>
                    <a:pt x="183" y="383"/>
                    <a:pt x="227" y="398"/>
                    <a:pt x="269" y="398"/>
                  </a:cubicBezTo>
                  <a:cubicBezTo>
                    <a:pt x="386" y="398"/>
                    <a:pt x="495" y="290"/>
                    <a:pt x="472" y="155"/>
                  </a:cubicBezTo>
                  <a:cubicBezTo>
                    <a:pt x="463" y="69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6104409" y="2292252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1"/>
                  </a:moveTo>
                  <a:lnTo>
                    <a:pt x="1" y="2636"/>
                  </a:lnTo>
                  <a:lnTo>
                    <a:pt x="1067" y="263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6135697" y="2233282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6"/>
                  </a:lnTo>
                  <a:lnTo>
                    <a:pt x="175" y="433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6257313" y="2411023"/>
              <a:ext cx="74093" cy="182179"/>
            </a:xfrm>
            <a:custGeom>
              <a:avLst/>
              <a:gdLst/>
              <a:ahLst/>
              <a:cxnLst/>
              <a:rect l="l" t="t" r="r" b="b"/>
              <a:pathLst>
                <a:path w="1068" h="2626" extrusionOk="0">
                  <a:moveTo>
                    <a:pt x="1" y="1"/>
                  </a:moveTo>
                  <a:lnTo>
                    <a:pt x="1" y="2625"/>
                  </a:lnTo>
                  <a:lnTo>
                    <a:pt x="1067" y="26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287908" y="2351290"/>
              <a:ext cx="12141" cy="300949"/>
            </a:xfrm>
            <a:custGeom>
              <a:avLst/>
              <a:gdLst/>
              <a:ahLst/>
              <a:cxnLst/>
              <a:rect l="l" t="t" r="r" b="b"/>
              <a:pathLst>
                <a:path w="175" h="4338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6446502" y="2231132"/>
              <a:ext cx="74023" cy="182803"/>
            </a:xfrm>
            <a:custGeom>
              <a:avLst/>
              <a:gdLst/>
              <a:ahLst/>
              <a:cxnLst/>
              <a:rect l="l" t="t" r="r" b="b"/>
              <a:pathLst>
                <a:path w="1067" h="2635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6477790" y="2172093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570962" y="2050477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6601557" y="1991438"/>
              <a:ext cx="12141" cy="300879"/>
            </a:xfrm>
            <a:custGeom>
              <a:avLst/>
              <a:gdLst/>
              <a:ahLst/>
              <a:cxnLst/>
              <a:rect l="l" t="t" r="r" b="b"/>
              <a:pathLst>
                <a:path w="175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746622" y="1884739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777217" y="1827850"/>
              <a:ext cx="11447" cy="290265"/>
            </a:xfrm>
            <a:custGeom>
              <a:avLst/>
              <a:gdLst/>
              <a:ahLst/>
              <a:cxnLst/>
              <a:rect l="l" t="t" r="r" b="b"/>
              <a:pathLst>
                <a:path w="165" h="4184" extrusionOk="0">
                  <a:moveTo>
                    <a:pt x="1" y="1"/>
                  </a:moveTo>
                  <a:lnTo>
                    <a:pt x="1" y="4183"/>
                  </a:lnTo>
                  <a:lnTo>
                    <a:pt x="165" y="418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988466" y="2164253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018298" y="2106672"/>
              <a:ext cx="12210" cy="290959"/>
            </a:xfrm>
            <a:custGeom>
              <a:avLst/>
              <a:gdLst/>
              <a:ahLst/>
              <a:cxnLst/>
              <a:rect l="l" t="t" r="r" b="b"/>
              <a:pathLst>
                <a:path w="176" h="4194" extrusionOk="0">
                  <a:moveTo>
                    <a:pt x="1" y="0"/>
                  </a:moveTo>
                  <a:lnTo>
                    <a:pt x="1" y="4193"/>
                  </a:lnTo>
                  <a:lnTo>
                    <a:pt x="175" y="419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127149" y="2306474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7157050" y="2248892"/>
              <a:ext cx="11447" cy="290959"/>
            </a:xfrm>
            <a:custGeom>
              <a:avLst/>
              <a:gdLst/>
              <a:ahLst/>
              <a:cxnLst/>
              <a:rect l="l" t="t" r="r" b="b"/>
              <a:pathLst>
                <a:path w="16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64" y="419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7289280" y="2172787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7319181" y="2115899"/>
              <a:ext cx="12141" cy="290959"/>
            </a:xfrm>
            <a:custGeom>
              <a:avLst/>
              <a:gdLst/>
              <a:ahLst/>
              <a:cxnLst/>
              <a:rect l="l" t="t" r="r" b="b"/>
              <a:pathLst>
                <a:path w="17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75" y="4193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890299" y="3268785"/>
              <a:ext cx="120296" cy="102952"/>
            </a:xfrm>
            <a:custGeom>
              <a:avLst/>
              <a:gdLst/>
              <a:ahLst/>
              <a:cxnLst/>
              <a:rect l="l" t="t" r="r" b="b"/>
              <a:pathLst>
                <a:path w="1734" h="1484" extrusionOk="0">
                  <a:moveTo>
                    <a:pt x="985" y="0"/>
                  </a:moveTo>
                  <a:cubicBezTo>
                    <a:pt x="329" y="0"/>
                    <a:pt x="1" y="800"/>
                    <a:pt x="462" y="1261"/>
                  </a:cubicBezTo>
                  <a:cubicBezTo>
                    <a:pt x="615" y="1415"/>
                    <a:pt x="804" y="1483"/>
                    <a:pt x="988" y="1483"/>
                  </a:cubicBezTo>
                  <a:cubicBezTo>
                    <a:pt x="1369" y="1483"/>
                    <a:pt x="1733" y="1188"/>
                    <a:pt x="1733" y="738"/>
                  </a:cubicBezTo>
                  <a:cubicBezTo>
                    <a:pt x="1733" y="328"/>
                    <a:pt x="1395" y="0"/>
                    <a:pt x="985" y="0"/>
                  </a:cubicBez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8243060" y="3585971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5" y="2256"/>
                    <a:pt x="5034" y="2256"/>
                  </a:cubicBezTo>
                  <a:cubicBezTo>
                    <a:pt x="7812" y="2256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8243060" y="3524088"/>
              <a:ext cx="697704" cy="120227"/>
            </a:xfrm>
            <a:custGeom>
              <a:avLst/>
              <a:gdLst/>
              <a:ahLst/>
              <a:cxnLst/>
              <a:rect l="l" t="t" r="r" b="b"/>
              <a:pathLst>
                <a:path w="10057" h="1733" extrusionOk="0">
                  <a:moveTo>
                    <a:pt x="5034" y="0"/>
                  </a:moveTo>
                  <a:cubicBezTo>
                    <a:pt x="2255" y="0"/>
                    <a:pt x="0" y="380"/>
                    <a:pt x="0" y="872"/>
                  </a:cubicBezTo>
                  <a:cubicBezTo>
                    <a:pt x="0" y="1354"/>
                    <a:pt x="2255" y="1733"/>
                    <a:pt x="5034" y="1733"/>
                  </a:cubicBezTo>
                  <a:cubicBezTo>
                    <a:pt x="7812" y="1733"/>
                    <a:pt x="10057" y="1354"/>
                    <a:pt x="10057" y="872"/>
                  </a:cubicBezTo>
                  <a:cubicBezTo>
                    <a:pt x="10057" y="390"/>
                    <a:pt x="7801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8314864" y="354968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626"/>
                    <a:pt x="1794" y="810"/>
                    <a:pt x="3999" y="810"/>
                  </a:cubicBezTo>
                  <a:cubicBezTo>
                    <a:pt x="6203" y="810"/>
                    <a:pt x="7997" y="636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8314864" y="354968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452"/>
                    <a:pt x="62" y="493"/>
                    <a:pt x="175" y="523"/>
                  </a:cubicBezTo>
                  <a:cubicBezTo>
                    <a:pt x="667" y="359"/>
                    <a:pt x="2194" y="236"/>
                    <a:pt x="3999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93"/>
                    <a:pt x="7997" y="452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8203932" y="3469350"/>
              <a:ext cx="697011" cy="156510"/>
            </a:xfrm>
            <a:custGeom>
              <a:avLst/>
              <a:gdLst/>
              <a:ahLst/>
              <a:cxnLst/>
              <a:rect l="l" t="t" r="r" b="b"/>
              <a:pathLst>
                <a:path w="1004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2" y="2255"/>
                    <a:pt x="10047" y="1866"/>
                    <a:pt x="10047" y="1384"/>
                  </a:cubicBezTo>
                  <a:lnTo>
                    <a:pt x="1004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8203932" y="3407467"/>
              <a:ext cx="697011" cy="120227"/>
            </a:xfrm>
            <a:custGeom>
              <a:avLst/>
              <a:gdLst/>
              <a:ahLst/>
              <a:cxnLst/>
              <a:rect l="l" t="t" r="r" b="b"/>
              <a:pathLst>
                <a:path w="10047" h="1733" extrusionOk="0">
                  <a:moveTo>
                    <a:pt x="5023" y="0"/>
                  </a:moveTo>
                  <a:cubicBezTo>
                    <a:pt x="2245" y="0"/>
                    <a:pt x="0" y="380"/>
                    <a:pt x="0" y="872"/>
                  </a:cubicBezTo>
                  <a:cubicBezTo>
                    <a:pt x="0" y="1353"/>
                    <a:pt x="2245" y="1733"/>
                    <a:pt x="5023" y="1733"/>
                  </a:cubicBezTo>
                  <a:cubicBezTo>
                    <a:pt x="7802" y="1733"/>
                    <a:pt x="10047" y="1343"/>
                    <a:pt x="10047" y="872"/>
                  </a:cubicBezTo>
                  <a:cubicBezTo>
                    <a:pt x="10047" y="390"/>
                    <a:pt x="7802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8275043" y="343306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626"/>
                    <a:pt x="1794" y="810"/>
                    <a:pt x="3998" y="810"/>
                  </a:cubicBezTo>
                  <a:cubicBezTo>
                    <a:pt x="6203" y="810"/>
                    <a:pt x="7997" y="626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8275043" y="343306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451"/>
                    <a:pt x="62" y="482"/>
                    <a:pt x="175" y="523"/>
                  </a:cubicBezTo>
                  <a:cubicBezTo>
                    <a:pt x="677" y="359"/>
                    <a:pt x="2194" y="236"/>
                    <a:pt x="3998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8233070" y="3346278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1" y="1"/>
                  </a:moveTo>
                  <a:lnTo>
                    <a:pt x="1" y="1385"/>
                  </a:lnTo>
                  <a:cubicBezTo>
                    <a:pt x="1" y="1866"/>
                    <a:pt x="2246" y="2256"/>
                    <a:pt x="5024" y="2256"/>
                  </a:cubicBezTo>
                  <a:cubicBezTo>
                    <a:pt x="7802" y="2256"/>
                    <a:pt x="10057" y="1866"/>
                    <a:pt x="1005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233070" y="3284394"/>
              <a:ext cx="697774" cy="120296"/>
            </a:xfrm>
            <a:custGeom>
              <a:avLst/>
              <a:gdLst/>
              <a:ahLst/>
              <a:cxnLst/>
              <a:rect l="l" t="t" r="r" b="b"/>
              <a:pathLst>
                <a:path w="10058" h="1734" extrusionOk="0">
                  <a:moveTo>
                    <a:pt x="5024" y="1"/>
                  </a:moveTo>
                  <a:cubicBezTo>
                    <a:pt x="2246" y="1"/>
                    <a:pt x="1" y="380"/>
                    <a:pt x="1" y="872"/>
                  </a:cubicBezTo>
                  <a:cubicBezTo>
                    <a:pt x="1" y="1354"/>
                    <a:pt x="2246" y="1733"/>
                    <a:pt x="5024" y="1733"/>
                  </a:cubicBezTo>
                  <a:cubicBezTo>
                    <a:pt x="7802" y="1733"/>
                    <a:pt x="10057" y="1344"/>
                    <a:pt x="10057" y="872"/>
                  </a:cubicBezTo>
                  <a:cubicBezTo>
                    <a:pt x="10057" y="390"/>
                    <a:pt x="7802" y="1"/>
                    <a:pt x="5024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8304181" y="3309994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626"/>
                    <a:pt x="1795" y="811"/>
                    <a:pt x="3999" y="811"/>
                  </a:cubicBezTo>
                  <a:cubicBezTo>
                    <a:pt x="6203" y="811"/>
                    <a:pt x="7997" y="626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8304181" y="3309994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452"/>
                    <a:pt x="62" y="483"/>
                    <a:pt x="175" y="524"/>
                  </a:cubicBezTo>
                  <a:cubicBezTo>
                    <a:pt x="677" y="360"/>
                    <a:pt x="2194" y="237"/>
                    <a:pt x="3999" y="237"/>
                  </a:cubicBezTo>
                  <a:cubicBezTo>
                    <a:pt x="5803" y="237"/>
                    <a:pt x="7330" y="360"/>
                    <a:pt x="7823" y="524"/>
                  </a:cubicBezTo>
                  <a:cubicBezTo>
                    <a:pt x="7935" y="483"/>
                    <a:pt x="7997" y="452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8207471" y="3226119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6" y="2255"/>
                    <a:pt x="5034" y="2255"/>
                  </a:cubicBezTo>
                  <a:cubicBezTo>
                    <a:pt x="7812" y="2255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8207471" y="3164236"/>
              <a:ext cx="697774" cy="120227"/>
            </a:xfrm>
            <a:custGeom>
              <a:avLst/>
              <a:gdLst/>
              <a:ahLst/>
              <a:cxnLst/>
              <a:rect l="l" t="t" r="r" b="b"/>
              <a:pathLst>
                <a:path w="10058" h="1733" extrusionOk="0">
                  <a:moveTo>
                    <a:pt x="5034" y="0"/>
                  </a:moveTo>
                  <a:cubicBezTo>
                    <a:pt x="2256" y="0"/>
                    <a:pt x="0" y="380"/>
                    <a:pt x="0" y="861"/>
                  </a:cubicBezTo>
                  <a:cubicBezTo>
                    <a:pt x="0" y="1343"/>
                    <a:pt x="2256" y="1733"/>
                    <a:pt x="5034" y="1733"/>
                  </a:cubicBezTo>
                  <a:cubicBezTo>
                    <a:pt x="7812" y="1733"/>
                    <a:pt x="10057" y="1343"/>
                    <a:pt x="10057" y="861"/>
                  </a:cubicBezTo>
                  <a:cubicBezTo>
                    <a:pt x="10057" y="380"/>
                    <a:pt x="7812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8279275" y="3189835"/>
              <a:ext cx="554861" cy="56263"/>
            </a:xfrm>
            <a:custGeom>
              <a:avLst/>
              <a:gdLst/>
              <a:ahLst/>
              <a:cxnLst/>
              <a:rect l="l" t="t" r="r" b="b"/>
              <a:pathLst>
                <a:path w="7998" h="811" extrusionOk="0">
                  <a:moveTo>
                    <a:pt x="3999" y="0"/>
                  </a:moveTo>
                  <a:cubicBezTo>
                    <a:pt x="1795" y="0"/>
                    <a:pt x="1" y="175"/>
                    <a:pt x="1" y="400"/>
                  </a:cubicBezTo>
                  <a:cubicBezTo>
                    <a:pt x="1" y="626"/>
                    <a:pt x="1795" y="810"/>
                    <a:pt x="3999" y="810"/>
                  </a:cubicBezTo>
                  <a:cubicBezTo>
                    <a:pt x="6203" y="810"/>
                    <a:pt x="7997" y="626"/>
                    <a:pt x="7997" y="400"/>
                  </a:cubicBezTo>
                  <a:cubicBezTo>
                    <a:pt x="7997" y="17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8279275" y="3189835"/>
              <a:ext cx="554861" cy="36353"/>
            </a:xfrm>
            <a:custGeom>
              <a:avLst/>
              <a:gdLst/>
              <a:ahLst/>
              <a:cxnLst/>
              <a:rect l="l" t="t" r="r" b="b"/>
              <a:pathLst>
                <a:path w="7998" h="524" extrusionOk="0">
                  <a:moveTo>
                    <a:pt x="3999" y="0"/>
                  </a:moveTo>
                  <a:cubicBezTo>
                    <a:pt x="1795" y="0"/>
                    <a:pt x="1" y="185"/>
                    <a:pt x="1" y="410"/>
                  </a:cubicBezTo>
                  <a:cubicBezTo>
                    <a:pt x="1" y="441"/>
                    <a:pt x="62" y="482"/>
                    <a:pt x="175" y="523"/>
                  </a:cubicBezTo>
                  <a:cubicBezTo>
                    <a:pt x="667" y="359"/>
                    <a:pt x="2195" y="236"/>
                    <a:pt x="3999" y="236"/>
                  </a:cubicBezTo>
                  <a:cubicBezTo>
                    <a:pt x="5803" y="236"/>
                    <a:pt x="7331" y="359"/>
                    <a:pt x="7823" y="523"/>
                  </a:cubicBezTo>
                  <a:cubicBezTo>
                    <a:pt x="7936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8237372" y="3113036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1" y="2255"/>
                    <a:pt x="10057" y="187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8237372" y="3051153"/>
              <a:ext cx="697704" cy="120921"/>
            </a:xfrm>
            <a:custGeom>
              <a:avLst/>
              <a:gdLst/>
              <a:ahLst/>
              <a:cxnLst/>
              <a:rect l="l" t="t" r="r" b="b"/>
              <a:pathLst>
                <a:path w="10057" h="1743" extrusionOk="0">
                  <a:moveTo>
                    <a:pt x="5023" y="0"/>
                  </a:moveTo>
                  <a:cubicBezTo>
                    <a:pt x="2245" y="0"/>
                    <a:pt x="0" y="390"/>
                    <a:pt x="0" y="872"/>
                  </a:cubicBezTo>
                  <a:cubicBezTo>
                    <a:pt x="0" y="1353"/>
                    <a:pt x="2245" y="1743"/>
                    <a:pt x="5023" y="1743"/>
                  </a:cubicBezTo>
                  <a:cubicBezTo>
                    <a:pt x="7801" y="1743"/>
                    <a:pt x="10057" y="1353"/>
                    <a:pt x="10057" y="872"/>
                  </a:cubicBezTo>
                  <a:cubicBezTo>
                    <a:pt x="10057" y="390"/>
                    <a:pt x="7801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8309176" y="3077447"/>
              <a:ext cx="554792" cy="55569"/>
            </a:xfrm>
            <a:custGeom>
              <a:avLst/>
              <a:gdLst/>
              <a:ahLst/>
              <a:cxnLst/>
              <a:rect l="l" t="t" r="r" b="b"/>
              <a:pathLst>
                <a:path w="7997" h="801" extrusionOk="0">
                  <a:moveTo>
                    <a:pt x="3999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616"/>
                    <a:pt x="1794" y="800"/>
                    <a:pt x="3999" y="800"/>
                  </a:cubicBezTo>
                  <a:cubicBezTo>
                    <a:pt x="6203" y="800"/>
                    <a:pt x="7997" y="626"/>
                    <a:pt x="7997" y="400"/>
                  </a:cubicBezTo>
                  <a:cubicBezTo>
                    <a:pt x="7997" y="17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8308482" y="3077447"/>
              <a:ext cx="554792" cy="35659"/>
            </a:xfrm>
            <a:custGeom>
              <a:avLst/>
              <a:gdLst/>
              <a:ahLst/>
              <a:cxnLst/>
              <a:rect l="l" t="t" r="r" b="b"/>
              <a:pathLst>
                <a:path w="7997" h="514" extrusionOk="0">
                  <a:moveTo>
                    <a:pt x="3998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441"/>
                    <a:pt x="62" y="482"/>
                    <a:pt x="174" y="513"/>
                  </a:cubicBezTo>
                  <a:cubicBezTo>
                    <a:pt x="677" y="349"/>
                    <a:pt x="2194" y="226"/>
                    <a:pt x="3998" y="226"/>
                  </a:cubicBezTo>
                  <a:cubicBezTo>
                    <a:pt x="5803" y="226"/>
                    <a:pt x="7330" y="349"/>
                    <a:pt x="7822" y="513"/>
                  </a:cubicBezTo>
                  <a:cubicBezTo>
                    <a:pt x="7935" y="482"/>
                    <a:pt x="7996" y="441"/>
                    <a:pt x="7996" y="400"/>
                  </a:cubicBezTo>
                  <a:cubicBezTo>
                    <a:pt x="7996" y="175"/>
                    <a:pt x="6202" y="1"/>
                    <a:pt x="39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8203169" y="2985732"/>
              <a:ext cx="698468" cy="159493"/>
            </a:xfrm>
            <a:custGeom>
              <a:avLst/>
              <a:gdLst/>
              <a:ahLst/>
              <a:cxnLst/>
              <a:rect l="l" t="t" r="r" b="b"/>
              <a:pathLst>
                <a:path w="10068" h="2299" extrusionOk="0">
                  <a:moveTo>
                    <a:pt x="10058" y="0"/>
                  </a:moveTo>
                  <a:lnTo>
                    <a:pt x="1" y="92"/>
                  </a:lnTo>
                  <a:lnTo>
                    <a:pt x="11" y="1476"/>
                  </a:lnTo>
                  <a:cubicBezTo>
                    <a:pt x="11" y="1939"/>
                    <a:pt x="2103" y="2298"/>
                    <a:pt x="4723" y="2298"/>
                  </a:cubicBezTo>
                  <a:cubicBezTo>
                    <a:pt x="4830" y="2298"/>
                    <a:pt x="4937" y="2298"/>
                    <a:pt x="5045" y="2296"/>
                  </a:cubicBezTo>
                  <a:cubicBezTo>
                    <a:pt x="7823" y="2266"/>
                    <a:pt x="10068" y="1856"/>
                    <a:pt x="10068" y="1384"/>
                  </a:cubicBezTo>
                  <a:lnTo>
                    <a:pt x="10058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8202475" y="2926554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348" y="0"/>
                  </a:moveTo>
                  <a:cubicBezTo>
                    <a:pt x="5244" y="0"/>
                    <a:pt x="5140" y="1"/>
                    <a:pt x="5034" y="2"/>
                  </a:cubicBezTo>
                  <a:cubicBezTo>
                    <a:pt x="2256" y="33"/>
                    <a:pt x="1" y="433"/>
                    <a:pt x="11" y="915"/>
                  </a:cubicBezTo>
                  <a:cubicBezTo>
                    <a:pt x="11" y="1384"/>
                    <a:pt x="2148" y="1746"/>
                    <a:pt x="4824" y="1746"/>
                  </a:cubicBezTo>
                  <a:cubicBezTo>
                    <a:pt x="4897" y="1746"/>
                    <a:pt x="4971" y="1746"/>
                    <a:pt x="5044" y="1745"/>
                  </a:cubicBezTo>
                  <a:cubicBezTo>
                    <a:pt x="7823" y="1714"/>
                    <a:pt x="10068" y="1304"/>
                    <a:pt x="10068" y="822"/>
                  </a:cubicBezTo>
                  <a:cubicBezTo>
                    <a:pt x="10058" y="369"/>
                    <a:pt x="7971" y="0"/>
                    <a:pt x="534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274349" y="2952154"/>
              <a:ext cx="554792" cy="56471"/>
            </a:xfrm>
            <a:custGeom>
              <a:avLst/>
              <a:gdLst/>
              <a:ahLst/>
              <a:cxnLst/>
              <a:rect l="l" t="t" r="r" b="b"/>
              <a:pathLst>
                <a:path w="7997" h="814" extrusionOk="0">
                  <a:moveTo>
                    <a:pt x="4368" y="1"/>
                  </a:moveTo>
                  <a:cubicBezTo>
                    <a:pt x="4246" y="1"/>
                    <a:pt x="4123" y="1"/>
                    <a:pt x="3998" y="2"/>
                  </a:cubicBezTo>
                  <a:cubicBezTo>
                    <a:pt x="1784" y="33"/>
                    <a:pt x="0" y="228"/>
                    <a:pt x="0" y="443"/>
                  </a:cubicBezTo>
                  <a:cubicBezTo>
                    <a:pt x="10" y="656"/>
                    <a:pt x="1598" y="814"/>
                    <a:pt x="3637" y="814"/>
                  </a:cubicBezTo>
                  <a:cubicBezTo>
                    <a:pt x="3759" y="814"/>
                    <a:pt x="3883" y="813"/>
                    <a:pt x="4008" y="812"/>
                  </a:cubicBezTo>
                  <a:cubicBezTo>
                    <a:pt x="6213" y="792"/>
                    <a:pt x="7996" y="597"/>
                    <a:pt x="7996" y="371"/>
                  </a:cubicBezTo>
                  <a:cubicBezTo>
                    <a:pt x="7996" y="159"/>
                    <a:pt x="6400" y="1"/>
                    <a:pt x="43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8274349" y="2952223"/>
              <a:ext cx="554792" cy="39266"/>
            </a:xfrm>
            <a:custGeom>
              <a:avLst/>
              <a:gdLst/>
              <a:ahLst/>
              <a:cxnLst/>
              <a:rect l="l" t="t" r="r" b="b"/>
              <a:pathLst>
                <a:path w="7997" h="566" extrusionOk="0">
                  <a:moveTo>
                    <a:pt x="4205" y="1"/>
                  </a:moveTo>
                  <a:cubicBezTo>
                    <a:pt x="4137" y="1"/>
                    <a:pt x="4068" y="1"/>
                    <a:pt x="3998" y="1"/>
                  </a:cubicBezTo>
                  <a:cubicBezTo>
                    <a:pt x="1794" y="22"/>
                    <a:pt x="0" y="227"/>
                    <a:pt x="0" y="442"/>
                  </a:cubicBezTo>
                  <a:cubicBezTo>
                    <a:pt x="0" y="493"/>
                    <a:pt x="62" y="524"/>
                    <a:pt x="174" y="565"/>
                  </a:cubicBezTo>
                  <a:cubicBezTo>
                    <a:pt x="677" y="391"/>
                    <a:pt x="2194" y="258"/>
                    <a:pt x="3998" y="237"/>
                  </a:cubicBezTo>
                  <a:cubicBezTo>
                    <a:pt x="4081" y="237"/>
                    <a:pt x="4163" y="236"/>
                    <a:pt x="4245" y="236"/>
                  </a:cubicBezTo>
                  <a:cubicBezTo>
                    <a:pt x="5941" y="236"/>
                    <a:pt x="7353" y="337"/>
                    <a:pt x="7822" y="493"/>
                  </a:cubicBezTo>
                  <a:cubicBezTo>
                    <a:pt x="7935" y="452"/>
                    <a:pt x="7996" y="411"/>
                    <a:pt x="7996" y="370"/>
                  </a:cubicBezTo>
                  <a:cubicBezTo>
                    <a:pt x="7996" y="152"/>
                    <a:pt x="6314" y="1"/>
                    <a:pt x="420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8237372" y="2876187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0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8"/>
                    <a:pt x="4721" y="2298"/>
                  </a:cubicBezTo>
                  <a:cubicBezTo>
                    <a:pt x="4828" y="2298"/>
                    <a:pt x="4935" y="2298"/>
                    <a:pt x="5044" y="2297"/>
                  </a:cubicBezTo>
                  <a:cubicBezTo>
                    <a:pt x="7822" y="2276"/>
                    <a:pt x="10067" y="1866"/>
                    <a:pt x="1006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8236608" y="2817079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250" y="1"/>
                  </a:moveTo>
                  <a:cubicBezTo>
                    <a:pt x="5175" y="1"/>
                    <a:pt x="5100" y="1"/>
                    <a:pt x="5024" y="2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5"/>
                    <a:pt x="5045" y="1744"/>
                  </a:cubicBezTo>
                  <a:cubicBezTo>
                    <a:pt x="7823" y="1713"/>
                    <a:pt x="10068" y="1303"/>
                    <a:pt x="10068" y="822"/>
                  </a:cubicBezTo>
                  <a:cubicBezTo>
                    <a:pt x="10068" y="353"/>
                    <a:pt x="7924" y="1"/>
                    <a:pt x="5250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8309176" y="2843303"/>
              <a:ext cx="554792" cy="55847"/>
            </a:xfrm>
            <a:custGeom>
              <a:avLst/>
              <a:gdLst/>
              <a:ahLst/>
              <a:cxnLst/>
              <a:rect l="l" t="t" r="r" b="b"/>
              <a:pathLst>
                <a:path w="7997" h="805" extrusionOk="0">
                  <a:moveTo>
                    <a:pt x="4381" y="1"/>
                  </a:moveTo>
                  <a:cubicBezTo>
                    <a:pt x="4252" y="1"/>
                    <a:pt x="4121" y="2"/>
                    <a:pt x="3988" y="3"/>
                  </a:cubicBezTo>
                  <a:cubicBezTo>
                    <a:pt x="1784" y="23"/>
                    <a:pt x="0" y="218"/>
                    <a:pt x="0" y="444"/>
                  </a:cubicBezTo>
                  <a:cubicBezTo>
                    <a:pt x="0" y="647"/>
                    <a:pt x="1597" y="804"/>
                    <a:pt x="3628" y="804"/>
                  </a:cubicBezTo>
                  <a:cubicBezTo>
                    <a:pt x="3750" y="804"/>
                    <a:pt x="3874" y="804"/>
                    <a:pt x="3999" y="802"/>
                  </a:cubicBezTo>
                  <a:cubicBezTo>
                    <a:pt x="6203" y="782"/>
                    <a:pt x="7997" y="587"/>
                    <a:pt x="7997" y="362"/>
                  </a:cubicBezTo>
                  <a:cubicBezTo>
                    <a:pt x="7987" y="150"/>
                    <a:pt x="6410" y="1"/>
                    <a:pt x="438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8308482" y="2843303"/>
              <a:ext cx="554792" cy="38642"/>
            </a:xfrm>
            <a:custGeom>
              <a:avLst/>
              <a:gdLst/>
              <a:ahLst/>
              <a:cxnLst/>
              <a:rect l="l" t="t" r="r" b="b"/>
              <a:pathLst>
                <a:path w="7997" h="557" extrusionOk="0">
                  <a:moveTo>
                    <a:pt x="4389" y="1"/>
                  </a:moveTo>
                  <a:cubicBezTo>
                    <a:pt x="4261" y="1"/>
                    <a:pt x="4130" y="2"/>
                    <a:pt x="3998" y="3"/>
                  </a:cubicBezTo>
                  <a:cubicBezTo>
                    <a:pt x="1794" y="13"/>
                    <a:pt x="0" y="218"/>
                    <a:pt x="0" y="444"/>
                  </a:cubicBezTo>
                  <a:cubicBezTo>
                    <a:pt x="0" y="485"/>
                    <a:pt x="62" y="526"/>
                    <a:pt x="174" y="556"/>
                  </a:cubicBezTo>
                  <a:cubicBezTo>
                    <a:pt x="667" y="382"/>
                    <a:pt x="2194" y="249"/>
                    <a:pt x="3998" y="239"/>
                  </a:cubicBezTo>
                  <a:cubicBezTo>
                    <a:pt x="4152" y="237"/>
                    <a:pt x="4304" y="236"/>
                    <a:pt x="4453" y="236"/>
                  </a:cubicBezTo>
                  <a:cubicBezTo>
                    <a:pt x="6055" y="236"/>
                    <a:pt x="7372" y="335"/>
                    <a:pt x="7822" y="485"/>
                  </a:cubicBezTo>
                  <a:cubicBezTo>
                    <a:pt x="7935" y="444"/>
                    <a:pt x="7996" y="403"/>
                    <a:pt x="7996" y="362"/>
                  </a:cubicBezTo>
                  <a:cubicBezTo>
                    <a:pt x="7996" y="150"/>
                    <a:pt x="6411" y="1"/>
                    <a:pt x="438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8237372" y="2758804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1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9"/>
                    <a:pt x="4721" y="2299"/>
                  </a:cubicBezTo>
                  <a:cubicBezTo>
                    <a:pt x="4828" y="2299"/>
                    <a:pt x="4935" y="2298"/>
                    <a:pt x="5044" y="2297"/>
                  </a:cubicBezTo>
                  <a:cubicBezTo>
                    <a:pt x="7822" y="2277"/>
                    <a:pt x="10067" y="1867"/>
                    <a:pt x="1006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8236608" y="2699765"/>
              <a:ext cx="698468" cy="121059"/>
            </a:xfrm>
            <a:custGeom>
              <a:avLst/>
              <a:gdLst/>
              <a:ahLst/>
              <a:cxnLst/>
              <a:rect l="l" t="t" r="r" b="b"/>
              <a:pathLst>
                <a:path w="10068" h="1745" extrusionOk="0">
                  <a:moveTo>
                    <a:pt x="5244" y="0"/>
                  </a:moveTo>
                  <a:cubicBezTo>
                    <a:pt x="5171" y="0"/>
                    <a:pt x="5098" y="0"/>
                    <a:pt x="5024" y="1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4"/>
                    <a:pt x="5045" y="1744"/>
                  </a:cubicBezTo>
                  <a:cubicBezTo>
                    <a:pt x="7823" y="1713"/>
                    <a:pt x="10068" y="1303"/>
                    <a:pt x="10068" y="821"/>
                  </a:cubicBezTo>
                  <a:cubicBezTo>
                    <a:pt x="10068" y="362"/>
                    <a:pt x="7921" y="0"/>
                    <a:pt x="524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8309176" y="2725989"/>
              <a:ext cx="554792" cy="55916"/>
            </a:xfrm>
            <a:custGeom>
              <a:avLst/>
              <a:gdLst/>
              <a:ahLst/>
              <a:cxnLst/>
              <a:rect l="l" t="t" r="r" b="b"/>
              <a:pathLst>
                <a:path w="7997" h="806" extrusionOk="0">
                  <a:moveTo>
                    <a:pt x="4361" y="1"/>
                  </a:moveTo>
                  <a:cubicBezTo>
                    <a:pt x="4238" y="1"/>
                    <a:pt x="4114" y="1"/>
                    <a:pt x="3988" y="2"/>
                  </a:cubicBezTo>
                  <a:cubicBezTo>
                    <a:pt x="1784" y="23"/>
                    <a:pt x="0" y="218"/>
                    <a:pt x="0" y="443"/>
                  </a:cubicBezTo>
                  <a:cubicBezTo>
                    <a:pt x="0" y="642"/>
                    <a:pt x="1527" y="805"/>
                    <a:pt x="3495" y="805"/>
                  </a:cubicBezTo>
                  <a:cubicBezTo>
                    <a:pt x="3660" y="805"/>
                    <a:pt x="3828" y="804"/>
                    <a:pt x="3999" y="802"/>
                  </a:cubicBezTo>
                  <a:cubicBezTo>
                    <a:pt x="6203" y="781"/>
                    <a:pt x="7997" y="587"/>
                    <a:pt x="7997" y="361"/>
                  </a:cubicBezTo>
                  <a:cubicBezTo>
                    <a:pt x="7987" y="158"/>
                    <a:pt x="6399" y="1"/>
                    <a:pt x="436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8308482" y="2725989"/>
              <a:ext cx="554792" cy="38572"/>
            </a:xfrm>
            <a:custGeom>
              <a:avLst/>
              <a:gdLst/>
              <a:ahLst/>
              <a:cxnLst/>
              <a:rect l="l" t="t" r="r" b="b"/>
              <a:pathLst>
                <a:path w="7997" h="556" extrusionOk="0">
                  <a:moveTo>
                    <a:pt x="4369" y="1"/>
                  </a:moveTo>
                  <a:cubicBezTo>
                    <a:pt x="4247" y="1"/>
                    <a:pt x="4123" y="1"/>
                    <a:pt x="3998" y="2"/>
                  </a:cubicBezTo>
                  <a:cubicBezTo>
                    <a:pt x="1794" y="23"/>
                    <a:pt x="0" y="218"/>
                    <a:pt x="0" y="443"/>
                  </a:cubicBezTo>
                  <a:cubicBezTo>
                    <a:pt x="0" y="484"/>
                    <a:pt x="62" y="525"/>
                    <a:pt x="174" y="556"/>
                  </a:cubicBezTo>
                  <a:cubicBezTo>
                    <a:pt x="667" y="392"/>
                    <a:pt x="2194" y="248"/>
                    <a:pt x="3998" y="238"/>
                  </a:cubicBezTo>
                  <a:cubicBezTo>
                    <a:pt x="4152" y="236"/>
                    <a:pt x="4304" y="236"/>
                    <a:pt x="4453" y="236"/>
                  </a:cubicBezTo>
                  <a:cubicBezTo>
                    <a:pt x="6055" y="236"/>
                    <a:pt x="7372" y="334"/>
                    <a:pt x="7822" y="484"/>
                  </a:cubicBezTo>
                  <a:cubicBezTo>
                    <a:pt x="7935" y="443"/>
                    <a:pt x="7996" y="402"/>
                    <a:pt x="7996" y="361"/>
                  </a:cubicBezTo>
                  <a:cubicBezTo>
                    <a:pt x="7996" y="158"/>
                    <a:pt x="6400" y="1"/>
                    <a:pt x="436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7925111" y="379076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1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4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8600763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855809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509048" y="374879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8447858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838028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8307025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7925111" y="3726040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4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15"/>
                    <a:pt x="5044" y="1815"/>
                  </a:cubicBezTo>
                  <a:cubicBezTo>
                    <a:pt x="7833" y="1815"/>
                    <a:pt x="10088" y="1416"/>
                    <a:pt x="10088" y="913"/>
                  </a:cubicBezTo>
                  <a:cubicBezTo>
                    <a:pt x="10088" y="401"/>
                    <a:pt x="7833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996984" y="37530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8" y="0"/>
                  </a:moveTo>
                  <a:cubicBezTo>
                    <a:pt x="1794" y="0"/>
                    <a:pt x="0" y="185"/>
                    <a:pt x="0" y="421"/>
                  </a:cubicBezTo>
                  <a:cubicBezTo>
                    <a:pt x="0" y="657"/>
                    <a:pt x="1794" y="841"/>
                    <a:pt x="4008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7996984" y="3752403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8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77" y="379"/>
                    <a:pt x="2204" y="256"/>
                    <a:pt x="4008" y="256"/>
                  </a:cubicBezTo>
                  <a:cubicBezTo>
                    <a:pt x="5823" y="256"/>
                    <a:pt x="7340" y="379"/>
                    <a:pt x="7842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7883138" y="3658468"/>
              <a:ext cx="699924" cy="164419"/>
            </a:xfrm>
            <a:custGeom>
              <a:avLst/>
              <a:gdLst/>
              <a:ahLst/>
              <a:cxnLst/>
              <a:rect l="l" t="t" r="r" b="b"/>
              <a:pathLst>
                <a:path w="10089" h="2370" extrusionOk="0">
                  <a:moveTo>
                    <a:pt x="1" y="1"/>
                  </a:moveTo>
                  <a:lnTo>
                    <a:pt x="1" y="1457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7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890284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933644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982762" y="3616566"/>
              <a:ext cx="16373" cy="231157"/>
            </a:xfrm>
            <a:custGeom>
              <a:avLst/>
              <a:gdLst/>
              <a:ahLst/>
              <a:cxnLst/>
              <a:rect l="l" t="t" r="r" b="b"/>
              <a:pathLst>
                <a:path w="236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8184715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55879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851543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8466381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8405192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833831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826505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7883138" y="3593810"/>
              <a:ext cx="699924" cy="125916"/>
            </a:xfrm>
            <a:custGeom>
              <a:avLst/>
              <a:gdLst/>
              <a:ahLst/>
              <a:cxnLst/>
              <a:rect l="l" t="t" r="r" b="b"/>
              <a:pathLst>
                <a:path w="10089" h="1815" extrusionOk="0">
                  <a:moveTo>
                    <a:pt x="5045" y="0"/>
                  </a:moveTo>
                  <a:cubicBezTo>
                    <a:pt x="2256" y="0"/>
                    <a:pt x="1" y="400"/>
                    <a:pt x="1" y="902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23" y="1815"/>
                    <a:pt x="10088" y="1415"/>
                    <a:pt x="10088" y="902"/>
                  </a:cubicBezTo>
                  <a:cubicBezTo>
                    <a:pt x="10088" y="400"/>
                    <a:pt x="7823" y="0"/>
                    <a:pt x="504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7955012" y="36207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9" y="1"/>
                  </a:moveTo>
                  <a:cubicBezTo>
                    <a:pt x="1794" y="1"/>
                    <a:pt x="0" y="185"/>
                    <a:pt x="0" y="421"/>
                  </a:cubicBezTo>
                  <a:cubicBezTo>
                    <a:pt x="0" y="657"/>
                    <a:pt x="1794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955012" y="3620104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9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67" y="380"/>
                    <a:pt x="2194" y="257"/>
                    <a:pt x="4009" y="257"/>
                  </a:cubicBezTo>
                  <a:cubicBezTo>
                    <a:pt x="5813" y="257"/>
                    <a:pt x="7340" y="380"/>
                    <a:pt x="7843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20115" y="354399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0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7927955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797062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8019739" y="350202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822169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8595768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8552408" y="3502026"/>
              <a:ext cx="17136" cy="231227"/>
            </a:xfrm>
            <a:custGeom>
              <a:avLst/>
              <a:gdLst/>
              <a:ahLst/>
              <a:cxnLst/>
              <a:rect l="l" t="t" r="r" b="b"/>
              <a:pathLst>
                <a:path w="24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850405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844286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37529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8302030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7920115" y="3479271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7992683" y="3506327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65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0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7992683" y="3505564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1"/>
                  </a:moveTo>
                  <a:cubicBezTo>
                    <a:pt x="1784" y="1"/>
                    <a:pt x="1" y="206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57"/>
                    <a:pt x="3999" y="257"/>
                  </a:cubicBezTo>
                  <a:cubicBezTo>
                    <a:pt x="5813" y="257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31"/>
                  </a:cubicBezTo>
                  <a:cubicBezTo>
                    <a:pt x="8007" y="196"/>
                    <a:pt x="621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868222" y="3420232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9"/>
                    <a:pt x="2256" y="2359"/>
                    <a:pt x="5044" y="2359"/>
                  </a:cubicBezTo>
                  <a:cubicBezTo>
                    <a:pt x="782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7875368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7918034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6" y="332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7967083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7" y="3322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8543181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850051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8451396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8390276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832270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8249443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7867529" y="335481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66" y="1"/>
                    <a:pt x="0" y="411"/>
                    <a:pt x="0" y="913"/>
                  </a:cubicBezTo>
                  <a:cubicBezTo>
                    <a:pt x="0" y="1415"/>
                    <a:pt x="226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7939333" y="3381867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6"/>
                    <a:pt x="1795" y="851"/>
                    <a:pt x="4009" y="851"/>
                  </a:cubicBezTo>
                  <a:cubicBezTo>
                    <a:pt x="6223" y="851"/>
                    <a:pt x="8017" y="656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39333" y="3381867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79"/>
                    <a:pt x="2205" y="246"/>
                    <a:pt x="4009" y="246"/>
                  </a:cubicBezTo>
                  <a:cubicBezTo>
                    <a:pt x="5824" y="246"/>
                    <a:pt x="7341" y="379"/>
                    <a:pt x="7853" y="554"/>
                  </a:cubicBezTo>
                  <a:cubicBezTo>
                    <a:pt x="796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893128" y="3297229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56"/>
                  </a:lnTo>
                  <a:cubicBezTo>
                    <a:pt x="0" y="1958"/>
                    <a:pt x="2266" y="2358"/>
                    <a:pt x="5044" y="2358"/>
                  </a:cubicBezTo>
                  <a:cubicBezTo>
                    <a:pt x="7832" y="2358"/>
                    <a:pt x="10088" y="1958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568780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8526114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476996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8415876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8348304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893128" y="323180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2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2"/>
                  </a:cubicBezTo>
                  <a:cubicBezTo>
                    <a:pt x="10088" y="410"/>
                    <a:pt x="783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964932" y="3258795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657"/>
                    <a:pt x="1795" y="852"/>
                    <a:pt x="4009" y="852"/>
                  </a:cubicBezTo>
                  <a:cubicBezTo>
                    <a:pt x="6223" y="852"/>
                    <a:pt x="8017" y="657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964932" y="3258795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57"/>
                    <a:pt x="4009" y="257"/>
                  </a:cubicBezTo>
                  <a:cubicBezTo>
                    <a:pt x="5824" y="257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7853306" y="318269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1"/>
                  </a:moveTo>
                  <a:lnTo>
                    <a:pt x="0" y="1446"/>
                  </a:lnTo>
                  <a:cubicBezTo>
                    <a:pt x="0" y="1949"/>
                    <a:pt x="2256" y="2359"/>
                    <a:pt x="5044" y="2359"/>
                  </a:cubicBezTo>
                  <a:cubicBezTo>
                    <a:pt x="783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7853306" y="3117268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2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7925111" y="314501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7925111" y="3144325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79"/>
                    <a:pt x="2205" y="256"/>
                    <a:pt x="4009" y="256"/>
                  </a:cubicBezTo>
                  <a:cubicBezTo>
                    <a:pt x="5813" y="256"/>
                    <a:pt x="7341" y="379"/>
                    <a:pt x="7843" y="554"/>
                  </a:cubicBezTo>
                  <a:cubicBezTo>
                    <a:pt x="795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7887439" y="306822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46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22" y="2358"/>
                    <a:pt x="10088" y="1948"/>
                    <a:pt x="10088" y="144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7887439" y="300279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0"/>
                    <a:pt x="782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7959243" y="303047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2"/>
                    <a:pt x="4009" y="842"/>
                  </a:cubicBezTo>
                  <a:cubicBezTo>
                    <a:pt x="6223" y="842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959243" y="3029785"/>
              <a:ext cx="556943" cy="38503"/>
            </a:xfrm>
            <a:custGeom>
              <a:avLst/>
              <a:gdLst/>
              <a:ahLst/>
              <a:cxnLst/>
              <a:rect l="l" t="t" r="r" b="b"/>
              <a:pathLst>
                <a:path w="802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195" y="257"/>
                    <a:pt x="4009" y="257"/>
                  </a:cubicBezTo>
                  <a:cubicBezTo>
                    <a:pt x="5813" y="257"/>
                    <a:pt x="7341" y="380"/>
                    <a:pt x="7853" y="554"/>
                  </a:cubicBezTo>
                  <a:cubicBezTo>
                    <a:pt x="7966" y="513"/>
                    <a:pt x="8028" y="472"/>
                    <a:pt x="8028" y="421"/>
                  </a:cubicBezTo>
                  <a:cubicBezTo>
                    <a:pt x="8028" y="195"/>
                    <a:pt x="6234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853306" y="2943066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03812" y="2901093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7952861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8081553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853306" y="2877575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925111" y="2905325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7925111" y="2904632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205" y="257"/>
                    <a:pt x="4009" y="257"/>
                  </a:cubicBezTo>
                  <a:cubicBezTo>
                    <a:pt x="5813" y="257"/>
                    <a:pt x="7341" y="380"/>
                    <a:pt x="784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7920115" y="2832828"/>
              <a:ext cx="699924" cy="162892"/>
            </a:xfrm>
            <a:custGeom>
              <a:avLst/>
              <a:gdLst/>
              <a:ahLst/>
              <a:cxnLst/>
              <a:rect l="l" t="t" r="r" b="b"/>
              <a:pathLst>
                <a:path w="10089" h="2348" extrusionOk="0">
                  <a:moveTo>
                    <a:pt x="1" y="0"/>
                  </a:moveTo>
                  <a:lnTo>
                    <a:pt x="1" y="1445"/>
                  </a:lnTo>
                  <a:cubicBezTo>
                    <a:pt x="1" y="1948"/>
                    <a:pt x="2256" y="2348"/>
                    <a:pt x="5045" y="2348"/>
                  </a:cubicBezTo>
                  <a:cubicBezTo>
                    <a:pt x="7833" y="2348"/>
                    <a:pt x="10088" y="195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7927955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7970621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8080859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7920115" y="2767337"/>
              <a:ext cx="699924" cy="126679"/>
            </a:xfrm>
            <a:custGeom>
              <a:avLst/>
              <a:gdLst/>
              <a:ahLst/>
              <a:cxnLst/>
              <a:rect l="l" t="t" r="r" b="b"/>
              <a:pathLst>
                <a:path w="10089" h="1826" extrusionOk="0">
                  <a:moveTo>
                    <a:pt x="5045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26"/>
                    <a:pt x="5045" y="1826"/>
                  </a:cubicBezTo>
                  <a:cubicBezTo>
                    <a:pt x="7833" y="1826"/>
                    <a:pt x="10088" y="1416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992683" y="2794393"/>
              <a:ext cx="555486" cy="59108"/>
            </a:xfrm>
            <a:custGeom>
              <a:avLst/>
              <a:gdLst/>
              <a:ahLst/>
              <a:cxnLst/>
              <a:rect l="l" t="t" r="r" b="b"/>
              <a:pathLst>
                <a:path w="8007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84" y="851"/>
                    <a:pt x="3999" y="851"/>
                  </a:cubicBezTo>
                  <a:cubicBezTo>
                    <a:pt x="6213" y="851"/>
                    <a:pt x="8007" y="657"/>
                    <a:pt x="8007" y="431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92683" y="2794393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0"/>
                  </a:moveTo>
                  <a:cubicBezTo>
                    <a:pt x="1784" y="0"/>
                    <a:pt x="1" y="195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46"/>
                    <a:pt x="3999" y="246"/>
                  </a:cubicBezTo>
                  <a:cubicBezTo>
                    <a:pt x="5813" y="246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7881751" y="2711212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889590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932256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7981305" y="2669240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8042495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8110067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7881751" y="264572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7953555" y="2672778"/>
              <a:ext cx="556249" cy="59108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95" y="851"/>
                    <a:pt x="4009" y="851"/>
                  </a:cubicBezTo>
                  <a:cubicBezTo>
                    <a:pt x="6223" y="851"/>
                    <a:pt x="8017" y="657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7953555" y="2672778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46"/>
                    <a:pt x="4009" y="246"/>
                  </a:cubicBezTo>
                  <a:cubicBezTo>
                    <a:pt x="5824" y="246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7920115" y="2596673"/>
              <a:ext cx="699924" cy="163656"/>
            </a:xfrm>
            <a:custGeom>
              <a:avLst/>
              <a:gdLst/>
              <a:ahLst/>
              <a:cxnLst/>
              <a:rect l="l" t="t" r="r" b="b"/>
              <a:pathLst>
                <a:path w="10089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8"/>
                    <a:pt x="2256" y="2358"/>
                    <a:pt x="5045" y="2358"/>
                  </a:cubicBezTo>
                  <a:cubicBezTo>
                    <a:pt x="7833" y="2358"/>
                    <a:pt x="10088" y="1948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7927955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970621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8019739" y="255470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080859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8148432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920115" y="2531945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00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7992683" y="2559002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64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1"/>
                  </a:cubicBezTo>
                  <a:cubicBezTo>
                    <a:pt x="800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7992683" y="2559002"/>
              <a:ext cx="555486" cy="37740"/>
            </a:xfrm>
            <a:custGeom>
              <a:avLst/>
              <a:gdLst/>
              <a:ahLst/>
              <a:cxnLst/>
              <a:rect l="l" t="t" r="r" b="b"/>
              <a:pathLst>
                <a:path w="8007" h="544" extrusionOk="0">
                  <a:moveTo>
                    <a:pt x="3999" y="0"/>
                  </a:moveTo>
                  <a:cubicBezTo>
                    <a:pt x="1784" y="0"/>
                    <a:pt x="1" y="185"/>
                    <a:pt x="1" y="421"/>
                  </a:cubicBezTo>
                  <a:cubicBezTo>
                    <a:pt x="1" y="462"/>
                    <a:pt x="52" y="503"/>
                    <a:pt x="165" y="544"/>
                  </a:cubicBezTo>
                  <a:cubicBezTo>
                    <a:pt x="657" y="369"/>
                    <a:pt x="2194" y="236"/>
                    <a:pt x="3999" y="236"/>
                  </a:cubicBezTo>
                  <a:cubicBezTo>
                    <a:pt x="5813" y="236"/>
                    <a:pt x="7330" y="369"/>
                    <a:pt x="7833" y="544"/>
                  </a:cubicBezTo>
                  <a:cubicBezTo>
                    <a:pt x="7945" y="503"/>
                    <a:pt x="8007" y="46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540352" y="3339201"/>
              <a:ext cx="561174" cy="656288"/>
            </a:xfrm>
            <a:custGeom>
              <a:avLst/>
              <a:gdLst/>
              <a:ahLst/>
              <a:cxnLst/>
              <a:rect l="l" t="t" r="r" b="b"/>
              <a:pathLst>
                <a:path w="8089" h="9460" extrusionOk="0">
                  <a:moveTo>
                    <a:pt x="4060" y="0"/>
                  </a:moveTo>
                  <a:lnTo>
                    <a:pt x="1" y="8591"/>
                  </a:lnTo>
                  <a:lnTo>
                    <a:pt x="769" y="9032"/>
                  </a:lnTo>
                  <a:cubicBezTo>
                    <a:pt x="1375" y="9322"/>
                    <a:pt x="2016" y="9459"/>
                    <a:pt x="2653" y="9459"/>
                  </a:cubicBezTo>
                  <a:cubicBezTo>
                    <a:pt x="4399" y="9459"/>
                    <a:pt x="6110" y="8427"/>
                    <a:pt x="6951" y="6684"/>
                  </a:cubicBezTo>
                  <a:cubicBezTo>
                    <a:pt x="8089" y="4295"/>
                    <a:pt x="7177" y="1487"/>
                    <a:pt x="4911" y="400"/>
                  </a:cubicBezTo>
                  <a:lnTo>
                    <a:pt x="4060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7333403" y="3318042"/>
              <a:ext cx="728299" cy="657883"/>
            </a:xfrm>
            <a:custGeom>
              <a:avLst/>
              <a:gdLst/>
              <a:ahLst/>
              <a:cxnLst/>
              <a:rect l="l" t="t" r="r" b="b"/>
              <a:pathLst>
                <a:path w="10498" h="9483" extrusionOk="0">
                  <a:moveTo>
                    <a:pt x="5436" y="0"/>
                  </a:moveTo>
                  <a:cubicBezTo>
                    <a:pt x="3691" y="0"/>
                    <a:pt x="1980" y="1033"/>
                    <a:pt x="1138" y="2776"/>
                  </a:cubicBezTo>
                  <a:cubicBezTo>
                    <a:pt x="0" y="5164"/>
                    <a:pt x="903" y="7973"/>
                    <a:pt x="3178" y="9060"/>
                  </a:cubicBezTo>
                  <a:cubicBezTo>
                    <a:pt x="3783" y="9347"/>
                    <a:pt x="4422" y="9483"/>
                    <a:pt x="5058" y="9483"/>
                  </a:cubicBezTo>
                  <a:cubicBezTo>
                    <a:pt x="6804" y="9483"/>
                    <a:pt x="8515" y="8454"/>
                    <a:pt x="9350" y="6702"/>
                  </a:cubicBezTo>
                  <a:cubicBezTo>
                    <a:pt x="10498" y="4324"/>
                    <a:pt x="9586" y="1515"/>
                    <a:pt x="7320" y="428"/>
                  </a:cubicBezTo>
                  <a:cubicBezTo>
                    <a:pt x="6714" y="138"/>
                    <a:pt x="6073" y="0"/>
                    <a:pt x="543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7366842" y="3318042"/>
              <a:ext cx="625207" cy="482781"/>
            </a:xfrm>
            <a:custGeom>
              <a:avLst/>
              <a:gdLst/>
              <a:ahLst/>
              <a:cxnLst/>
              <a:rect l="l" t="t" r="r" b="b"/>
              <a:pathLst>
                <a:path w="9012" h="6959" extrusionOk="0">
                  <a:moveTo>
                    <a:pt x="4954" y="0"/>
                  </a:moveTo>
                  <a:cubicBezTo>
                    <a:pt x="3209" y="0"/>
                    <a:pt x="1498" y="1033"/>
                    <a:pt x="656" y="2776"/>
                  </a:cubicBezTo>
                  <a:cubicBezTo>
                    <a:pt x="21" y="4088"/>
                    <a:pt x="0" y="5626"/>
                    <a:pt x="615" y="6958"/>
                  </a:cubicBezTo>
                  <a:cubicBezTo>
                    <a:pt x="103" y="5677"/>
                    <a:pt x="144" y="4231"/>
                    <a:pt x="749" y="2991"/>
                  </a:cubicBezTo>
                  <a:cubicBezTo>
                    <a:pt x="1590" y="1248"/>
                    <a:pt x="3301" y="216"/>
                    <a:pt x="5047" y="216"/>
                  </a:cubicBezTo>
                  <a:cubicBezTo>
                    <a:pt x="5683" y="216"/>
                    <a:pt x="6325" y="353"/>
                    <a:pt x="6930" y="643"/>
                  </a:cubicBezTo>
                  <a:cubicBezTo>
                    <a:pt x="7843" y="1084"/>
                    <a:pt x="8581" y="1822"/>
                    <a:pt x="9011" y="2745"/>
                  </a:cubicBezTo>
                  <a:cubicBezTo>
                    <a:pt x="8601" y="1730"/>
                    <a:pt x="7822" y="900"/>
                    <a:pt x="6838" y="428"/>
                  </a:cubicBezTo>
                  <a:cubicBezTo>
                    <a:pt x="6232" y="138"/>
                    <a:pt x="5591" y="0"/>
                    <a:pt x="4954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7423037" y="3400391"/>
              <a:ext cx="548340" cy="508172"/>
            </a:xfrm>
            <a:custGeom>
              <a:avLst/>
              <a:gdLst/>
              <a:ahLst/>
              <a:cxnLst/>
              <a:rect l="l" t="t" r="r" b="b"/>
              <a:pathLst>
                <a:path w="7904" h="7325" extrusionOk="0">
                  <a:moveTo>
                    <a:pt x="4210" y="1"/>
                  </a:moveTo>
                  <a:cubicBezTo>
                    <a:pt x="2879" y="1"/>
                    <a:pt x="1555" y="823"/>
                    <a:pt x="892" y="2194"/>
                  </a:cubicBezTo>
                  <a:cubicBezTo>
                    <a:pt x="0" y="4049"/>
                    <a:pt x="656" y="6212"/>
                    <a:pt x="2337" y="7022"/>
                  </a:cubicBezTo>
                  <a:cubicBezTo>
                    <a:pt x="2771" y="7227"/>
                    <a:pt x="3231" y="7324"/>
                    <a:pt x="3691" y="7324"/>
                  </a:cubicBezTo>
                  <a:cubicBezTo>
                    <a:pt x="5026" y="7324"/>
                    <a:pt x="6356" y="6505"/>
                    <a:pt x="7012" y="5125"/>
                  </a:cubicBezTo>
                  <a:cubicBezTo>
                    <a:pt x="7904" y="3280"/>
                    <a:pt x="7258" y="1117"/>
                    <a:pt x="5567" y="307"/>
                  </a:cubicBezTo>
                  <a:cubicBezTo>
                    <a:pt x="5132" y="99"/>
                    <a:pt x="4670" y="1"/>
                    <a:pt x="4210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7423037" y="3392898"/>
              <a:ext cx="548340" cy="508103"/>
            </a:xfrm>
            <a:custGeom>
              <a:avLst/>
              <a:gdLst/>
              <a:ahLst/>
              <a:cxnLst/>
              <a:rect l="l" t="t" r="r" b="b"/>
              <a:pathLst>
                <a:path w="7904" h="7324" extrusionOk="0">
                  <a:moveTo>
                    <a:pt x="4214" y="0"/>
                  </a:moveTo>
                  <a:cubicBezTo>
                    <a:pt x="2882" y="0"/>
                    <a:pt x="1555" y="819"/>
                    <a:pt x="892" y="2199"/>
                  </a:cubicBezTo>
                  <a:cubicBezTo>
                    <a:pt x="0" y="4044"/>
                    <a:pt x="656" y="6207"/>
                    <a:pt x="2348" y="7017"/>
                  </a:cubicBezTo>
                  <a:cubicBezTo>
                    <a:pt x="2780" y="7225"/>
                    <a:pt x="3240" y="7324"/>
                    <a:pt x="3700" y="7324"/>
                  </a:cubicBezTo>
                  <a:cubicBezTo>
                    <a:pt x="5030" y="7324"/>
                    <a:pt x="6360" y="6502"/>
                    <a:pt x="7022" y="5131"/>
                  </a:cubicBezTo>
                  <a:cubicBezTo>
                    <a:pt x="7904" y="3275"/>
                    <a:pt x="7258" y="1112"/>
                    <a:pt x="5567" y="302"/>
                  </a:cubicBezTo>
                  <a:cubicBezTo>
                    <a:pt x="5133" y="98"/>
                    <a:pt x="4673" y="0"/>
                    <a:pt x="421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423037" y="3392482"/>
              <a:ext cx="295191" cy="508103"/>
            </a:xfrm>
            <a:custGeom>
              <a:avLst/>
              <a:gdLst/>
              <a:ahLst/>
              <a:cxnLst/>
              <a:rect l="l" t="t" r="r" b="b"/>
              <a:pathLst>
                <a:path w="4255" h="7324" extrusionOk="0">
                  <a:moveTo>
                    <a:pt x="4229" y="1"/>
                  </a:moveTo>
                  <a:cubicBezTo>
                    <a:pt x="2885" y="1"/>
                    <a:pt x="1554" y="819"/>
                    <a:pt x="892" y="2205"/>
                  </a:cubicBezTo>
                  <a:cubicBezTo>
                    <a:pt x="0" y="4050"/>
                    <a:pt x="646" y="6213"/>
                    <a:pt x="2337" y="7023"/>
                  </a:cubicBezTo>
                  <a:cubicBezTo>
                    <a:pt x="2754" y="7223"/>
                    <a:pt x="3214" y="7324"/>
                    <a:pt x="3674" y="7324"/>
                  </a:cubicBezTo>
                  <a:cubicBezTo>
                    <a:pt x="3803" y="7324"/>
                    <a:pt x="3932" y="7316"/>
                    <a:pt x="4060" y="7300"/>
                  </a:cubicBezTo>
                  <a:cubicBezTo>
                    <a:pt x="3609" y="7300"/>
                    <a:pt x="3168" y="7197"/>
                    <a:pt x="2758" y="7003"/>
                  </a:cubicBezTo>
                  <a:cubicBezTo>
                    <a:pt x="1066" y="6193"/>
                    <a:pt x="410" y="4030"/>
                    <a:pt x="1302" y="2184"/>
                  </a:cubicBezTo>
                  <a:cubicBezTo>
                    <a:pt x="1907" y="934"/>
                    <a:pt x="3055" y="144"/>
                    <a:pt x="4254" y="1"/>
                  </a:cubicBezTo>
                  <a:cubicBezTo>
                    <a:pt x="4246" y="1"/>
                    <a:pt x="4238" y="1"/>
                    <a:pt x="42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573791" y="3492522"/>
              <a:ext cx="258214" cy="298590"/>
            </a:xfrm>
            <a:custGeom>
              <a:avLst/>
              <a:gdLst/>
              <a:ahLst/>
              <a:cxnLst/>
              <a:rect l="l" t="t" r="r" b="b"/>
              <a:pathLst>
                <a:path w="3722" h="4304" extrusionOk="0">
                  <a:moveTo>
                    <a:pt x="2647" y="0"/>
                  </a:moveTo>
                  <a:cubicBezTo>
                    <a:pt x="2637" y="0"/>
                    <a:pt x="2626" y="2"/>
                    <a:pt x="2615" y="4"/>
                  </a:cubicBezTo>
                  <a:cubicBezTo>
                    <a:pt x="258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4" y="332"/>
                    <a:pt x="2040" y="302"/>
                    <a:pt x="1887" y="291"/>
                  </a:cubicBezTo>
                  <a:cubicBezTo>
                    <a:pt x="1853" y="289"/>
                    <a:pt x="1820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4" y="353"/>
                    <a:pt x="1261" y="404"/>
                    <a:pt x="1169" y="476"/>
                  </a:cubicBezTo>
                  <a:cubicBezTo>
                    <a:pt x="1067" y="548"/>
                    <a:pt x="995" y="630"/>
                    <a:pt x="933" y="732"/>
                  </a:cubicBezTo>
                  <a:cubicBezTo>
                    <a:pt x="790" y="948"/>
                    <a:pt x="749" y="1214"/>
                    <a:pt x="810" y="1460"/>
                  </a:cubicBezTo>
                  <a:cubicBezTo>
                    <a:pt x="903" y="1757"/>
                    <a:pt x="1077" y="2014"/>
                    <a:pt x="1323" y="2198"/>
                  </a:cubicBezTo>
                  <a:cubicBezTo>
                    <a:pt x="1466" y="2342"/>
                    <a:pt x="1600" y="2465"/>
                    <a:pt x="1712" y="2557"/>
                  </a:cubicBezTo>
                  <a:cubicBezTo>
                    <a:pt x="1805" y="2639"/>
                    <a:pt x="1897" y="2721"/>
                    <a:pt x="1979" y="2813"/>
                  </a:cubicBezTo>
                  <a:cubicBezTo>
                    <a:pt x="2030" y="2875"/>
                    <a:pt x="2081" y="2936"/>
                    <a:pt x="2112" y="3008"/>
                  </a:cubicBezTo>
                  <a:cubicBezTo>
                    <a:pt x="2133" y="3049"/>
                    <a:pt x="2133" y="3100"/>
                    <a:pt x="2112" y="3152"/>
                  </a:cubicBezTo>
                  <a:cubicBezTo>
                    <a:pt x="2074" y="3213"/>
                    <a:pt x="2013" y="3245"/>
                    <a:pt x="1934" y="3245"/>
                  </a:cubicBezTo>
                  <a:cubicBezTo>
                    <a:pt x="1907" y="3245"/>
                    <a:pt x="1877" y="3241"/>
                    <a:pt x="1846" y="3234"/>
                  </a:cubicBezTo>
                  <a:cubicBezTo>
                    <a:pt x="1692" y="3182"/>
                    <a:pt x="1538" y="3121"/>
                    <a:pt x="1405" y="3029"/>
                  </a:cubicBezTo>
                  <a:cubicBezTo>
                    <a:pt x="1323" y="2977"/>
                    <a:pt x="1251" y="2926"/>
                    <a:pt x="1190" y="2854"/>
                  </a:cubicBezTo>
                  <a:cubicBezTo>
                    <a:pt x="1138" y="2803"/>
                    <a:pt x="1097" y="2752"/>
                    <a:pt x="1067" y="2690"/>
                  </a:cubicBezTo>
                  <a:cubicBezTo>
                    <a:pt x="1046" y="2649"/>
                    <a:pt x="1026" y="2598"/>
                    <a:pt x="1015" y="2547"/>
                  </a:cubicBezTo>
                  <a:cubicBezTo>
                    <a:pt x="1005" y="2506"/>
                    <a:pt x="995" y="2475"/>
                    <a:pt x="995" y="2465"/>
                  </a:cubicBezTo>
                  <a:cubicBezTo>
                    <a:pt x="985" y="2424"/>
                    <a:pt x="964" y="2393"/>
                    <a:pt x="944" y="2372"/>
                  </a:cubicBezTo>
                  <a:cubicBezTo>
                    <a:pt x="923" y="2342"/>
                    <a:pt x="892" y="2311"/>
                    <a:pt x="851" y="2290"/>
                  </a:cubicBezTo>
                  <a:lnTo>
                    <a:pt x="246" y="1921"/>
                  </a:lnTo>
                  <a:cubicBezTo>
                    <a:pt x="225" y="1914"/>
                    <a:pt x="203" y="1907"/>
                    <a:pt x="185" y="1907"/>
                  </a:cubicBezTo>
                  <a:cubicBezTo>
                    <a:pt x="177" y="1907"/>
                    <a:pt x="170" y="1908"/>
                    <a:pt x="164" y="1911"/>
                  </a:cubicBezTo>
                  <a:cubicBezTo>
                    <a:pt x="134" y="1911"/>
                    <a:pt x="103" y="1932"/>
                    <a:pt x="93" y="1962"/>
                  </a:cubicBezTo>
                  <a:cubicBezTo>
                    <a:pt x="41" y="2055"/>
                    <a:pt x="11" y="2157"/>
                    <a:pt x="11" y="2270"/>
                  </a:cubicBezTo>
                  <a:cubicBezTo>
                    <a:pt x="0" y="2393"/>
                    <a:pt x="21" y="2516"/>
                    <a:pt x="62" y="2629"/>
                  </a:cubicBezTo>
                  <a:cubicBezTo>
                    <a:pt x="113" y="2762"/>
                    <a:pt x="175" y="2895"/>
                    <a:pt x="257" y="3018"/>
                  </a:cubicBezTo>
                  <a:cubicBezTo>
                    <a:pt x="339" y="3162"/>
                    <a:pt x="451" y="3285"/>
                    <a:pt x="574" y="3398"/>
                  </a:cubicBezTo>
                  <a:lnTo>
                    <a:pt x="390" y="3715"/>
                  </a:lnTo>
                  <a:cubicBezTo>
                    <a:pt x="369" y="3746"/>
                    <a:pt x="359" y="3787"/>
                    <a:pt x="380" y="3828"/>
                  </a:cubicBezTo>
                  <a:cubicBezTo>
                    <a:pt x="380" y="3859"/>
                    <a:pt x="410" y="3890"/>
                    <a:pt x="441" y="3910"/>
                  </a:cubicBezTo>
                  <a:lnTo>
                    <a:pt x="1056" y="4279"/>
                  </a:lnTo>
                  <a:cubicBezTo>
                    <a:pt x="1079" y="4294"/>
                    <a:pt x="1101" y="4304"/>
                    <a:pt x="1128" y="4304"/>
                  </a:cubicBezTo>
                  <a:cubicBezTo>
                    <a:pt x="1138" y="4304"/>
                    <a:pt x="1148" y="4302"/>
                    <a:pt x="1159" y="4300"/>
                  </a:cubicBezTo>
                  <a:cubicBezTo>
                    <a:pt x="1200" y="4300"/>
                    <a:pt x="1231" y="4269"/>
                    <a:pt x="1241" y="4238"/>
                  </a:cubicBezTo>
                  <a:lnTo>
                    <a:pt x="1425" y="3931"/>
                  </a:lnTo>
                  <a:cubicBezTo>
                    <a:pt x="1579" y="4002"/>
                    <a:pt x="1743" y="4043"/>
                    <a:pt x="1907" y="4074"/>
                  </a:cubicBezTo>
                  <a:cubicBezTo>
                    <a:pt x="1979" y="4090"/>
                    <a:pt x="2053" y="4097"/>
                    <a:pt x="2128" y="4097"/>
                  </a:cubicBezTo>
                  <a:cubicBezTo>
                    <a:pt x="2202" y="4097"/>
                    <a:pt x="2276" y="4090"/>
                    <a:pt x="2348" y="4074"/>
                  </a:cubicBezTo>
                  <a:cubicBezTo>
                    <a:pt x="2481" y="4054"/>
                    <a:pt x="2604" y="4013"/>
                    <a:pt x="2717" y="3941"/>
                  </a:cubicBezTo>
                  <a:cubicBezTo>
                    <a:pt x="2830" y="3859"/>
                    <a:pt x="2922" y="3767"/>
                    <a:pt x="2984" y="3654"/>
                  </a:cubicBezTo>
                  <a:cubicBezTo>
                    <a:pt x="3055" y="3531"/>
                    <a:pt x="3107" y="3398"/>
                    <a:pt x="3127" y="3264"/>
                  </a:cubicBezTo>
                  <a:cubicBezTo>
                    <a:pt x="3148" y="3141"/>
                    <a:pt x="3137" y="3008"/>
                    <a:pt x="3096" y="2885"/>
                  </a:cubicBezTo>
                  <a:cubicBezTo>
                    <a:pt x="3045" y="2752"/>
                    <a:pt x="2973" y="2629"/>
                    <a:pt x="2881" y="2516"/>
                  </a:cubicBezTo>
                  <a:cubicBezTo>
                    <a:pt x="2768" y="2372"/>
                    <a:pt x="2645" y="2239"/>
                    <a:pt x="2502" y="2126"/>
                  </a:cubicBezTo>
                  <a:cubicBezTo>
                    <a:pt x="2348" y="1983"/>
                    <a:pt x="2225" y="1870"/>
                    <a:pt x="2122" y="1778"/>
                  </a:cubicBezTo>
                  <a:cubicBezTo>
                    <a:pt x="2040" y="1706"/>
                    <a:pt x="1958" y="1624"/>
                    <a:pt x="1887" y="1542"/>
                  </a:cubicBezTo>
                  <a:cubicBezTo>
                    <a:pt x="1846" y="1491"/>
                    <a:pt x="1805" y="1429"/>
                    <a:pt x="1784" y="1368"/>
                  </a:cubicBezTo>
                  <a:cubicBezTo>
                    <a:pt x="1774" y="1327"/>
                    <a:pt x="1784" y="1276"/>
                    <a:pt x="1805" y="1245"/>
                  </a:cubicBezTo>
                  <a:cubicBezTo>
                    <a:pt x="1825" y="1204"/>
                    <a:pt x="1866" y="1173"/>
                    <a:pt x="1907" y="1163"/>
                  </a:cubicBezTo>
                  <a:cubicBezTo>
                    <a:pt x="1933" y="1153"/>
                    <a:pt x="1956" y="1147"/>
                    <a:pt x="1979" y="1147"/>
                  </a:cubicBezTo>
                  <a:cubicBezTo>
                    <a:pt x="2002" y="1147"/>
                    <a:pt x="2025" y="1153"/>
                    <a:pt x="2051" y="1163"/>
                  </a:cubicBezTo>
                  <a:cubicBezTo>
                    <a:pt x="2102" y="1173"/>
                    <a:pt x="2163" y="1183"/>
                    <a:pt x="2215" y="1214"/>
                  </a:cubicBezTo>
                  <a:cubicBezTo>
                    <a:pt x="2276" y="1235"/>
                    <a:pt x="2327" y="1265"/>
                    <a:pt x="2389" y="1306"/>
                  </a:cubicBezTo>
                  <a:cubicBezTo>
                    <a:pt x="2461" y="1347"/>
                    <a:pt x="2522" y="1388"/>
                    <a:pt x="2584" y="1450"/>
                  </a:cubicBezTo>
                  <a:cubicBezTo>
                    <a:pt x="2625" y="1491"/>
                    <a:pt x="2656" y="1542"/>
                    <a:pt x="2686" y="1593"/>
                  </a:cubicBezTo>
                  <a:cubicBezTo>
                    <a:pt x="2707" y="1624"/>
                    <a:pt x="2727" y="1665"/>
                    <a:pt x="2738" y="1706"/>
                  </a:cubicBezTo>
                  <a:cubicBezTo>
                    <a:pt x="2748" y="1737"/>
                    <a:pt x="2758" y="1757"/>
                    <a:pt x="2758" y="1778"/>
                  </a:cubicBezTo>
                  <a:cubicBezTo>
                    <a:pt x="2768" y="1809"/>
                    <a:pt x="2779" y="1850"/>
                    <a:pt x="2809" y="1880"/>
                  </a:cubicBezTo>
                  <a:cubicBezTo>
                    <a:pt x="2830" y="1911"/>
                    <a:pt x="2861" y="1942"/>
                    <a:pt x="2902" y="1962"/>
                  </a:cubicBezTo>
                  <a:lnTo>
                    <a:pt x="3506" y="2331"/>
                  </a:lnTo>
                  <a:cubicBezTo>
                    <a:pt x="3537" y="2342"/>
                    <a:pt x="3558" y="2342"/>
                    <a:pt x="3588" y="2342"/>
                  </a:cubicBezTo>
                  <a:cubicBezTo>
                    <a:pt x="3619" y="2331"/>
                    <a:pt x="3650" y="2321"/>
                    <a:pt x="3660" y="2290"/>
                  </a:cubicBezTo>
                  <a:cubicBezTo>
                    <a:pt x="3701" y="2208"/>
                    <a:pt x="3722" y="2106"/>
                    <a:pt x="3722" y="2014"/>
                  </a:cubicBezTo>
                  <a:cubicBezTo>
                    <a:pt x="3722" y="1901"/>
                    <a:pt x="3701" y="1778"/>
                    <a:pt x="3670" y="1665"/>
                  </a:cubicBezTo>
                  <a:cubicBezTo>
                    <a:pt x="3629" y="1532"/>
                    <a:pt x="3568" y="1409"/>
                    <a:pt x="3496" y="1296"/>
                  </a:cubicBezTo>
                  <a:cubicBezTo>
                    <a:pt x="3414" y="1163"/>
                    <a:pt x="3312" y="1040"/>
                    <a:pt x="3199" y="927"/>
                  </a:cubicBezTo>
                  <a:lnTo>
                    <a:pt x="3394" y="589"/>
                  </a:lnTo>
                  <a:cubicBezTo>
                    <a:pt x="3404" y="558"/>
                    <a:pt x="3414" y="517"/>
                    <a:pt x="3404" y="486"/>
                  </a:cubicBezTo>
                  <a:cubicBezTo>
                    <a:pt x="3394" y="445"/>
                    <a:pt x="3363" y="414"/>
                    <a:pt x="3332" y="394"/>
                  </a:cubicBezTo>
                  <a:lnTo>
                    <a:pt x="2727" y="25"/>
                  </a:lnTo>
                  <a:cubicBezTo>
                    <a:pt x="2705" y="10"/>
                    <a:pt x="2677" y="0"/>
                    <a:pt x="2647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566645" y="3487527"/>
              <a:ext cx="258283" cy="297203"/>
            </a:xfrm>
            <a:custGeom>
              <a:avLst/>
              <a:gdLst/>
              <a:ahLst/>
              <a:cxnLst/>
              <a:rect l="l" t="t" r="r" b="b"/>
              <a:pathLst>
                <a:path w="3723" h="4284" extrusionOk="0">
                  <a:moveTo>
                    <a:pt x="2646" y="1"/>
                  </a:moveTo>
                  <a:cubicBezTo>
                    <a:pt x="2636" y="1"/>
                    <a:pt x="2626" y="2"/>
                    <a:pt x="2615" y="5"/>
                  </a:cubicBezTo>
                  <a:cubicBezTo>
                    <a:pt x="257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5" y="333"/>
                    <a:pt x="2041" y="302"/>
                    <a:pt x="1887" y="292"/>
                  </a:cubicBezTo>
                  <a:cubicBezTo>
                    <a:pt x="1854" y="289"/>
                    <a:pt x="1821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5" y="353"/>
                    <a:pt x="1262" y="404"/>
                    <a:pt x="1170" y="476"/>
                  </a:cubicBezTo>
                  <a:cubicBezTo>
                    <a:pt x="1067" y="538"/>
                    <a:pt x="995" y="630"/>
                    <a:pt x="934" y="732"/>
                  </a:cubicBezTo>
                  <a:cubicBezTo>
                    <a:pt x="790" y="948"/>
                    <a:pt x="749" y="1204"/>
                    <a:pt x="811" y="1460"/>
                  </a:cubicBezTo>
                  <a:cubicBezTo>
                    <a:pt x="862" y="1696"/>
                    <a:pt x="1036" y="1942"/>
                    <a:pt x="1323" y="2198"/>
                  </a:cubicBezTo>
                  <a:cubicBezTo>
                    <a:pt x="1467" y="2342"/>
                    <a:pt x="1600" y="2455"/>
                    <a:pt x="1713" y="2557"/>
                  </a:cubicBezTo>
                  <a:cubicBezTo>
                    <a:pt x="1805" y="2639"/>
                    <a:pt x="1897" y="2721"/>
                    <a:pt x="1979" y="2814"/>
                  </a:cubicBezTo>
                  <a:cubicBezTo>
                    <a:pt x="2031" y="2865"/>
                    <a:pt x="2072" y="2926"/>
                    <a:pt x="2102" y="2998"/>
                  </a:cubicBezTo>
                  <a:cubicBezTo>
                    <a:pt x="2133" y="3049"/>
                    <a:pt x="2133" y="3101"/>
                    <a:pt x="2102" y="3142"/>
                  </a:cubicBezTo>
                  <a:cubicBezTo>
                    <a:pt x="2066" y="3207"/>
                    <a:pt x="1994" y="3241"/>
                    <a:pt x="1922" y="3241"/>
                  </a:cubicBezTo>
                  <a:cubicBezTo>
                    <a:pt x="1892" y="3241"/>
                    <a:pt x="1863" y="3236"/>
                    <a:pt x="1836" y="3224"/>
                  </a:cubicBezTo>
                  <a:cubicBezTo>
                    <a:pt x="1682" y="3183"/>
                    <a:pt x="1528" y="3111"/>
                    <a:pt x="1395" y="3029"/>
                  </a:cubicBezTo>
                  <a:cubicBezTo>
                    <a:pt x="1313" y="2967"/>
                    <a:pt x="1241" y="2906"/>
                    <a:pt x="1190" y="2834"/>
                  </a:cubicBezTo>
                  <a:cubicBezTo>
                    <a:pt x="1139" y="2783"/>
                    <a:pt x="1098" y="2732"/>
                    <a:pt x="1067" y="2670"/>
                  </a:cubicBezTo>
                  <a:cubicBezTo>
                    <a:pt x="1047" y="2629"/>
                    <a:pt x="1026" y="2578"/>
                    <a:pt x="1016" y="2526"/>
                  </a:cubicBezTo>
                  <a:cubicBezTo>
                    <a:pt x="1006" y="2485"/>
                    <a:pt x="995" y="2455"/>
                    <a:pt x="995" y="2444"/>
                  </a:cubicBezTo>
                  <a:cubicBezTo>
                    <a:pt x="985" y="2403"/>
                    <a:pt x="965" y="2373"/>
                    <a:pt x="944" y="2352"/>
                  </a:cubicBezTo>
                  <a:cubicBezTo>
                    <a:pt x="924" y="2321"/>
                    <a:pt x="893" y="2291"/>
                    <a:pt x="852" y="2270"/>
                  </a:cubicBezTo>
                  <a:lnTo>
                    <a:pt x="247" y="1901"/>
                  </a:lnTo>
                  <a:cubicBezTo>
                    <a:pt x="225" y="1894"/>
                    <a:pt x="203" y="1887"/>
                    <a:pt x="185" y="1887"/>
                  </a:cubicBezTo>
                  <a:cubicBezTo>
                    <a:pt x="178" y="1887"/>
                    <a:pt x="171" y="1888"/>
                    <a:pt x="165" y="1891"/>
                  </a:cubicBezTo>
                  <a:cubicBezTo>
                    <a:pt x="134" y="1891"/>
                    <a:pt x="103" y="1911"/>
                    <a:pt x="93" y="1942"/>
                  </a:cubicBezTo>
                  <a:cubicBezTo>
                    <a:pt x="42" y="2034"/>
                    <a:pt x="11" y="2137"/>
                    <a:pt x="11" y="2250"/>
                  </a:cubicBezTo>
                  <a:cubicBezTo>
                    <a:pt x="1" y="2373"/>
                    <a:pt x="21" y="2496"/>
                    <a:pt x="62" y="2608"/>
                  </a:cubicBezTo>
                  <a:cubicBezTo>
                    <a:pt x="114" y="2742"/>
                    <a:pt x="175" y="2875"/>
                    <a:pt x="247" y="2998"/>
                  </a:cubicBezTo>
                  <a:cubicBezTo>
                    <a:pt x="339" y="3131"/>
                    <a:pt x="452" y="3265"/>
                    <a:pt x="575" y="3377"/>
                  </a:cubicBezTo>
                  <a:lnTo>
                    <a:pt x="390" y="3695"/>
                  </a:lnTo>
                  <a:cubicBezTo>
                    <a:pt x="370" y="3726"/>
                    <a:pt x="360" y="3767"/>
                    <a:pt x="380" y="3808"/>
                  </a:cubicBezTo>
                  <a:cubicBezTo>
                    <a:pt x="380" y="3839"/>
                    <a:pt x="411" y="3869"/>
                    <a:pt x="442" y="3890"/>
                  </a:cubicBezTo>
                  <a:lnTo>
                    <a:pt x="1047" y="4259"/>
                  </a:lnTo>
                  <a:cubicBezTo>
                    <a:pt x="1077" y="4274"/>
                    <a:pt x="1101" y="4283"/>
                    <a:pt x="1128" y="4283"/>
                  </a:cubicBezTo>
                  <a:cubicBezTo>
                    <a:pt x="1138" y="4283"/>
                    <a:pt x="1148" y="4282"/>
                    <a:pt x="1159" y="4279"/>
                  </a:cubicBezTo>
                  <a:cubicBezTo>
                    <a:pt x="1200" y="4269"/>
                    <a:pt x="1231" y="4249"/>
                    <a:pt x="1241" y="4218"/>
                  </a:cubicBezTo>
                  <a:lnTo>
                    <a:pt x="1426" y="3910"/>
                  </a:lnTo>
                  <a:cubicBezTo>
                    <a:pt x="1580" y="3982"/>
                    <a:pt x="1744" y="4023"/>
                    <a:pt x="1908" y="4054"/>
                  </a:cubicBezTo>
                  <a:cubicBezTo>
                    <a:pt x="1979" y="4064"/>
                    <a:pt x="2054" y="4069"/>
                    <a:pt x="2128" y="4069"/>
                  </a:cubicBezTo>
                  <a:cubicBezTo>
                    <a:pt x="2202" y="4069"/>
                    <a:pt x="2277" y="4064"/>
                    <a:pt x="2348" y="4054"/>
                  </a:cubicBezTo>
                  <a:cubicBezTo>
                    <a:pt x="2482" y="4033"/>
                    <a:pt x="2605" y="3982"/>
                    <a:pt x="2718" y="3910"/>
                  </a:cubicBezTo>
                  <a:cubicBezTo>
                    <a:pt x="2830" y="3839"/>
                    <a:pt x="2923" y="3746"/>
                    <a:pt x="2984" y="3623"/>
                  </a:cubicBezTo>
                  <a:cubicBezTo>
                    <a:pt x="3056" y="3511"/>
                    <a:pt x="3107" y="3377"/>
                    <a:pt x="3128" y="3244"/>
                  </a:cubicBezTo>
                  <a:cubicBezTo>
                    <a:pt x="3148" y="3121"/>
                    <a:pt x="3138" y="2988"/>
                    <a:pt x="3097" y="2865"/>
                  </a:cubicBezTo>
                  <a:cubicBezTo>
                    <a:pt x="3046" y="2732"/>
                    <a:pt x="2974" y="2608"/>
                    <a:pt x="2882" y="2496"/>
                  </a:cubicBezTo>
                  <a:cubicBezTo>
                    <a:pt x="2769" y="2352"/>
                    <a:pt x="2646" y="2219"/>
                    <a:pt x="2502" y="2096"/>
                  </a:cubicBezTo>
                  <a:cubicBezTo>
                    <a:pt x="2348" y="1963"/>
                    <a:pt x="2225" y="1850"/>
                    <a:pt x="2123" y="1758"/>
                  </a:cubicBezTo>
                  <a:cubicBezTo>
                    <a:pt x="2041" y="1686"/>
                    <a:pt x="1959" y="1604"/>
                    <a:pt x="1887" y="1522"/>
                  </a:cubicBezTo>
                  <a:cubicBezTo>
                    <a:pt x="1846" y="1471"/>
                    <a:pt x="1805" y="1409"/>
                    <a:pt x="1785" y="1348"/>
                  </a:cubicBezTo>
                  <a:cubicBezTo>
                    <a:pt x="1774" y="1307"/>
                    <a:pt x="1785" y="1255"/>
                    <a:pt x="1805" y="1225"/>
                  </a:cubicBezTo>
                  <a:cubicBezTo>
                    <a:pt x="1826" y="1184"/>
                    <a:pt x="1867" y="1153"/>
                    <a:pt x="1908" y="1143"/>
                  </a:cubicBezTo>
                  <a:cubicBezTo>
                    <a:pt x="1933" y="1132"/>
                    <a:pt x="1956" y="1127"/>
                    <a:pt x="1979" y="1127"/>
                  </a:cubicBezTo>
                  <a:cubicBezTo>
                    <a:pt x="2002" y="1127"/>
                    <a:pt x="2026" y="1132"/>
                    <a:pt x="2051" y="1143"/>
                  </a:cubicBezTo>
                  <a:cubicBezTo>
                    <a:pt x="2102" y="1153"/>
                    <a:pt x="2164" y="1163"/>
                    <a:pt x="2215" y="1194"/>
                  </a:cubicBezTo>
                  <a:cubicBezTo>
                    <a:pt x="2277" y="1214"/>
                    <a:pt x="2338" y="1245"/>
                    <a:pt x="2389" y="1286"/>
                  </a:cubicBezTo>
                  <a:cubicBezTo>
                    <a:pt x="2461" y="1327"/>
                    <a:pt x="2523" y="1368"/>
                    <a:pt x="2584" y="1430"/>
                  </a:cubicBezTo>
                  <a:cubicBezTo>
                    <a:pt x="2625" y="1471"/>
                    <a:pt x="2656" y="1522"/>
                    <a:pt x="2687" y="1573"/>
                  </a:cubicBezTo>
                  <a:cubicBezTo>
                    <a:pt x="2707" y="1604"/>
                    <a:pt x="2728" y="1645"/>
                    <a:pt x="2738" y="1686"/>
                  </a:cubicBezTo>
                  <a:cubicBezTo>
                    <a:pt x="2748" y="1717"/>
                    <a:pt x="2759" y="1747"/>
                    <a:pt x="2759" y="1758"/>
                  </a:cubicBezTo>
                  <a:cubicBezTo>
                    <a:pt x="2769" y="1788"/>
                    <a:pt x="2779" y="1829"/>
                    <a:pt x="2810" y="1860"/>
                  </a:cubicBezTo>
                  <a:cubicBezTo>
                    <a:pt x="2830" y="1891"/>
                    <a:pt x="2861" y="1922"/>
                    <a:pt x="2902" y="1942"/>
                  </a:cubicBezTo>
                  <a:lnTo>
                    <a:pt x="3507" y="2311"/>
                  </a:lnTo>
                  <a:cubicBezTo>
                    <a:pt x="3529" y="2318"/>
                    <a:pt x="3545" y="2326"/>
                    <a:pt x="3564" y="2326"/>
                  </a:cubicBezTo>
                  <a:cubicBezTo>
                    <a:pt x="3572" y="2326"/>
                    <a:pt x="3580" y="2324"/>
                    <a:pt x="3589" y="2321"/>
                  </a:cubicBezTo>
                  <a:cubicBezTo>
                    <a:pt x="3620" y="2311"/>
                    <a:pt x="3650" y="2301"/>
                    <a:pt x="3661" y="2270"/>
                  </a:cubicBezTo>
                  <a:cubicBezTo>
                    <a:pt x="3702" y="2188"/>
                    <a:pt x="3722" y="2086"/>
                    <a:pt x="3722" y="1993"/>
                  </a:cubicBezTo>
                  <a:cubicBezTo>
                    <a:pt x="3722" y="1881"/>
                    <a:pt x="3702" y="1758"/>
                    <a:pt x="3671" y="1645"/>
                  </a:cubicBezTo>
                  <a:cubicBezTo>
                    <a:pt x="3630" y="1512"/>
                    <a:pt x="3568" y="1389"/>
                    <a:pt x="3497" y="1276"/>
                  </a:cubicBezTo>
                  <a:cubicBezTo>
                    <a:pt x="3415" y="1143"/>
                    <a:pt x="3312" y="1020"/>
                    <a:pt x="3199" y="907"/>
                  </a:cubicBezTo>
                  <a:lnTo>
                    <a:pt x="3394" y="589"/>
                  </a:lnTo>
                  <a:cubicBezTo>
                    <a:pt x="3404" y="558"/>
                    <a:pt x="3415" y="517"/>
                    <a:pt x="3404" y="486"/>
                  </a:cubicBezTo>
                  <a:cubicBezTo>
                    <a:pt x="3384" y="445"/>
                    <a:pt x="3363" y="415"/>
                    <a:pt x="3333" y="394"/>
                  </a:cubicBezTo>
                  <a:lnTo>
                    <a:pt x="2728" y="25"/>
                  </a:lnTo>
                  <a:cubicBezTo>
                    <a:pt x="2698" y="10"/>
                    <a:pt x="2673" y="1"/>
                    <a:pt x="2646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115756" y="3306456"/>
              <a:ext cx="527042" cy="768744"/>
            </a:xfrm>
            <a:custGeom>
              <a:avLst/>
              <a:gdLst/>
              <a:ahLst/>
              <a:cxnLst/>
              <a:rect l="l" t="t" r="r" b="b"/>
              <a:pathLst>
                <a:path w="7597" h="11081" extrusionOk="0">
                  <a:moveTo>
                    <a:pt x="5126" y="1"/>
                  </a:moveTo>
                  <a:lnTo>
                    <a:pt x="4152" y="226"/>
                  </a:lnTo>
                  <a:cubicBezTo>
                    <a:pt x="1558" y="821"/>
                    <a:pt x="0" y="3712"/>
                    <a:pt x="687" y="6684"/>
                  </a:cubicBezTo>
                  <a:cubicBezTo>
                    <a:pt x="1289" y="9280"/>
                    <a:pt x="3401" y="11081"/>
                    <a:pt x="5659" y="11081"/>
                  </a:cubicBezTo>
                  <a:cubicBezTo>
                    <a:pt x="5978" y="11081"/>
                    <a:pt x="6301" y="11045"/>
                    <a:pt x="6622" y="10970"/>
                  </a:cubicBezTo>
                  <a:lnTo>
                    <a:pt x="7596" y="1074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8198244" y="3295425"/>
              <a:ext cx="747516" cy="760558"/>
            </a:xfrm>
            <a:custGeom>
              <a:avLst/>
              <a:gdLst/>
              <a:ahLst/>
              <a:cxnLst/>
              <a:rect l="l" t="t" r="r" b="b"/>
              <a:pathLst>
                <a:path w="10775" h="10963" extrusionOk="0">
                  <a:moveTo>
                    <a:pt x="5106" y="0"/>
                  </a:moveTo>
                  <a:cubicBezTo>
                    <a:pt x="4790" y="0"/>
                    <a:pt x="4470" y="35"/>
                    <a:pt x="4152" y="108"/>
                  </a:cubicBezTo>
                  <a:cubicBezTo>
                    <a:pt x="1548" y="703"/>
                    <a:pt x="0" y="3594"/>
                    <a:pt x="687" y="6567"/>
                  </a:cubicBezTo>
                  <a:cubicBezTo>
                    <a:pt x="1280" y="9162"/>
                    <a:pt x="3399" y="10963"/>
                    <a:pt x="5659" y="10963"/>
                  </a:cubicBezTo>
                  <a:cubicBezTo>
                    <a:pt x="5978" y="10963"/>
                    <a:pt x="6301" y="10927"/>
                    <a:pt x="6623" y="10852"/>
                  </a:cubicBezTo>
                  <a:cubicBezTo>
                    <a:pt x="9216" y="10257"/>
                    <a:pt x="10775" y="7366"/>
                    <a:pt x="10088" y="4404"/>
                  </a:cubicBezTo>
                  <a:cubicBezTo>
                    <a:pt x="9494" y="1796"/>
                    <a:pt x="7370" y="0"/>
                    <a:pt x="510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294954" y="3295425"/>
              <a:ext cx="630896" cy="629856"/>
            </a:xfrm>
            <a:custGeom>
              <a:avLst/>
              <a:gdLst/>
              <a:ahLst/>
              <a:cxnLst/>
              <a:rect l="l" t="t" r="r" b="b"/>
              <a:pathLst>
                <a:path w="9094" h="9079" extrusionOk="0">
                  <a:moveTo>
                    <a:pt x="3712" y="0"/>
                  </a:moveTo>
                  <a:cubicBezTo>
                    <a:pt x="3396" y="0"/>
                    <a:pt x="3076" y="35"/>
                    <a:pt x="2758" y="108"/>
                  </a:cubicBezTo>
                  <a:cubicBezTo>
                    <a:pt x="1610" y="385"/>
                    <a:pt x="615" y="1103"/>
                    <a:pt x="0" y="2107"/>
                  </a:cubicBezTo>
                  <a:cubicBezTo>
                    <a:pt x="615" y="1215"/>
                    <a:pt x="1548" y="580"/>
                    <a:pt x="2615" y="324"/>
                  </a:cubicBezTo>
                  <a:cubicBezTo>
                    <a:pt x="2933" y="251"/>
                    <a:pt x="3252" y="215"/>
                    <a:pt x="3569" y="215"/>
                  </a:cubicBezTo>
                  <a:cubicBezTo>
                    <a:pt x="5830" y="215"/>
                    <a:pt x="7948" y="2011"/>
                    <a:pt x="8550" y="4619"/>
                  </a:cubicBezTo>
                  <a:cubicBezTo>
                    <a:pt x="8929" y="6249"/>
                    <a:pt x="8622" y="7858"/>
                    <a:pt x="7843" y="9078"/>
                  </a:cubicBezTo>
                  <a:cubicBezTo>
                    <a:pt x="8735" y="7838"/>
                    <a:pt x="9093" y="6136"/>
                    <a:pt x="8694" y="4404"/>
                  </a:cubicBezTo>
                  <a:cubicBezTo>
                    <a:pt x="8091" y="1796"/>
                    <a:pt x="5974" y="0"/>
                    <a:pt x="3712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8290652" y="3388597"/>
              <a:ext cx="559787" cy="591075"/>
            </a:xfrm>
            <a:custGeom>
              <a:avLst/>
              <a:gdLst/>
              <a:ahLst/>
              <a:cxnLst/>
              <a:rect l="l" t="t" r="r" b="b"/>
              <a:pathLst>
                <a:path w="8069" h="8520" extrusionOk="0">
                  <a:moveTo>
                    <a:pt x="3755" y="1"/>
                  </a:moveTo>
                  <a:cubicBezTo>
                    <a:pt x="3529" y="1"/>
                    <a:pt x="3302" y="26"/>
                    <a:pt x="3076" y="77"/>
                  </a:cubicBezTo>
                  <a:cubicBezTo>
                    <a:pt x="1139" y="528"/>
                    <a:pt x="1" y="2763"/>
                    <a:pt x="524" y="5070"/>
                  </a:cubicBezTo>
                  <a:cubicBezTo>
                    <a:pt x="994" y="7106"/>
                    <a:pt x="2607" y="8519"/>
                    <a:pt x="4312" y="8519"/>
                  </a:cubicBezTo>
                  <a:cubicBezTo>
                    <a:pt x="4538" y="8519"/>
                    <a:pt x="4766" y="8494"/>
                    <a:pt x="4993" y="8443"/>
                  </a:cubicBezTo>
                  <a:cubicBezTo>
                    <a:pt x="6931" y="7992"/>
                    <a:pt x="8069" y="5757"/>
                    <a:pt x="7546" y="3450"/>
                  </a:cubicBezTo>
                  <a:cubicBezTo>
                    <a:pt x="7075" y="1414"/>
                    <a:pt x="5454" y="1"/>
                    <a:pt x="375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8292109" y="3380619"/>
              <a:ext cx="559787" cy="590728"/>
            </a:xfrm>
            <a:custGeom>
              <a:avLst/>
              <a:gdLst/>
              <a:ahLst/>
              <a:cxnLst/>
              <a:rect l="l" t="t" r="r" b="b"/>
              <a:pathLst>
                <a:path w="8069" h="8515" extrusionOk="0">
                  <a:moveTo>
                    <a:pt x="3764" y="0"/>
                  </a:moveTo>
                  <a:cubicBezTo>
                    <a:pt x="3535" y="0"/>
                    <a:pt x="3305" y="26"/>
                    <a:pt x="3076" y="80"/>
                  </a:cubicBezTo>
                  <a:cubicBezTo>
                    <a:pt x="1138" y="531"/>
                    <a:pt x="0" y="2766"/>
                    <a:pt x="523" y="5072"/>
                  </a:cubicBezTo>
                  <a:cubicBezTo>
                    <a:pt x="993" y="7096"/>
                    <a:pt x="2609" y="8514"/>
                    <a:pt x="4305" y="8514"/>
                  </a:cubicBezTo>
                  <a:cubicBezTo>
                    <a:pt x="4534" y="8514"/>
                    <a:pt x="4764" y="8488"/>
                    <a:pt x="4993" y="8435"/>
                  </a:cubicBezTo>
                  <a:cubicBezTo>
                    <a:pt x="6930" y="7994"/>
                    <a:pt x="8068" y="5759"/>
                    <a:pt x="7545" y="3452"/>
                  </a:cubicBezTo>
                  <a:cubicBezTo>
                    <a:pt x="7076" y="1420"/>
                    <a:pt x="5460" y="0"/>
                    <a:pt x="376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8509741" y="3386793"/>
              <a:ext cx="342851" cy="584554"/>
            </a:xfrm>
            <a:custGeom>
              <a:avLst/>
              <a:gdLst/>
              <a:ahLst/>
              <a:cxnLst/>
              <a:rect l="l" t="t" r="r" b="b"/>
              <a:pathLst>
                <a:path w="4942" h="8426" extrusionOk="0">
                  <a:moveTo>
                    <a:pt x="1374" y="1"/>
                  </a:moveTo>
                  <a:cubicBezTo>
                    <a:pt x="2594" y="483"/>
                    <a:pt x="3629" y="1672"/>
                    <a:pt x="3978" y="3230"/>
                  </a:cubicBezTo>
                  <a:cubicBezTo>
                    <a:pt x="4511" y="5537"/>
                    <a:pt x="3373" y="7772"/>
                    <a:pt x="1436" y="8212"/>
                  </a:cubicBezTo>
                  <a:cubicBezTo>
                    <a:pt x="1210" y="8266"/>
                    <a:pt x="981" y="8292"/>
                    <a:pt x="751" y="8292"/>
                  </a:cubicBezTo>
                  <a:cubicBezTo>
                    <a:pt x="499" y="8292"/>
                    <a:pt x="247" y="8261"/>
                    <a:pt x="0" y="8202"/>
                  </a:cubicBezTo>
                  <a:lnTo>
                    <a:pt x="0" y="8202"/>
                  </a:lnTo>
                  <a:cubicBezTo>
                    <a:pt x="374" y="8350"/>
                    <a:pt x="767" y="8425"/>
                    <a:pt x="1161" y="8425"/>
                  </a:cubicBezTo>
                  <a:cubicBezTo>
                    <a:pt x="1394" y="8425"/>
                    <a:pt x="1627" y="8399"/>
                    <a:pt x="1856" y="8346"/>
                  </a:cubicBezTo>
                  <a:cubicBezTo>
                    <a:pt x="3793" y="7905"/>
                    <a:pt x="4942" y="5670"/>
                    <a:pt x="4408" y="3363"/>
                  </a:cubicBezTo>
                  <a:cubicBezTo>
                    <a:pt x="4009" y="1631"/>
                    <a:pt x="2779" y="349"/>
                    <a:pt x="137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8439325" y="3486763"/>
              <a:ext cx="269591" cy="360542"/>
            </a:xfrm>
            <a:custGeom>
              <a:avLst/>
              <a:gdLst/>
              <a:ahLst/>
              <a:cxnLst/>
              <a:rect l="l" t="t" r="r" b="b"/>
              <a:pathLst>
                <a:path w="3886" h="5197" extrusionOk="0">
                  <a:moveTo>
                    <a:pt x="1498" y="0"/>
                  </a:moveTo>
                  <a:cubicBezTo>
                    <a:pt x="1484" y="0"/>
                    <a:pt x="1470" y="2"/>
                    <a:pt x="1456" y="5"/>
                  </a:cubicBezTo>
                  <a:lnTo>
                    <a:pt x="728" y="231"/>
                  </a:lnTo>
                  <a:cubicBezTo>
                    <a:pt x="657" y="251"/>
                    <a:pt x="605" y="344"/>
                    <a:pt x="626" y="426"/>
                  </a:cubicBezTo>
                  <a:lnTo>
                    <a:pt x="759" y="836"/>
                  </a:lnTo>
                  <a:cubicBezTo>
                    <a:pt x="616" y="918"/>
                    <a:pt x="482" y="1020"/>
                    <a:pt x="370" y="1143"/>
                  </a:cubicBezTo>
                  <a:cubicBezTo>
                    <a:pt x="267" y="1246"/>
                    <a:pt x="185" y="1369"/>
                    <a:pt x="113" y="1502"/>
                  </a:cubicBezTo>
                  <a:cubicBezTo>
                    <a:pt x="62" y="1625"/>
                    <a:pt x="21" y="1758"/>
                    <a:pt x="11" y="1892"/>
                  </a:cubicBezTo>
                  <a:cubicBezTo>
                    <a:pt x="0" y="2025"/>
                    <a:pt x="11" y="2158"/>
                    <a:pt x="52" y="2281"/>
                  </a:cubicBezTo>
                  <a:cubicBezTo>
                    <a:pt x="123" y="2568"/>
                    <a:pt x="298" y="2804"/>
                    <a:pt x="544" y="2958"/>
                  </a:cubicBezTo>
                  <a:cubicBezTo>
                    <a:pt x="727" y="3069"/>
                    <a:pt x="960" y="3125"/>
                    <a:pt x="1248" y="3125"/>
                  </a:cubicBezTo>
                  <a:cubicBezTo>
                    <a:pt x="1330" y="3125"/>
                    <a:pt x="1416" y="3121"/>
                    <a:pt x="1507" y="3112"/>
                  </a:cubicBezTo>
                  <a:cubicBezTo>
                    <a:pt x="1712" y="3091"/>
                    <a:pt x="1907" y="3081"/>
                    <a:pt x="2061" y="3060"/>
                  </a:cubicBezTo>
                  <a:cubicBezTo>
                    <a:pt x="2194" y="3040"/>
                    <a:pt x="2328" y="3040"/>
                    <a:pt x="2461" y="3040"/>
                  </a:cubicBezTo>
                  <a:cubicBezTo>
                    <a:pt x="2543" y="3040"/>
                    <a:pt x="2625" y="3050"/>
                    <a:pt x="2707" y="3071"/>
                  </a:cubicBezTo>
                  <a:cubicBezTo>
                    <a:pt x="2758" y="3091"/>
                    <a:pt x="2799" y="3132"/>
                    <a:pt x="2820" y="3194"/>
                  </a:cubicBezTo>
                  <a:cubicBezTo>
                    <a:pt x="2850" y="3306"/>
                    <a:pt x="2799" y="3429"/>
                    <a:pt x="2686" y="3481"/>
                  </a:cubicBezTo>
                  <a:cubicBezTo>
                    <a:pt x="2543" y="3573"/>
                    <a:pt x="2389" y="3645"/>
                    <a:pt x="2225" y="3696"/>
                  </a:cubicBezTo>
                  <a:cubicBezTo>
                    <a:pt x="2123" y="3727"/>
                    <a:pt x="2030" y="3737"/>
                    <a:pt x="1928" y="3737"/>
                  </a:cubicBezTo>
                  <a:cubicBezTo>
                    <a:pt x="1856" y="3737"/>
                    <a:pt x="1784" y="3727"/>
                    <a:pt x="1712" y="3706"/>
                  </a:cubicBezTo>
                  <a:cubicBezTo>
                    <a:pt x="1661" y="3686"/>
                    <a:pt x="1610" y="3665"/>
                    <a:pt x="1569" y="3645"/>
                  </a:cubicBezTo>
                  <a:lnTo>
                    <a:pt x="1477" y="3593"/>
                  </a:lnTo>
                  <a:cubicBezTo>
                    <a:pt x="1446" y="3573"/>
                    <a:pt x="1405" y="3563"/>
                    <a:pt x="1374" y="3563"/>
                  </a:cubicBezTo>
                  <a:cubicBezTo>
                    <a:pt x="1362" y="3560"/>
                    <a:pt x="1349" y="3558"/>
                    <a:pt x="1336" y="3558"/>
                  </a:cubicBezTo>
                  <a:cubicBezTo>
                    <a:pt x="1304" y="3558"/>
                    <a:pt x="1270" y="3566"/>
                    <a:pt x="1241" y="3573"/>
                  </a:cubicBezTo>
                  <a:lnTo>
                    <a:pt x="523" y="3798"/>
                  </a:lnTo>
                  <a:cubicBezTo>
                    <a:pt x="493" y="3809"/>
                    <a:pt x="462" y="3829"/>
                    <a:pt x="452" y="3860"/>
                  </a:cubicBezTo>
                  <a:cubicBezTo>
                    <a:pt x="441" y="3891"/>
                    <a:pt x="431" y="3921"/>
                    <a:pt x="441" y="3952"/>
                  </a:cubicBezTo>
                  <a:cubicBezTo>
                    <a:pt x="482" y="4075"/>
                    <a:pt x="544" y="4178"/>
                    <a:pt x="636" y="4270"/>
                  </a:cubicBezTo>
                  <a:cubicBezTo>
                    <a:pt x="728" y="4362"/>
                    <a:pt x="841" y="4444"/>
                    <a:pt x="964" y="4506"/>
                  </a:cubicBezTo>
                  <a:cubicBezTo>
                    <a:pt x="1108" y="4578"/>
                    <a:pt x="1251" y="4619"/>
                    <a:pt x="1405" y="4649"/>
                  </a:cubicBezTo>
                  <a:cubicBezTo>
                    <a:pt x="1536" y="4672"/>
                    <a:pt x="1672" y="4684"/>
                    <a:pt x="1806" y="4684"/>
                  </a:cubicBezTo>
                  <a:cubicBezTo>
                    <a:pt x="1850" y="4684"/>
                    <a:pt x="1894" y="4683"/>
                    <a:pt x="1938" y="4680"/>
                  </a:cubicBezTo>
                  <a:lnTo>
                    <a:pt x="2071" y="5090"/>
                  </a:lnTo>
                  <a:cubicBezTo>
                    <a:pt x="2082" y="5121"/>
                    <a:pt x="2102" y="5162"/>
                    <a:pt x="2143" y="5172"/>
                  </a:cubicBezTo>
                  <a:cubicBezTo>
                    <a:pt x="2173" y="5187"/>
                    <a:pt x="2203" y="5197"/>
                    <a:pt x="2233" y="5197"/>
                  </a:cubicBezTo>
                  <a:cubicBezTo>
                    <a:pt x="2244" y="5197"/>
                    <a:pt x="2255" y="5195"/>
                    <a:pt x="2266" y="5193"/>
                  </a:cubicBezTo>
                  <a:lnTo>
                    <a:pt x="2984" y="4967"/>
                  </a:lnTo>
                  <a:cubicBezTo>
                    <a:pt x="3025" y="4957"/>
                    <a:pt x="3055" y="4926"/>
                    <a:pt x="3076" y="4895"/>
                  </a:cubicBezTo>
                  <a:cubicBezTo>
                    <a:pt x="3096" y="4854"/>
                    <a:pt x="3096" y="4813"/>
                    <a:pt x="3086" y="4772"/>
                  </a:cubicBezTo>
                  <a:lnTo>
                    <a:pt x="2963" y="4383"/>
                  </a:lnTo>
                  <a:cubicBezTo>
                    <a:pt x="3127" y="4301"/>
                    <a:pt x="3281" y="4198"/>
                    <a:pt x="3414" y="4085"/>
                  </a:cubicBezTo>
                  <a:cubicBezTo>
                    <a:pt x="3537" y="3983"/>
                    <a:pt x="3650" y="3860"/>
                    <a:pt x="3732" y="3716"/>
                  </a:cubicBezTo>
                  <a:cubicBezTo>
                    <a:pt x="3804" y="3593"/>
                    <a:pt x="3855" y="3450"/>
                    <a:pt x="3876" y="3296"/>
                  </a:cubicBezTo>
                  <a:cubicBezTo>
                    <a:pt x="3886" y="3153"/>
                    <a:pt x="3876" y="2999"/>
                    <a:pt x="3824" y="2845"/>
                  </a:cubicBezTo>
                  <a:cubicBezTo>
                    <a:pt x="3783" y="2691"/>
                    <a:pt x="3711" y="2548"/>
                    <a:pt x="3619" y="2425"/>
                  </a:cubicBezTo>
                  <a:cubicBezTo>
                    <a:pt x="3527" y="2312"/>
                    <a:pt x="3414" y="2230"/>
                    <a:pt x="3291" y="2168"/>
                  </a:cubicBezTo>
                  <a:cubicBezTo>
                    <a:pt x="3148" y="2097"/>
                    <a:pt x="2994" y="2056"/>
                    <a:pt x="2840" y="2045"/>
                  </a:cubicBezTo>
                  <a:cubicBezTo>
                    <a:pt x="2759" y="2041"/>
                    <a:pt x="2679" y="2039"/>
                    <a:pt x="2599" y="2039"/>
                  </a:cubicBezTo>
                  <a:cubicBezTo>
                    <a:pt x="2486" y="2039"/>
                    <a:pt x="2374" y="2044"/>
                    <a:pt x="2266" y="2056"/>
                  </a:cubicBezTo>
                  <a:cubicBezTo>
                    <a:pt x="2051" y="2076"/>
                    <a:pt x="1866" y="2097"/>
                    <a:pt x="1723" y="2107"/>
                  </a:cubicBezTo>
                  <a:cubicBezTo>
                    <a:pt x="1636" y="2114"/>
                    <a:pt x="1554" y="2121"/>
                    <a:pt x="1470" y="2121"/>
                  </a:cubicBezTo>
                  <a:cubicBezTo>
                    <a:pt x="1435" y="2121"/>
                    <a:pt x="1400" y="2120"/>
                    <a:pt x="1364" y="2117"/>
                  </a:cubicBezTo>
                  <a:cubicBezTo>
                    <a:pt x="1292" y="2117"/>
                    <a:pt x="1220" y="2097"/>
                    <a:pt x="1159" y="2066"/>
                  </a:cubicBezTo>
                  <a:cubicBezTo>
                    <a:pt x="1118" y="2045"/>
                    <a:pt x="1077" y="2004"/>
                    <a:pt x="1067" y="1953"/>
                  </a:cubicBezTo>
                  <a:cubicBezTo>
                    <a:pt x="1046" y="1902"/>
                    <a:pt x="1046" y="1840"/>
                    <a:pt x="1067" y="1799"/>
                  </a:cubicBezTo>
                  <a:cubicBezTo>
                    <a:pt x="1087" y="1748"/>
                    <a:pt x="1118" y="1707"/>
                    <a:pt x="1159" y="1666"/>
                  </a:cubicBezTo>
                  <a:cubicBezTo>
                    <a:pt x="1210" y="1625"/>
                    <a:pt x="1261" y="1594"/>
                    <a:pt x="1313" y="1574"/>
                  </a:cubicBezTo>
                  <a:cubicBezTo>
                    <a:pt x="1384" y="1543"/>
                    <a:pt x="1446" y="1512"/>
                    <a:pt x="1518" y="1502"/>
                  </a:cubicBezTo>
                  <a:cubicBezTo>
                    <a:pt x="1600" y="1471"/>
                    <a:pt x="1682" y="1451"/>
                    <a:pt x="1774" y="1451"/>
                  </a:cubicBezTo>
                  <a:cubicBezTo>
                    <a:pt x="1835" y="1451"/>
                    <a:pt x="1897" y="1461"/>
                    <a:pt x="1958" y="1471"/>
                  </a:cubicBezTo>
                  <a:cubicBezTo>
                    <a:pt x="2000" y="1482"/>
                    <a:pt x="2041" y="1502"/>
                    <a:pt x="2082" y="1523"/>
                  </a:cubicBezTo>
                  <a:lnTo>
                    <a:pt x="2153" y="1564"/>
                  </a:lnTo>
                  <a:cubicBezTo>
                    <a:pt x="2194" y="1584"/>
                    <a:pt x="2235" y="1594"/>
                    <a:pt x="2276" y="1594"/>
                  </a:cubicBezTo>
                  <a:cubicBezTo>
                    <a:pt x="2288" y="1597"/>
                    <a:pt x="2300" y="1599"/>
                    <a:pt x="2312" y="1599"/>
                  </a:cubicBezTo>
                  <a:cubicBezTo>
                    <a:pt x="2341" y="1599"/>
                    <a:pt x="2370" y="1591"/>
                    <a:pt x="2399" y="1584"/>
                  </a:cubicBezTo>
                  <a:lnTo>
                    <a:pt x="3117" y="1359"/>
                  </a:lnTo>
                  <a:cubicBezTo>
                    <a:pt x="3148" y="1348"/>
                    <a:pt x="3168" y="1328"/>
                    <a:pt x="3189" y="1297"/>
                  </a:cubicBezTo>
                  <a:cubicBezTo>
                    <a:pt x="3199" y="1266"/>
                    <a:pt x="3209" y="1236"/>
                    <a:pt x="3199" y="1205"/>
                  </a:cubicBezTo>
                  <a:cubicBezTo>
                    <a:pt x="3158" y="1102"/>
                    <a:pt x="3096" y="1010"/>
                    <a:pt x="3014" y="928"/>
                  </a:cubicBezTo>
                  <a:cubicBezTo>
                    <a:pt x="2922" y="846"/>
                    <a:pt x="2820" y="764"/>
                    <a:pt x="2697" y="702"/>
                  </a:cubicBezTo>
                  <a:cubicBezTo>
                    <a:pt x="2563" y="641"/>
                    <a:pt x="2420" y="590"/>
                    <a:pt x="2276" y="559"/>
                  </a:cubicBezTo>
                  <a:cubicBezTo>
                    <a:pt x="2158" y="537"/>
                    <a:pt x="2040" y="520"/>
                    <a:pt x="1918" y="520"/>
                  </a:cubicBezTo>
                  <a:cubicBezTo>
                    <a:pt x="1870" y="520"/>
                    <a:pt x="1823" y="522"/>
                    <a:pt x="1774" y="528"/>
                  </a:cubicBezTo>
                  <a:lnTo>
                    <a:pt x="1651" y="108"/>
                  </a:lnTo>
                  <a:cubicBezTo>
                    <a:pt x="1625" y="40"/>
                    <a:pt x="1565" y="0"/>
                    <a:pt x="14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8446401" y="3479548"/>
              <a:ext cx="270354" cy="360681"/>
            </a:xfrm>
            <a:custGeom>
              <a:avLst/>
              <a:gdLst/>
              <a:ahLst/>
              <a:cxnLst/>
              <a:rect l="l" t="t" r="r" b="b"/>
              <a:pathLst>
                <a:path w="3897" h="5199" extrusionOk="0">
                  <a:moveTo>
                    <a:pt x="1508" y="0"/>
                  </a:moveTo>
                  <a:cubicBezTo>
                    <a:pt x="1491" y="0"/>
                    <a:pt x="1474" y="3"/>
                    <a:pt x="1457" y="7"/>
                  </a:cubicBezTo>
                  <a:lnTo>
                    <a:pt x="739" y="232"/>
                  </a:lnTo>
                  <a:cubicBezTo>
                    <a:pt x="698" y="243"/>
                    <a:pt x="667" y="263"/>
                    <a:pt x="647" y="304"/>
                  </a:cubicBezTo>
                  <a:cubicBezTo>
                    <a:pt x="626" y="345"/>
                    <a:pt x="626" y="386"/>
                    <a:pt x="637" y="427"/>
                  </a:cubicBezTo>
                  <a:lnTo>
                    <a:pt x="760" y="837"/>
                  </a:lnTo>
                  <a:cubicBezTo>
                    <a:pt x="616" y="919"/>
                    <a:pt x="493" y="1022"/>
                    <a:pt x="380" y="1145"/>
                  </a:cubicBezTo>
                  <a:cubicBezTo>
                    <a:pt x="278" y="1247"/>
                    <a:pt x="186" y="1370"/>
                    <a:pt x="124" y="1504"/>
                  </a:cubicBezTo>
                  <a:cubicBezTo>
                    <a:pt x="62" y="1627"/>
                    <a:pt x="32" y="1760"/>
                    <a:pt x="11" y="1893"/>
                  </a:cubicBezTo>
                  <a:cubicBezTo>
                    <a:pt x="1" y="2026"/>
                    <a:pt x="21" y="2160"/>
                    <a:pt x="62" y="2283"/>
                  </a:cubicBezTo>
                  <a:cubicBezTo>
                    <a:pt x="134" y="2570"/>
                    <a:pt x="309" y="2806"/>
                    <a:pt x="555" y="2959"/>
                  </a:cubicBezTo>
                  <a:cubicBezTo>
                    <a:pt x="734" y="3073"/>
                    <a:pt x="971" y="3123"/>
                    <a:pt x="1267" y="3123"/>
                  </a:cubicBezTo>
                  <a:cubicBezTo>
                    <a:pt x="1343" y="3123"/>
                    <a:pt x="1424" y="3119"/>
                    <a:pt x="1508" y="3113"/>
                  </a:cubicBezTo>
                  <a:cubicBezTo>
                    <a:pt x="1723" y="3093"/>
                    <a:pt x="1908" y="3082"/>
                    <a:pt x="2062" y="3062"/>
                  </a:cubicBezTo>
                  <a:cubicBezTo>
                    <a:pt x="2195" y="3041"/>
                    <a:pt x="2328" y="3041"/>
                    <a:pt x="2461" y="3041"/>
                  </a:cubicBezTo>
                  <a:cubicBezTo>
                    <a:pt x="2543" y="3041"/>
                    <a:pt x="2625" y="3052"/>
                    <a:pt x="2707" y="3072"/>
                  </a:cubicBezTo>
                  <a:cubicBezTo>
                    <a:pt x="2759" y="3093"/>
                    <a:pt x="2800" y="3134"/>
                    <a:pt x="2820" y="3195"/>
                  </a:cubicBezTo>
                  <a:cubicBezTo>
                    <a:pt x="2851" y="3308"/>
                    <a:pt x="2800" y="3431"/>
                    <a:pt x="2697" y="3482"/>
                  </a:cubicBezTo>
                  <a:cubicBezTo>
                    <a:pt x="2554" y="3574"/>
                    <a:pt x="2390" y="3646"/>
                    <a:pt x="2226" y="3697"/>
                  </a:cubicBezTo>
                  <a:cubicBezTo>
                    <a:pt x="2133" y="3718"/>
                    <a:pt x="2031" y="3738"/>
                    <a:pt x="1939" y="3738"/>
                  </a:cubicBezTo>
                  <a:cubicBezTo>
                    <a:pt x="1867" y="3738"/>
                    <a:pt x="1795" y="3728"/>
                    <a:pt x="1723" y="3708"/>
                  </a:cubicBezTo>
                  <a:cubicBezTo>
                    <a:pt x="1672" y="3687"/>
                    <a:pt x="1621" y="3667"/>
                    <a:pt x="1569" y="3646"/>
                  </a:cubicBezTo>
                  <a:lnTo>
                    <a:pt x="1487" y="3585"/>
                  </a:lnTo>
                  <a:cubicBezTo>
                    <a:pt x="1446" y="3574"/>
                    <a:pt x="1416" y="3564"/>
                    <a:pt x="1375" y="3564"/>
                  </a:cubicBezTo>
                  <a:cubicBezTo>
                    <a:pt x="1363" y="3561"/>
                    <a:pt x="1351" y="3560"/>
                    <a:pt x="1339" y="3560"/>
                  </a:cubicBezTo>
                  <a:cubicBezTo>
                    <a:pt x="1310" y="3560"/>
                    <a:pt x="1281" y="3567"/>
                    <a:pt x="1252" y="3574"/>
                  </a:cubicBezTo>
                  <a:lnTo>
                    <a:pt x="524" y="3800"/>
                  </a:lnTo>
                  <a:cubicBezTo>
                    <a:pt x="493" y="3810"/>
                    <a:pt x="473" y="3831"/>
                    <a:pt x="462" y="3861"/>
                  </a:cubicBezTo>
                  <a:cubicBezTo>
                    <a:pt x="442" y="3892"/>
                    <a:pt x="442" y="3923"/>
                    <a:pt x="442" y="3954"/>
                  </a:cubicBezTo>
                  <a:cubicBezTo>
                    <a:pt x="493" y="4066"/>
                    <a:pt x="555" y="4179"/>
                    <a:pt x="637" y="4271"/>
                  </a:cubicBezTo>
                  <a:cubicBezTo>
                    <a:pt x="729" y="4364"/>
                    <a:pt x="842" y="4446"/>
                    <a:pt x="975" y="4507"/>
                  </a:cubicBezTo>
                  <a:cubicBezTo>
                    <a:pt x="1108" y="4569"/>
                    <a:pt x="1262" y="4620"/>
                    <a:pt x="1416" y="4651"/>
                  </a:cubicBezTo>
                  <a:cubicBezTo>
                    <a:pt x="1546" y="4674"/>
                    <a:pt x="1677" y="4685"/>
                    <a:pt x="1808" y="4685"/>
                  </a:cubicBezTo>
                  <a:cubicBezTo>
                    <a:pt x="1851" y="4685"/>
                    <a:pt x="1895" y="4684"/>
                    <a:pt x="1939" y="4682"/>
                  </a:cubicBezTo>
                  <a:lnTo>
                    <a:pt x="2072" y="5081"/>
                  </a:lnTo>
                  <a:cubicBezTo>
                    <a:pt x="2082" y="5122"/>
                    <a:pt x="2113" y="5153"/>
                    <a:pt x="2144" y="5174"/>
                  </a:cubicBezTo>
                  <a:cubicBezTo>
                    <a:pt x="2174" y="5189"/>
                    <a:pt x="2204" y="5198"/>
                    <a:pt x="2234" y="5198"/>
                  </a:cubicBezTo>
                  <a:cubicBezTo>
                    <a:pt x="2245" y="5198"/>
                    <a:pt x="2256" y="5197"/>
                    <a:pt x="2267" y="5194"/>
                  </a:cubicBezTo>
                  <a:lnTo>
                    <a:pt x="2984" y="4969"/>
                  </a:lnTo>
                  <a:cubicBezTo>
                    <a:pt x="3066" y="4948"/>
                    <a:pt x="3117" y="4856"/>
                    <a:pt x="3087" y="4774"/>
                  </a:cubicBezTo>
                  <a:lnTo>
                    <a:pt x="2974" y="4384"/>
                  </a:lnTo>
                  <a:cubicBezTo>
                    <a:pt x="3138" y="4302"/>
                    <a:pt x="3281" y="4210"/>
                    <a:pt x="3425" y="4087"/>
                  </a:cubicBezTo>
                  <a:cubicBezTo>
                    <a:pt x="3548" y="3984"/>
                    <a:pt x="3651" y="3861"/>
                    <a:pt x="3733" y="3718"/>
                  </a:cubicBezTo>
                  <a:cubicBezTo>
                    <a:pt x="3804" y="3595"/>
                    <a:pt x="3856" y="3451"/>
                    <a:pt x="3876" y="3308"/>
                  </a:cubicBezTo>
                  <a:cubicBezTo>
                    <a:pt x="3897" y="3154"/>
                    <a:pt x="3876" y="3000"/>
                    <a:pt x="3835" y="2857"/>
                  </a:cubicBezTo>
                  <a:cubicBezTo>
                    <a:pt x="3784" y="2703"/>
                    <a:pt x="3712" y="2559"/>
                    <a:pt x="3620" y="2426"/>
                  </a:cubicBezTo>
                  <a:cubicBezTo>
                    <a:pt x="3527" y="2313"/>
                    <a:pt x="3425" y="2231"/>
                    <a:pt x="3292" y="2170"/>
                  </a:cubicBezTo>
                  <a:cubicBezTo>
                    <a:pt x="3148" y="2108"/>
                    <a:pt x="2994" y="2067"/>
                    <a:pt x="2841" y="2057"/>
                  </a:cubicBezTo>
                  <a:cubicBezTo>
                    <a:pt x="2748" y="2047"/>
                    <a:pt x="2654" y="2042"/>
                    <a:pt x="2557" y="2042"/>
                  </a:cubicBezTo>
                  <a:cubicBezTo>
                    <a:pt x="2461" y="2042"/>
                    <a:pt x="2364" y="2047"/>
                    <a:pt x="2267" y="2057"/>
                  </a:cubicBezTo>
                  <a:cubicBezTo>
                    <a:pt x="2051" y="2088"/>
                    <a:pt x="1867" y="2098"/>
                    <a:pt x="1723" y="2108"/>
                  </a:cubicBezTo>
                  <a:cubicBezTo>
                    <a:pt x="1657" y="2120"/>
                    <a:pt x="1588" y="2125"/>
                    <a:pt x="1519" y="2125"/>
                  </a:cubicBezTo>
                  <a:cubicBezTo>
                    <a:pt x="1470" y="2125"/>
                    <a:pt x="1421" y="2123"/>
                    <a:pt x="1375" y="2119"/>
                  </a:cubicBezTo>
                  <a:cubicBezTo>
                    <a:pt x="1303" y="2119"/>
                    <a:pt x="1231" y="2108"/>
                    <a:pt x="1170" y="2078"/>
                  </a:cubicBezTo>
                  <a:cubicBezTo>
                    <a:pt x="1118" y="2047"/>
                    <a:pt x="1088" y="2006"/>
                    <a:pt x="1067" y="1955"/>
                  </a:cubicBezTo>
                  <a:cubicBezTo>
                    <a:pt x="1047" y="1903"/>
                    <a:pt x="1047" y="1852"/>
                    <a:pt x="1067" y="1801"/>
                  </a:cubicBezTo>
                  <a:cubicBezTo>
                    <a:pt x="1088" y="1750"/>
                    <a:pt x="1118" y="1709"/>
                    <a:pt x="1170" y="1678"/>
                  </a:cubicBezTo>
                  <a:cubicBezTo>
                    <a:pt x="1211" y="1637"/>
                    <a:pt x="1262" y="1606"/>
                    <a:pt x="1323" y="1575"/>
                  </a:cubicBezTo>
                  <a:cubicBezTo>
                    <a:pt x="1385" y="1545"/>
                    <a:pt x="1457" y="1524"/>
                    <a:pt x="1518" y="1504"/>
                  </a:cubicBezTo>
                  <a:cubicBezTo>
                    <a:pt x="1600" y="1473"/>
                    <a:pt x="1692" y="1463"/>
                    <a:pt x="1774" y="1452"/>
                  </a:cubicBezTo>
                  <a:cubicBezTo>
                    <a:pt x="1836" y="1452"/>
                    <a:pt x="1898" y="1463"/>
                    <a:pt x="1959" y="1483"/>
                  </a:cubicBezTo>
                  <a:cubicBezTo>
                    <a:pt x="2010" y="1483"/>
                    <a:pt x="2051" y="1504"/>
                    <a:pt x="2092" y="1524"/>
                  </a:cubicBezTo>
                  <a:lnTo>
                    <a:pt x="2164" y="1565"/>
                  </a:lnTo>
                  <a:cubicBezTo>
                    <a:pt x="2195" y="1586"/>
                    <a:pt x="2236" y="1596"/>
                    <a:pt x="2277" y="1606"/>
                  </a:cubicBezTo>
                  <a:cubicBezTo>
                    <a:pt x="2318" y="1606"/>
                    <a:pt x="2359" y="1596"/>
                    <a:pt x="2400" y="1586"/>
                  </a:cubicBezTo>
                  <a:lnTo>
                    <a:pt x="3128" y="1360"/>
                  </a:lnTo>
                  <a:cubicBezTo>
                    <a:pt x="3158" y="1350"/>
                    <a:pt x="3179" y="1329"/>
                    <a:pt x="3199" y="1299"/>
                  </a:cubicBezTo>
                  <a:cubicBezTo>
                    <a:pt x="3210" y="1278"/>
                    <a:pt x="3220" y="1237"/>
                    <a:pt x="3210" y="1206"/>
                  </a:cubicBezTo>
                  <a:cubicBezTo>
                    <a:pt x="3169" y="1104"/>
                    <a:pt x="3107" y="1011"/>
                    <a:pt x="3025" y="940"/>
                  </a:cubicBezTo>
                  <a:cubicBezTo>
                    <a:pt x="2933" y="847"/>
                    <a:pt x="2830" y="765"/>
                    <a:pt x="2707" y="714"/>
                  </a:cubicBezTo>
                  <a:cubicBezTo>
                    <a:pt x="2574" y="642"/>
                    <a:pt x="2431" y="591"/>
                    <a:pt x="2287" y="560"/>
                  </a:cubicBezTo>
                  <a:cubicBezTo>
                    <a:pt x="2164" y="537"/>
                    <a:pt x="2035" y="526"/>
                    <a:pt x="1909" y="526"/>
                  </a:cubicBezTo>
                  <a:cubicBezTo>
                    <a:pt x="1867" y="526"/>
                    <a:pt x="1826" y="527"/>
                    <a:pt x="1785" y="530"/>
                  </a:cubicBezTo>
                  <a:lnTo>
                    <a:pt x="1651" y="109"/>
                  </a:lnTo>
                  <a:cubicBezTo>
                    <a:pt x="1641" y="68"/>
                    <a:pt x="1610" y="38"/>
                    <a:pt x="1580" y="17"/>
                  </a:cubicBezTo>
                  <a:cubicBezTo>
                    <a:pt x="1556" y="5"/>
                    <a:pt x="1532" y="0"/>
                    <a:pt x="1508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106560" y="1821468"/>
              <a:ext cx="42735" cy="87343"/>
            </a:xfrm>
            <a:custGeom>
              <a:avLst/>
              <a:gdLst/>
              <a:ahLst/>
              <a:cxnLst/>
              <a:rect l="l" t="t" r="r" b="b"/>
              <a:pathLst>
                <a:path w="616" h="1259" extrusionOk="0">
                  <a:moveTo>
                    <a:pt x="216" y="0"/>
                  </a:moveTo>
                  <a:cubicBezTo>
                    <a:pt x="62" y="329"/>
                    <a:pt x="1" y="698"/>
                    <a:pt x="52" y="1056"/>
                  </a:cubicBezTo>
                  <a:cubicBezTo>
                    <a:pt x="62" y="1118"/>
                    <a:pt x="83" y="1169"/>
                    <a:pt x="113" y="1220"/>
                  </a:cubicBezTo>
                  <a:cubicBezTo>
                    <a:pt x="132" y="1245"/>
                    <a:pt x="166" y="1259"/>
                    <a:pt x="201" y="1259"/>
                  </a:cubicBezTo>
                  <a:cubicBezTo>
                    <a:pt x="223" y="1259"/>
                    <a:pt x="247" y="1253"/>
                    <a:pt x="267" y="1241"/>
                  </a:cubicBezTo>
                  <a:cubicBezTo>
                    <a:pt x="298" y="1210"/>
                    <a:pt x="308" y="1159"/>
                    <a:pt x="308" y="1118"/>
                  </a:cubicBezTo>
                  <a:cubicBezTo>
                    <a:pt x="339" y="790"/>
                    <a:pt x="534" y="513"/>
                    <a:pt x="616" y="20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170594" y="1319326"/>
              <a:ext cx="790875" cy="402861"/>
            </a:xfrm>
            <a:custGeom>
              <a:avLst/>
              <a:gdLst/>
              <a:ahLst/>
              <a:cxnLst/>
              <a:rect l="l" t="t" r="r" b="b"/>
              <a:pathLst>
                <a:path w="11400" h="5807" extrusionOk="0">
                  <a:moveTo>
                    <a:pt x="8222" y="1"/>
                  </a:moveTo>
                  <a:lnTo>
                    <a:pt x="7125" y="237"/>
                  </a:lnTo>
                  <a:cubicBezTo>
                    <a:pt x="6541" y="329"/>
                    <a:pt x="5895" y="401"/>
                    <a:pt x="5362" y="626"/>
                  </a:cubicBezTo>
                  <a:cubicBezTo>
                    <a:pt x="4009" y="1211"/>
                    <a:pt x="2983" y="2492"/>
                    <a:pt x="1927" y="3476"/>
                  </a:cubicBezTo>
                  <a:cubicBezTo>
                    <a:pt x="1200" y="4153"/>
                    <a:pt x="462" y="4860"/>
                    <a:pt x="0" y="5752"/>
                  </a:cubicBezTo>
                  <a:cubicBezTo>
                    <a:pt x="18" y="5750"/>
                    <a:pt x="35" y="5749"/>
                    <a:pt x="53" y="5749"/>
                  </a:cubicBezTo>
                  <a:cubicBezTo>
                    <a:pt x="192" y="5749"/>
                    <a:pt x="330" y="5806"/>
                    <a:pt x="463" y="5806"/>
                  </a:cubicBezTo>
                  <a:cubicBezTo>
                    <a:pt x="480" y="5806"/>
                    <a:pt x="496" y="5805"/>
                    <a:pt x="513" y="5803"/>
                  </a:cubicBezTo>
                  <a:cubicBezTo>
                    <a:pt x="667" y="5783"/>
                    <a:pt x="800" y="5732"/>
                    <a:pt x="923" y="5639"/>
                  </a:cubicBezTo>
                  <a:cubicBezTo>
                    <a:pt x="1917" y="5014"/>
                    <a:pt x="2850" y="4512"/>
                    <a:pt x="3804" y="3825"/>
                  </a:cubicBezTo>
                  <a:cubicBezTo>
                    <a:pt x="4706" y="3169"/>
                    <a:pt x="5167" y="2738"/>
                    <a:pt x="5557" y="2687"/>
                  </a:cubicBezTo>
                  <a:lnTo>
                    <a:pt x="11400" y="2000"/>
                  </a:lnTo>
                  <a:cubicBezTo>
                    <a:pt x="10990" y="1231"/>
                    <a:pt x="10416" y="647"/>
                    <a:pt x="9934" y="432"/>
                  </a:cubicBezTo>
                  <a:cubicBezTo>
                    <a:pt x="9391" y="185"/>
                    <a:pt x="8816" y="42"/>
                    <a:pt x="8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91892" y="1577335"/>
              <a:ext cx="426795" cy="439074"/>
            </a:xfrm>
            <a:custGeom>
              <a:avLst/>
              <a:gdLst/>
              <a:ahLst/>
              <a:cxnLst/>
              <a:rect l="l" t="t" r="r" b="b"/>
              <a:pathLst>
                <a:path w="6152" h="6329" extrusionOk="0">
                  <a:moveTo>
                    <a:pt x="2348" y="1"/>
                  </a:moveTo>
                  <a:cubicBezTo>
                    <a:pt x="1712" y="1"/>
                    <a:pt x="1079" y="192"/>
                    <a:pt x="534" y="588"/>
                  </a:cubicBezTo>
                  <a:lnTo>
                    <a:pt x="1" y="967"/>
                  </a:lnTo>
                  <a:lnTo>
                    <a:pt x="3927" y="6328"/>
                  </a:lnTo>
                  <a:lnTo>
                    <a:pt x="4460" y="6000"/>
                  </a:lnTo>
                  <a:cubicBezTo>
                    <a:pt x="5875" y="4975"/>
                    <a:pt x="6152" y="2925"/>
                    <a:pt x="5075" y="1428"/>
                  </a:cubicBezTo>
                  <a:cubicBezTo>
                    <a:pt x="4404" y="498"/>
                    <a:pt x="3374" y="1"/>
                    <a:pt x="2348" y="1"/>
                  </a:cubicBez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447265" y="1812935"/>
              <a:ext cx="249681" cy="185717"/>
            </a:xfrm>
            <a:custGeom>
              <a:avLst/>
              <a:gdLst/>
              <a:ahLst/>
              <a:cxnLst/>
              <a:rect l="l" t="t" r="r" b="b"/>
              <a:pathLst>
                <a:path w="3599" h="2677" extrusionOk="0">
                  <a:moveTo>
                    <a:pt x="3496" y="0"/>
                  </a:moveTo>
                  <a:lnTo>
                    <a:pt x="0" y="2543"/>
                  </a:lnTo>
                  <a:lnTo>
                    <a:pt x="92" y="2676"/>
                  </a:lnTo>
                  <a:lnTo>
                    <a:pt x="3598" y="14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427284" y="1785878"/>
              <a:ext cx="249750" cy="185023"/>
            </a:xfrm>
            <a:custGeom>
              <a:avLst/>
              <a:gdLst/>
              <a:ahLst/>
              <a:cxnLst/>
              <a:rect l="l" t="t" r="r" b="b"/>
              <a:pathLst>
                <a:path w="3600" h="2667" extrusionOk="0">
                  <a:moveTo>
                    <a:pt x="3497" y="1"/>
                  </a:moveTo>
                  <a:lnTo>
                    <a:pt x="1" y="2533"/>
                  </a:lnTo>
                  <a:lnTo>
                    <a:pt x="93" y="2666"/>
                  </a:lnTo>
                  <a:lnTo>
                    <a:pt x="3599" y="134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085955" y="1595580"/>
              <a:ext cx="507825" cy="456834"/>
            </a:xfrm>
            <a:custGeom>
              <a:avLst/>
              <a:gdLst/>
              <a:ahLst/>
              <a:cxnLst/>
              <a:rect l="l" t="t" r="r" b="b"/>
              <a:pathLst>
                <a:path w="7320" h="6585" extrusionOk="0">
                  <a:moveTo>
                    <a:pt x="3505" y="0"/>
                  </a:moveTo>
                  <a:cubicBezTo>
                    <a:pt x="2891" y="0"/>
                    <a:pt x="2278" y="178"/>
                    <a:pt x="1743" y="550"/>
                  </a:cubicBezTo>
                  <a:cubicBezTo>
                    <a:pt x="308" y="1555"/>
                    <a:pt x="0" y="3605"/>
                    <a:pt x="1056" y="5112"/>
                  </a:cubicBezTo>
                  <a:cubicBezTo>
                    <a:pt x="1721" y="6068"/>
                    <a:pt x="2769" y="6584"/>
                    <a:pt x="3815" y="6584"/>
                  </a:cubicBezTo>
                  <a:cubicBezTo>
                    <a:pt x="4429" y="6584"/>
                    <a:pt x="5042" y="6406"/>
                    <a:pt x="5577" y="6035"/>
                  </a:cubicBezTo>
                  <a:cubicBezTo>
                    <a:pt x="7012" y="5030"/>
                    <a:pt x="7320" y="2980"/>
                    <a:pt x="6264" y="1473"/>
                  </a:cubicBezTo>
                  <a:cubicBezTo>
                    <a:pt x="5599" y="517"/>
                    <a:pt x="4551" y="0"/>
                    <a:pt x="350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085955" y="1595442"/>
              <a:ext cx="266747" cy="456488"/>
            </a:xfrm>
            <a:custGeom>
              <a:avLst/>
              <a:gdLst/>
              <a:ahLst/>
              <a:cxnLst/>
              <a:rect l="l" t="t" r="r" b="b"/>
              <a:pathLst>
                <a:path w="3845" h="6580" extrusionOk="0">
                  <a:moveTo>
                    <a:pt x="3505" y="1"/>
                  </a:moveTo>
                  <a:cubicBezTo>
                    <a:pt x="2860" y="1"/>
                    <a:pt x="2225" y="199"/>
                    <a:pt x="1702" y="583"/>
                  </a:cubicBezTo>
                  <a:cubicBezTo>
                    <a:pt x="277" y="1608"/>
                    <a:pt x="0" y="3658"/>
                    <a:pt x="1087" y="5155"/>
                  </a:cubicBezTo>
                  <a:cubicBezTo>
                    <a:pt x="1682" y="5996"/>
                    <a:pt x="2614" y="6518"/>
                    <a:pt x="3640" y="6580"/>
                  </a:cubicBezTo>
                  <a:cubicBezTo>
                    <a:pt x="2676" y="6467"/>
                    <a:pt x="1805" y="5955"/>
                    <a:pt x="1251" y="5175"/>
                  </a:cubicBezTo>
                  <a:cubicBezTo>
                    <a:pt x="164" y="3679"/>
                    <a:pt x="441" y="1628"/>
                    <a:pt x="1866" y="593"/>
                  </a:cubicBezTo>
                  <a:cubicBezTo>
                    <a:pt x="2392" y="217"/>
                    <a:pt x="3021" y="14"/>
                    <a:pt x="3667" y="14"/>
                  </a:cubicBezTo>
                  <a:cubicBezTo>
                    <a:pt x="3726" y="14"/>
                    <a:pt x="3785" y="16"/>
                    <a:pt x="3845" y="19"/>
                  </a:cubicBezTo>
                  <a:cubicBezTo>
                    <a:pt x="3732" y="7"/>
                    <a:pt x="3618" y="1"/>
                    <a:pt x="350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6152764" y="1651012"/>
              <a:ext cx="382742" cy="350899"/>
            </a:xfrm>
            <a:custGeom>
              <a:avLst/>
              <a:gdLst/>
              <a:ahLst/>
              <a:cxnLst/>
              <a:rect l="l" t="t" r="r" b="b"/>
              <a:pathLst>
                <a:path w="5517" h="5058" extrusionOk="0">
                  <a:moveTo>
                    <a:pt x="2543" y="1"/>
                  </a:moveTo>
                  <a:cubicBezTo>
                    <a:pt x="2082" y="1"/>
                    <a:pt x="1629" y="135"/>
                    <a:pt x="1241" y="417"/>
                  </a:cubicBezTo>
                  <a:cubicBezTo>
                    <a:pt x="175" y="1186"/>
                    <a:pt x="1" y="2755"/>
                    <a:pt x="842" y="3923"/>
                  </a:cubicBezTo>
                  <a:cubicBezTo>
                    <a:pt x="1374" y="4657"/>
                    <a:pt x="2190" y="5058"/>
                    <a:pt x="2985" y="5058"/>
                  </a:cubicBezTo>
                  <a:cubicBezTo>
                    <a:pt x="3445" y="5058"/>
                    <a:pt x="3899" y="4923"/>
                    <a:pt x="4286" y="4641"/>
                  </a:cubicBezTo>
                  <a:cubicBezTo>
                    <a:pt x="5342" y="3872"/>
                    <a:pt x="5516" y="2304"/>
                    <a:pt x="4686" y="1135"/>
                  </a:cubicBezTo>
                  <a:cubicBezTo>
                    <a:pt x="4154" y="402"/>
                    <a:pt x="3338" y="1"/>
                    <a:pt x="2543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6148532" y="1648722"/>
              <a:ext cx="382672" cy="350552"/>
            </a:xfrm>
            <a:custGeom>
              <a:avLst/>
              <a:gdLst/>
              <a:ahLst/>
              <a:cxnLst/>
              <a:rect l="l" t="t" r="r" b="b"/>
              <a:pathLst>
                <a:path w="5516" h="5053" extrusionOk="0">
                  <a:moveTo>
                    <a:pt x="2543" y="1"/>
                  </a:moveTo>
                  <a:cubicBezTo>
                    <a:pt x="2080" y="1"/>
                    <a:pt x="1623" y="136"/>
                    <a:pt x="1231" y="420"/>
                  </a:cubicBezTo>
                  <a:cubicBezTo>
                    <a:pt x="175" y="1189"/>
                    <a:pt x="0" y="2757"/>
                    <a:pt x="841" y="3915"/>
                  </a:cubicBezTo>
                  <a:cubicBezTo>
                    <a:pt x="1372" y="4653"/>
                    <a:pt x="2181" y="5052"/>
                    <a:pt x="2973" y="5052"/>
                  </a:cubicBezTo>
                  <a:cubicBezTo>
                    <a:pt x="3436" y="5052"/>
                    <a:pt x="3893" y="4916"/>
                    <a:pt x="4286" y="4633"/>
                  </a:cubicBezTo>
                  <a:cubicBezTo>
                    <a:pt x="5341" y="3864"/>
                    <a:pt x="5516" y="2296"/>
                    <a:pt x="4675" y="1137"/>
                  </a:cubicBezTo>
                  <a:cubicBezTo>
                    <a:pt x="4144" y="399"/>
                    <a:pt x="3335" y="1"/>
                    <a:pt x="25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159216" y="1726146"/>
              <a:ext cx="338550" cy="273129"/>
            </a:xfrm>
            <a:custGeom>
              <a:avLst/>
              <a:gdLst/>
              <a:ahLst/>
              <a:cxnLst/>
              <a:rect l="l" t="t" r="r" b="b"/>
              <a:pathLst>
                <a:path w="4880" h="3937" extrusionOk="0">
                  <a:moveTo>
                    <a:pt x="462" y="1"/>
                  </a:moveTo>
                  <a:lnTo>
                    <a:pt x="462" y="1"/>
                  </a:lnTo>
                  <a:cubicBezTo>
                    <a:pt x="0" y="821"/>
                    <a:pt x="62" y="1928"/>
                    <a:pt x="687" y="2799"/>
                  </a:cubicBezTo>
                  <a:cubicBezTo>
                    <a:pt x="1218" y="3537"/>
                    <a:pt x="2031" y="3936"/>
                    <a:pt x="2824" y="3936"/>
                  </a:cubicBezTo>
                  <a:cubicBezTo>
                    <a:pt x="3286" y="3936"/>
                    <a:pt x="3742" y="3800"/>
                    <a:pt x="4132" y="3517"/>
                  </a:cubicBezTo>
                  <a:cubicBezTo>
                    <a:pt x="4470" y="3271"/>
                    <a:pt x="4726" y="2943"/>
                    <a:pt x="4880" y="2553"/>
                  </a:cubicBezTo>
                  <a:lnTo>
                    <a:pt x="4880" y="2553"/>
                  </a:lnTo>
                  <a:cubicBezTo>
                    <a:pt x="4726" y="2830"/>
                    <a:pt x="4511" y="3066"/>
                    <a:pt x="4255" y="3261"/>
                  </a:cubicBezTo>
                  <a:cubicBezTo>
                    <a:pt x="3867" y="3543"/>
                    <a:pt x="3414" y="3677"/>
                    <a:pt x="2953" y="3677"/>
                  </a:cubicBezTo>
                  <a:cubicBezTo>
                    <a:pt x="2158" y="3677"/>
                    <a:pt x="1342" y="3277"/>
                    <a:pt x="810" y="2543"/>
                  </a:cubicBezTo>
                  <a:cubicBezTo>
                    <a:pt x="267" y="1815"/>
                    <a:pt x="133" y="852"/>
                    <a:pt x="46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250931" y="1714490"/>
              <a:ext cx="184260" cy="207639"/>
            </a:xfrm>
            <a:custGeom>
              <a:avLst/>
              <a:gdLst/>
              <a:ahLst/>
              <a:cxnLst/>
              <a:rect l="l" t="t" r="r" b="b"/>
              <a:pathLst>
                <a:path w="2656" h="2993" extrusionOk="0">
                  <a:moveTo>
                    <a:pt x="745" y="1"/>
                  </a:moveTo>
                  <a:cubicBezTo>
                    <a:pt x="727" y="1"/>
                    <a:pt x="712" y="8"/>
                    <a:pt x="698" y="15"/>
                  </a:cubicBezTo>
                  <a:lnTo>
                    <a:pt x="267" y="261"/>
                  </a:lnTo>
                  <a:cubicBezTo>
                    <a:pt x="236" y="282"/>
                    <a:pt x="226" y="302"/>
                    <a:pt x="216" y="323"/>
                  </a:cubicBezTo>
                  <a:cubicBezTo>
                    <a:pt x="206" y="353"/>
                    <a:pt x="206" y="374"/>
                    <a:pt x="226" y="394"/>
                  </a:cubicBezTo>
                  <a:lnTo>
                    <a:pt x="349" y="620"/>
                  </a:lnTo>
                  <a:cubicBezTo>
                    <a:pt x="267" y="692"/>
                    <a:pt x="206" y="774"/>
                    <a:pt x="144" y="866"/>
                  </a:cubicBezTo>
                  <a:cubicBezTo>
                    <a:pt x="93" y="948"/>
                    <a:pt x="52" y="1030"/>
                    <a:pt x="31" y="1122"/>
                  </a:cubicBezTo>
                  <a:cubicBezTo>
                    <a:pt x="11" y="1204"/>
                    <a:pt x="1" y="1296"/>
                    <a:pt x="21" y="1378"/>
                  </a:cubicBezTo>
                  <a:cubicBezTo>
                    <a:pt x="21" y="1460"/>
                    <a:pt x="52" y="1532"/>
                    <a:pt x="93" y="1604"/>
                  </a:cubicBezTo>
                  <a:cubicBezTo>
                    <a:pt x="175" y="1758"/>
                    <a:pt x="329" y="1881"/>
                    <a:pt x="503" y="1932"/>
                  </a:cubicBezTo>
                  <a:cubicBezTo>
                    <a:pt x="571" y="1946"/>
                    <a:pt x="641" y="1953"/>
                    <a:pt x="711" y="1953"/>
                  </a:cubicBezTo>
                  <a:cubicBezTo>
                    <a:pt x="850" y="1953"/>
                    <a:pt x="992" y="1925"/>
                    <a:pt x="1128" y="1871"/>
                  </a:cubicBezTo>
                  <a:cubicBezTo>
                    <a:pt x="1262" y="1819"/>
                    <a:pt x="1374" y="1778"/>
                    <a:pt x="1477" y="1737"/>
                  </a:cubicBezTo>
                  <a:cubicBezTo>
                    <a:pt x="1559" y="1707"/>
                    <a:pt x="1641" y="1686"/>
                    <a:pt x="1723" y="1665"/>
                  </a:cubicBezTo>
                  <a:cubicBezTo>
                    <a:pt x="1774" y="1645"/>
                    <a:pt x="1825" y="1645"/>
                    <a:pt x="1887" y="1645"/>
                  </a:cubicBezTo>
                  <a:cubicBezTo>
                    <a:pt x="1918" y="1645"/>
                    <a:pt x="1948" y="1665"/>
                    <a:pt x="1969" y="1696"/>
                  </a:cubicBezTo>
                  <a:cubicBezTo>
                    <a:pt x="2010" y="1758"/>
                    <a:pt x="1989" y="1840"/>
                    <a:pt x="1928" y="1881"/>
                  </a:cubicBezTo>
                  <a:cubicBezTo>
                    <a:pt x="1846" y="1963"/>
                    <a:pt x="1754" y="2035"/>
                    <a:pt x="1661" y="2086"/>
                  </a:cubicBezTo>
                  <a:cubicBezTo>
                    <a:pt x="1600" y="2127"/>
                    <a:pt x="1549" y="2147"/>
                    <a:pt x="1477" y="2168"/>
                  </a:cubicBezTo>
                  <a:cubicBezTo>
                    <a:pt x="1436" y="2178"/>
                    <a:pt x="1385" y="2178"/>
                    <a:pt x="1344" y="2178"/>
                  </a:cubicBezTo>
                  <a:cubicBezTo>
                    <a:pt x="1303" y="2178"/>
                    <a:pt x="1272" y="2178"/>
                    <a:pt x="1241" y="2168"/>
                  </a:cubicBezTo>
                  <a:lnTo>
                    <a:pt x="1169" y="2147"/>
                  </a:lnTo>
                  <a:lnTo>
                    <a:pt x="1098" y="2147"/>
                  </a:lnTo>
                  <a:cubicBezTo>
                    <a:pt x="1077" y="2158"/>
                    <a:pt x="1046" y="2168"/>
                    <a:pt x="1026" y="2178"/>
                  </a:cubicBezTo>
                  <a:lnTo>
                    <a:pt x="595" y="2434"/>
                  </a:lnTo>
                  <a:cubicBezTo>
                    <a:pt x="575" y="2445"/>
                    <a:pt x="564" y="2465"/>
                    <a:pt x="554" y="2486"/>
                  </a:cubicBezTo>
                  <a:cubicBezTo>
                    <a:pt x="554" y="2506"/>
                    <a:pt x="554" y="2527"/>
                    <a:pt x="564" y="2547"/>
                  </a:cubicBezTo>
                  <a:cubicBezTo>
                    <a:pt x="605" y="2609"/>
                    <a:pt x="667" y="2660"/>
                    <a:pt x="728" y="2701"/>
                  </a:cubicBezTo>
                  <a:cubicBezTo>
                    <a:pt x="800" y="2742"/>
                    <a:pt x="882" y="2773"/>
                    <a:pt x="975" y="2783"/>
                  </a:cubicBezTo>
                  <a:cubicBezTo>
                    <a:pt x="1067" y="2803"/>
                    <a:pt x="1169" y="2803"/>
                    <a:pt x="1272" y="2803"/>
                  </a:cubicBezTo>
                  <a:cubicBezTo>
                    <a:pt x="1385" y="2793"/>
                    <a:pt x="1497" y="2762"/>
                    <a:pt x="1610" y="2721"/>
                  </a:cubicBezTo>
                  <a:lnTo>
                    <a:pt x="1743" y="2947"/>
                  </a:lnTo>
                  <a:cubicBezTo>
                    <a:pt x="1754" y="2967"/>
                    <a:pt x="1774" y="2988"/>
                    <a:pt x="1795" y="2988"/>
                  </a:cubicBezTo>
                  <a:cubicBezTo>
                    <a:pt x="1804" y="2991"/>
                    <a:pt x="1813" y="2992"/>
                    <a:pt x="1821" y="2992"/>
                  </a:cubicBezTo>
                  <a:cubicBezTo>
                    <a:pt x="1843" y="2992"/>
                    <a:pt x="1862" y="2985"/>
                    <a:pt x="1877" y="2978"/>
                  </a:cubicBezTo>
                  <a:lnTo>
                    <a:pt x="2307" y="2721"/>
                  </a:lnTo>
                  <a:cubicBezTo>
                    <a:pt x="2328" y="2711"/>
                    <a:pt x="2348" y="2691"/>
                    <a:pt x="2358" y="2660"/>
                  </a:cubicBezTo>
                  <a:cubicBezTo>
                    <a:pt x="2358" y="2639"/>
                    <a:pt x="2358" y="2609"/>
                    <a:pt x="2348" y="2588"/>
                  </a:cubicBezTo>
                  <a:lnTo>
                    <a:pt x="2215" y="2373"/>
                  </a:lnTo>
                  <a:cubicBezTo>
                    <a:pt x="2307" y="2301"/>
                    <a:pt x="2389" y="2219"/>
                    <a:pt x="2461" y="2127"/>
                  </a:cubicBezTo>
                  <a:cubicBezTo>
                    <a:pt x="2533" y="2045"/>
                    <a:pt x="2584" y="1953"/>
                    <a:pt x="2615" y="1860"/>
                  </a:cubicBezTo>
                  <a:cubicBezTo>
                    <a:pt x="2646" y="1768"/>
                    <a:pt x="2656" y="1676"/>
                    <a:pt x="2646" y="1583"/>
                  </a:cubicBezTo>
                  <a:cubicBezTo>
                    <a:pt x="2635" y="1491"/>
                    <a:pt x="2615" y="1409"/>
                    <a:pt x="2563" y="1327"/>
                  </a:cubicBezTo>
                  <a:cubicBezTo>
                    <a:pt x="2512" y="1245"/>
                    <a:pt x="2451" y="1173"/>
                    <a:pt x="2369" y="1112"/>
                  </a:cubicBezTo>
                  <a:cubicBezTo>
                    <a:pt x="2297" y="1061"/>
                    <a:pt x="2215" y="1020"/>
                    <a:pt x="2133" y="1009"/>
                  </a:cubicBezTo>
                  <a:cubicBezTo>
                    <a:pt x="2082" y="999"/>
                    <a:pt x="2030" y="994"/>
                    <a:pt x="1979" y="994"/>
                  </a:cubicBezTo>
                  <a:cubicBezTo>
                    <a:pt x="1928" y="994"/>
                    <a:pt x="1877" y="999"/>
                    <a:pt x="1825" y="1009"/>
                  </a:cubicBezTo>
                  <a:cubicBezTo>
                    <a:pt x="1702" y="1030"/>
                    <a:pt x="1579" y="1061"/>
                    <a:pt x="1467" y="1112"/>
                  </a:cubicBezTo>
                  <a:lnTo>
                    <a:pt x="1128" y="1225"/>
                  </a:lnTo>
                  <a:cubicBezTo>
                    <a:pt x="1057" y="1255"/>
                    <a:pt x="975" y="1276"/>
                    <a:pt x="903" y="1296"/>
                  </a:cubicBezTo>
                  <a:cubicBezTo>
                    <a:pt x="877" y="1302"/>
                    <a:pt x="854" y="1304"/>
                    <a:pt x="831" y="1304"/>
                  </a:cubicBezTo>
                  <a:cubicBezTo>
                    <a:pt x="808" y="1304"/>
                    <a:pt x="785" y="1302"/>
                    <a:pt x="759" y="1296"/>
                  </a:cubicBezTo>
                  <a:cubicBezTo>
                    <a:pt x="698" y="1276"/>
                    <a:pt x="657" y="1214"/>
                    <a:pt x="667" y="1153"/>
                  </a:cubicBezTo>
                  <a:cubicBezTo>
                    <a:pt x="677" y="1112"/>
                    <a:pt x="687" y="1081"/>
                    <a:pt x="718" y="1061"/>
                  </a:cubicBezTo>
                  <a:cubicBezTo>
                    <a:pt x="739" y="1030"/>
                    <a:pt x="769" y="999"/>
                    <a:pt x="800" y="979"/>
                  </a:cubicBezTo>
                  <a:cubicBezTo>
                    <a:pt x="841" y="948"/>
                    <a:pt x="872" y="927"/>
                    <a:pt x="913" y="897"/>
                  </a:cubicBezTo>
                  <a:cubicBezTo>
                    <a:pt x="964" y="876"/>
                    <a:pt x="1016" y="845"/>
                    <a:pt x="1067" y="835"/>
                  </a:cubicBezTo>
                  <a:cubicBezTo>
                    <a:pt x="1108" y="825"/>
                    <a:pt x="1149" y="815"/>
                    <a:pt x="1190" y="815"/>
                  </a:cubicBezTo>
                  <a:cubicBezTo>
                    <a:pt x="1221" y="815"/>
                    <a:pt x="1251" y="815"/>
                    <a:pt x="1282" y="825"/>
                  </a:cubicBezTo>
                  <a:lnTo>
                    <a:pt x="1333" y="835"/>
                  </a:lnTo>
                  <a:lnTo>
                    <a:pt x="1405" y="835"/>
                  </a:lnTo>
                  <a:cubicBezTo>
                    <a:pt x="1436" y="835"/>
                    <a:pt x="1467" y="825"/>
                    <a:pt x="1487" y="804"/>
                  </a:cubicBezTo>
                  <a:lnTo>
                    <a:pt x="1918" y="548"/>
                  </a:lnTo>
                  <a:cubicBezTo>
                    <a:pt x="1938" y="538"/>
                    <a:pt x="1948" y="517"/>
                    <a:pt x="1959" y="497"/>
                  </a:cubicBezTo>
                  <a:cubicBezTo>
                    <a:pt x="1959" y="476"/>
                    <a:pt x="1959" y="456"/>
                    <a:pt x="1948" y="446"/>
                  </a:cubicBezTo>
                  <a:cubicBezTo>
                    <a:pt x="1907" y="384"/>
                    <a:pt x="1856" y="343"/>
                    <a:pt x="1795" y="312"/>
                  </a:cubicBezTo>
                  <a:cubicBezTo>
                    <a:pt x="1723" y="271"/>
                    <a:pt x="1651" y="251"/>
                    <a:pt x="1569" y="230"/>
                  </a:cubicBezTo>
                  <a:cubicBezTo>
                    <a:pt x="1477" y="210"/>
                    <a:pt x="1374" y="210"/>
                    <a:pt x="1282" y="210"/>
                  </a:cubicBezTo>
                  <a:cubicBezTo>
                    <a:pt x="1169" y="220"/>
                    <a:pt x="1057" y="241"/>
                    <a:pt x="954" y="271"/>
                  </a:cubicBezTo>
                  <a:lnTo>
                    <a:pt x="831" y="46"/>
                  </a:lnTo>
                  <a:cubicBezTo>
                    <a:pt x="821" y="25"/>
                    <a:pt x="790" y="5"/>
                    <a:pt x="769" y="5"/>
                  </a:cubicBezTo>
                  <a:cubicBezTo>
                    <a:pt x="760" y="2"/>
                    <a:pt x="752" y="1"/>
                    <a:pt x="74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245242" y="1717335"/>
              <a:ext cx="183566" cy="206876"/>
            </a:xfrm>
            <a:custGeom>
              <a:avLst/>
              <a:gdLst/>
              <a:ahLst/>
              <a:cxnLst/>
              <a:rect l="l" t="t" r="r" b="b"/>
              <a:pathLst>
                <a:path w="2646" h="2982" extrusionOk="0">
                  <a:moveTo>
                    <a:pt x="739" y="1"/>
                  </a:moveTo>
                  <a:cubicBezTo>
                    <a:pt x="722" y="1"/>
                    <a:pt x="702" y="8"/>
                    <a:pt x="687" y="15"/>
                  </a:cubicBezTo>
                  <a:lnTo>
                    <a:pt x="257" y="271"/>
                  </a:lnTo>
                  <a:cubicBezTo>
                    <a:pt x="226" y="282"/>
                    <a:pt x="216" y="302"/>
                    <a:pt x="206" y="333"/>
                  </a:cubicBezTo>
                  <a:cubicBezTo>
                    <a:pt x="195" y="353"/>
                    <a:pt x="206" y="374"/>
                    <a:pt x="216" y="405"/>
                  </a:cubicBezTo>
                  <a:lnTo>
                    <a:pt x="339" y="620"/>
                  </a:lnTo>
                  <a:cubicBezTo>
                    <a:pt x="267" y="692"/>
                    <a:pt x="195" y="774"/>
                    <a:pt x="134" y="866"/>
                  </a:cubicBezTo>
                  <a:cubicBezTo>
                    <a:pt x="83" y="948"/>
                    <a:pt x="42" y="1030"/>
                    <a:pt x="21" y="1122"/>
                  </a:cubicBezTo>
                  <a:cubicBezTo>
                    <a:pt x="1" y="1204"/>
                    <a:pt x="1" y="1296"/>
                    <a:pt x="11" y="1378"/>
                  </a:cubicBezTo>
                  <a:cubicBezTo>
                    <a:pt x="21" y="1460"/>
                    <a:pt x="42" y="1542"/>
                    <a:pt x="83" y="1604"/>
                  </a:cubicBezTo>
                  <a:cubicBezTo>
                    <a:pt x="175" y="1768"/>
                    <a:pt x="318" y="1881"/>
                    <a:pt x="493" y="1932"/>
                  </a:cubicBezTo>
                  <a:cubicBezTo>
                    <a:pt x="554" y="1944"/>
                    <a:pt x="616" y="1950"/>
                    <a:pt x="678" y="1950"/>
                  </a:cubicBezTo>
                  <a:cubicBezTo>
                    <a:pt x="825" y="1950"/>
                    <a:pt x="974" y="1918"/>
                    <a:pt x="1118" y="1860"/>
                  </a:cubicBezTo>
                  <a:cubicBezTo>
                    <a:pt x="1251" y="1809"/>
                    <a:pt x="1364" y="1768"/>
                    <a:pt x="1467" y="1737"/>
                  </a:cubicBezTo>
                  <a:cubicBezTo>
                    <a:pt x="1549" y="1707"/>
                    <a:pt x="1631" y="1676"/>
                    <a:pt x="1713" y="1655"/>
                  </a:cubicBezTo>
                  <a:cubicBezTo>
                    <a:pt x="1764" y="1645"/>
                    <a:pt x="1815" y="1635"/>
                    <a:pt x="1877" y="1635"/>
                  </a:cubicBezTo>
                  <a:cubicBezTo>
                    <a:pt x="1907" y="1635"/>
                    <a:pt x="1938" y="1655"/>
                    <a:pt x="1959" y="1686"/>
                  </a:cubicBezTo>
                  <a:cubicBezTo>
                    <a:pt x="2000" y="1748"/>
                    <a:pt x="1979" y="1830"/>
                    <a:pt x="1918" y="1881"/>
                  </a:cubicBezTo>
                  <a:cubicBezTo>
                    <a:pt x="1836" y="1963"/>
                    <a:pt x="1754" y="2024"/>
                    <a:pt x="1651" y="2086"/>
                  </a:cubicBezTo>
                  <a:cubicBezTo>
                    <a:pt x="1600" y="2117"/>
                    <a:pt x="1538" y="2137"/>
                    <a:pt x="1477" y="2158"/>
                  </a:cubicBezTo>
                  <a:cubicBezTo>
                    <a:pt x="1426" y="2168"/>
                    <a:pt x="1374" y="2178"/>
                    <a:pt x="1333" y="2178"/>
                  </a:cubicBezTo>
                  <a:cubicBezTo>
                    <a:pt x="1292" y="2168"/>
                    <a:pt x="1262" y="2168"/>
                    <a:pt x="1231" y="2158"/>
                  </a:cubicBezTo>
                  <a:lnTo>
                    <a:pt x="1169" y="2147"/>
                  </a:lnTo>
                  <a:cubicBezTo>
                    <a:pt x="1154" y="2142"/>
                    <a:pt x="1141" y="2140"/>
                    <a:pt x="1130" y="2140"/>
                  </a:cubicBezTo>
                  <a:cubicBezTo>
                    <a:pt x="1118" y="2140"/>
                    <a:pt x="1108" y="2142"/>
                    <a:pt x="1098" y="2147"/>
                  </a:cubicBezTo>
                  <a:cubicBezTo>
                    <a:pt x="1067" y="2147"/>
                    <a:pt x="1046" y="2158"/>
                    <a:pt x="1026" y="2168"/>
                  </a:cubicBezTo>
                  <a:lnTo>
                    <a:pt x="595" y="2424"/>
                  </a:lnTo>
                  <a:cubicBezTo>
                    <a:pt x="575" y="2434"/>
                    <a:pt x="564" y="2455"/>
                    <a:pt x="554" y="2475"/>
                  </a:cubicBezTo>
                  <a:cubicBezTo>
                    <a:pt x="544" y="2496"/>
                    <a:pt x="544" y="2516"/>
                    <a:pt x="554" y="2537"/>
                  </a:cubicBezTo>
                  <a:cubicBezTo>
                    <a:pt x="595" y="2598"/>
                    <a:pt x="657" y="2650"/>
                    <a:pt x="718" y="2691"/>
                  </a:cubicBezTo>
                  <a:cubicBezTo>
                    <a:pt x="790" y="2732"/>
                    <a:pt x="872" y="2762"/>
                    <a:pt x="964" y="2773"/>
                  </a:cubicBezTo>
                  <a:cubicBezTo>
                    <a:pt x="1057" y="2793"/>
                    <a:pt x="1159" y="2793"/>
                    <a:pt x="1262" y="2793"/>
                  </a:cubicBezTo>
                  <a:cubicBezTo>
                    <a:pt x="1374" y="2783"/>
                    <a:pt x="1497" y="2752"/>
                    <a:pt x="1600" y="2721"/>
                  </a:cubicBezTo>
                  <a:lnTo>
                    <a:pt x="1733" y="2937"/>
                  </a:lnTo>
                  <a:cubicBezTo>
                    <a:pt x="1743" y="2957"/>
                    <a:pt x="1764" y="2978"/>
                    <a:pt x="1795" y="2978"/>
                  </a:cubicBezTo>
                  <a:cubicBezTo>
                    <a:pt x="1801" y="2981"/>
                    <a:pt x="1808" y="2982"/>
                    <a:pt x="1815" y="2982"/>
                  </a:cubicBezTo>
                  <a:cubicBezTo>
                    <a:pt x="1832" y="2982"/>
                    <a:pt x="1852" y="2975"/>
                    <a:pt x="1866" y="2967"/>
                  </a:cubicBezTo>
                  <a:lnTo>
                    <a:pt x="2297" y="2711"/>
                  </a:lnTo>
                  <a:cubicBezTo>
                    <a:pt x="2317" y="2701"/>
                    <a:pt x="2338" y="2680"/>
                    <a:pt x="2348" y="2650"/>
                  </a:cubicBezTo>
                  <a:cubicBezTo>
                    <a:pt x="2358" y="2629"/>
                    <a:pt x="2348" y="2598"/>
                    <a:pt x="2338" y="2578"/>
                  </a:cubicBezTo>
                  <a:lnTo>
                    <a:pt x="2205" y="2363"/>
                  </a:lnTo>
                  <a:cubicBezTo>
                    <a:pt x="2297" y="2291"/>
                    <a:pt x="2389" y="2209"/>
                    <a:pt x="2461" y="2117"/>
                  </a:cubicBezTo>
                  <a:cubicBezTo>
                    <a:pt x="2522" y="2035"/>
                    <a:pt x="2574" y="1942"/>
                    <a:pt x="2604" y="1850"/>
                  </a:cubicBezTo>
                  <a:cubicBezTo>
                    <a:pt x="2635" y="1758"/>
                    <a:pt x="2645" y="1666"/>
                    <a:pt x="2645" y="1573"/>
                  </a:cubicBezTo>
                  <a:cubicBezTo>
                    <a:pt x="2635" y="1481"/>
                    <a:pt x="2604" y="1399"/>
                    <a:pt x="2553" y="1317"/>
                  </a:cubicBezTo>
                  <a:cubicBezTo>
                    <a:pt x="2502" y="1235"/>
                    <a:pt x="2440" y="1163"/>
                    <a:pt x="2369" y="1102"/>
                  </a:cubicBezTo>
                  <a:cubicBezTo>
                    <a:pt x="2287" y="1050"/>
                    <a:pt x="2205" y="1009"/>
                    <a:pt x="2123" y="999"/>
                  </a:cubicBezTo>
                  <a:cubicBezTo>
                    <a:pt x="2071" y="989"/>
                    <a:pt x="2020" y="984"/>
                    <a:pt x="1969" y="984"/>
                  </a:cubicBezTo>
                  <a:cubicBezTo>
                    <a:pt x="1918" y="984"/>
                    <a:pt x="1866" y="989"/>
                    <a:pt x="1815" y="999"/>
                  </a:cubicBezTo>
                  <a:cubicBezTo>
                    <a:pt x="1692" y="1020"/>
                    <a:pt x="1569" y="1061"/>
                    <a:pt x="1456" y="1102"/>
                  </a:cubicBezTo>
                  <a:lnTo>
                    <a:pt x="1118" y="1214"/>
                  </a:lnTo>
                  <a:cubicBezTo>
                    <a:pt x="1046" y="1245"/>
                    <a:pt x="975" y="1266"/>
                    <a:pt x="892" y="1286"/>
                  </a:cubicBezTo>
                  <a:cubicBezTo>
                    <a:pt x="872" y="1291"/>
                    <a:pt x="849" y="1294"/>
                    <a:pt x="826" y="1294"/>
                  </a:cubicBezTo>
                  <a:cubicBezTo>
                    <a:pt x="803" y="1294"/>
                    <a:pt x="780" y="1291"/>
                    <a:pt x="759" y="1286"/>
                  </a:cubicBezTo>
                  <a:cubicBezTo>
                    <a:pt x="687" y="1276"/>
                    <a:pt x="646" y="1204"/>
                    <a:pt x="667" y="1143"/>
                  </a:cubicBezTo>
                  <a:cubicBezTo>
                    <a:pt x="667" y="1112"/>
                    <a:pt x="687" y="1081"/>
                    <a:pt x="708" y="1050"/>
                  </a:cubicBezTo>
                  <a:cubicBezTo>
                    <a:pt x="728" y="1020"/>
                    <a:pt x="759" y="989"/>
                    <a:pt x="790" y="968"/>
                  </a:cubicBezTo>
                  <a:cubicBezTo>
                    <a:pt x="831" y="938"/>
                    <a:pt x="872" y="917"/>
                    <a:pt x="913" y="897"/>
                  </a:cubicBezTo>
                  <a:cubicBezTo>
                    <a:pt x="954" y="866"/>
                    <a:pt x="1005" y="835"/>
                    <a:pt x="1067" y="825"/>
                  </a:cubicBezTo>
                  <a:cubicBezTo>
                    <a:pt x="1098" y="815"/>
                    <a:pt x="1139" y="804"/>
                    <a:pt x="1180" y="804"/>
                  </a:cubicBezTo>
                  <a:cubicBezTo>
                    <a:pt x="1210" y="804"/>
                    <a:pt x="1241" y="804"/>
                    <a:pt x="1272" y="815"/>
                  </a:cubicBezTo>
                  <a:lnTo>
                    <a:pt x="1323" y="825"/>
                  </a:lnTo>
                  <a:lnTo>
                    <a:pt x="1395" y="825"/>
                  </a:lnTo>
                  <a:cubicBezTo>
                    <a:pt x="1426" y="825"/>
                    <a:pt x="1456" y="815"/>
                    <a:pt x="1477" y="794"/>
                  </a:cubicBezTo>
                  <a:lnTo>
                    <a:pt x="1907" y="538"/>
                  </a:lnTo>
                  <a:cubicBezTo>
                    <a:pt x="1928" y="528"/>
                    <a:pt x="1938" y="507"/>
                    <a:pt x="1948" y="497"/>
                  </a:cubicBezTo>
                  <a:cubicBezTo>
                    <a:pt x="1948" y="476"/>
                    <a:pt x="1948" y="446"/>
                    <a:pt x="1938" y="435"/>
                  </a:cubicBezTo>
                  <a:cubicBezTo>
                    <a:pt x="1897" y="374"/>
                    <a:pt x="1846" y="333"/>
                    <a:pt x="1795" y="302"/>
                  </a:cubicBezTo>
                  <a:cubicBezTo>
                    <a:pt x="1713" y="261"/>
                    <a:pt x="1641" y="241"/>
                    <a:pt x="1559" y="220"/>
                  </a:cubicBezTo>
                  <a:cubicBezTo>
                    <a:pt x="1467" y="200"/>
                    <a:pt x="1364" y="200"/>
                    <a:pt x="1272" y="200"/>
                  </a:cubicBezTo>
                  <a:cubicBezTo>
                    <a:pt x="1159" y="210"/>
                    <a:pt x="1057" y="230"/>
                    <a:pt x="944" y="261"/>
                  </a:cubicBezTo>
                  <a:lnTo>
                    <a:pt x="821" y="46"/>
                  </a:lnTo>
                  <a:cubicBezTo>
                    <a:pt x="810" y="25"/>
                    <a:pt x="790" y="5"/>
                    <a:pt x="759" y="5"/>
                  </a:cubicBezTo>
                  <a:cubicBezTo>
                    <a:pt x="753" y="2"/>
                    <a:pt x="746" y="1"/>
                    <a:pt x="739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6647067" y="1241833"/>
              <a:ext cx="104618" cy="130980"/>
            </a:xfrm>
            <a:custGeom>
              <a:avLst/>
              <a:gdLst/>
              <a:ahLst/>
              <a:cxnLst/>
              <a:rect l="l" t="t" r="r" b="b"/>
              <a:pathLst>
                <a:path w="1508" h="1888" extrusionOk="0">
                  <a:moveTo>
                    <a:pt x="1128" y="1"/>
                  </a:moveTo>
                  <a:lnTo>
                    <a:pt x="1" y="1015"/>
                  </a:lnTo>
                  <a:cubicBezTo>
                    <a:pt x="1" y="1015"/>
                    <a:pt x="124" y="1467"/>
                    <a:pt x="154" y="1600"/>
                  </a:cubicBezTo>
                  <a:cubicBezTo>
                    <a:pt x="194" y="1767"/>
                    <a:pt x="347" y="1887"/>
                    <a:pt x="513" y="1887"/>
                  </a:cubicBezTo>
                  <a:cubicBezTo>
                    <a:pt x="520" y="1887"/>
                    <a:pt x="527" y="1887"/>
                    <a:pt x="534" y="1887"/>
                  </a:cubicBezTo>
                  <a:cubicBezTo>
                    <a:pt x="1508" y="1825"/>
                    <a:pt x="1446" y="1220"/>
                    <a:pt x="1446" y="1220"/>
                  </a:cubicBezTo>
                  <a:cubicBezTo>
                    <a:pt x="1241" y="913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476264" y="1565402"/>
              <a:ext cx="437618" cy="449966"/>
            </a:xfrm>
            <a:custGeom>
              <a:avLst/>
              <a:gdLst/>
              <a:ahLst/>
              <a:cxnLst/>
              <a:rect l="l" t="t" r="r" b="b"/>
              <a:pathLst>
                <a:path w="6308" h="6486" extrusionOk="0">
                  <a:moveTo>
                    <a:pt x="4625" y="1"/>
                  </a:moveTo>
                  <a:cubicBezTo>
                    <a:pt x="4608" y="1"/>
                    <a:pt x="4350" y="20"/>
                    <a:pt x="3775" y="1180"/>
                  </a:cubicBezTo>
                  <a:cubicBezTo>
                    <a:pt x="3754" y="1211"/>
                    <a:pt x="3724" y="1241"/>
                    <a:pt x="3703" y="1272"/>
                  </a:cubicBezTo>
                  <a:cubicBezTo>
                    <a:pt x="2657" y="2779"/>
                    <a:pt x="1253" y="4737"/>
                    <a:pt x="1253" y="4737"/>
                  </a:cubicBezTo>
                  <a:lnTo>
                    <a:pt x="1304" y="4778"/>
                  </a:lnTo>
                  <a:cubicBezTo>
                    <a:pt x="1243" y="4881"/>
                    <a:pt x="1161" y="4983"/>
                    <a:pt x="1069" y="5065"/>
                  </a:cubicBezTo>
                  <a:cubicBezTo>
                    <a:pt x="915" y="5178"/>
                    <a:pt x="853" y="5178"/>
                    <a:pt x="648" y="5239"/>
                  </a:cubicBezTo>
                  <a:cubicBezTo>
                    <a:pt x="464" y="5301"/>
                    <a:pt x="310" y="5424"/>
                    <a:pt x="197" y="5588"/>
                  </a:cubicBezTo>
                  <a:cubicBezTo>
                    <a:pt x="152" y="5641"/>
                    <a:pt x="173" y="5672"/>
                    <a:pt x="237" y="5672"/>
                  </a:cubicBezTo>
                  <a:cubicBezTo>
                    <a:pt x="260" y="5672"/>
                    <a:pt x="288" y="5668"/>
                    <a:pt x="320" y="5660"/>
                  </a:cubicBezTo>
                  <a:cubicBezTo>
                    <a:pt x="453" y="5639"/>
                    <a:pt x="617" y="5537"/>
                    <a:pt x="679" y="5537"/>
                  </a:cubicBezTo>
                  <a:cubicBezTo>
                    <a:pt x="730" y="5537"/>
                    <a:pt x="730" y="5598"/>
                    <a:pt x="679" y="5721"/>
                  </a:cubicBezTo>
                  <a:cubicBezTo>
                    <a:pt x="597" y="5865"/>
                    <a:pt x="505" y="5998"/>
                    <a:pt x="382" y="6101"/>
                  </a:cubicBezTo>
                  <a:cubicBezTo>
                    <a:pt x="300" y="6172"/>
                    <a:pt x="54" y="6316"/>
                    <a:pt x="23" y="6388"/>
                  </a:cubicBezTo>
                  <a:cubicBezTo>
                    <a:pt x="0" y="6448"/>
                    <a:pt x="5" y="6486"/>
                    <a:pt x="62" y="6486"/>
                  </a:cubicBezTo>
                  <a:cubicBezTo>
                    <a:pt x="83" y="6486"/>
                    <a:pt x="110" y="6481"/>
                    <a:pt x="146" y="6470"/>
                  </a:cubicBezTo>
                  <a:cubicBezTo>
                    <a:pt x="289" y="6408"/>
                    <a:pt x="443" y="6326"/>
                    <a:pt x="576" y="6244"/>
                  </a:cubicBezTo>
                  <a:cubicBezTo>
                    <a:pt x="638" y="6203"/>
                    <a:pt x="699" y="6162"/>
                    <a:pt x="740" y="6111"/>
                  </a:cubicBezTo>
                  <a:cubicBezTo>
                    <a:pt x="842" y="6136"/>
                    <a:pt x="943" y="6154"/>
                    <a:pt x="1044" y="6154"/>
                  </a:cubicBezTo>
                  <a:cubicBezTo>
                    <a:pt x="1066" y="6154"/>
                    <a:pt x="1088" y="6154"/>
                    <a:pt x="1110" y="6152"/>
                  </a:cubicBezTo>
                  <a:cubicBezTo>
                    <a:pt x="1171" y="6142"/>
                    <a:pt x="1222" y="6111"/>
                    <a:pt x="1274" y="6080"/>
                  </a:cubicBezTo>
                  <a:cubicBezTo>
                    <a:pt x="1294" y="6070"/>
                    <a:pt x="1315" y="6070"/>
                    <a:pt x="1325" y="6060"/>
                  </a:cubicBezTo>
                  <a:cubicBezTo>
                    <a:pt x="1448" y="6019"/>
                    <a:pt x="1509" y="5619"/>
                    <a:pt x="1561" y="5506"/>
                  </a:cubicBezTo>
                  <a:cubicBezTo>
                    <a:pt x="1643" y="5403"/>
                    <a:pt x="1725" y="5311"/>
                    <a:pt x="1817" y="5229"/>
                  </a:cubicBezTo>
                  <a:lnTo>
                    <a:pt x="1858" y="5260"/>
                  </a:lnTo>
                  <a:cubicBezTo>
                    <a:pt x="1858" y="5260"/>
                    <a:pt x="4585" y="3097"/>
                    <a:pt x="5231" y="2267"/>
                  </a:cubicBezTo>
                  <a:cubicBezTo>
                    <a:pt x="5907" y="1395"/>
                    <a:pt x="6307" y="21"/>
                    <a:pt x="6307" y="21"/>
                  </a:cubicBezTo>
                  <a:lnTo>
                    <a:pt x="4626" y="1"/>
                  </a:lnTo>
                  <a:cubicBezTo>
                    <a:pt x="4626" y="1"/>
                    <a:pt x="4625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459197" y="1889040"/>
              <a:ext cx="144578" cy="133478"/>
            </a:xfrm>
            <a:custGeom>
              <a:avLst/>
              <a:gdLst/>
              <a:ahLst/>
              <a:cxnLst/>
              <a:rect l="l" t="t" r="r" b="b"/>
              <a:pathLst>
                <a:path w="2084" h="1924" extrusionOk="0">
                  <a:moveTo>
                    <a:pt x="1448" y="0"/>
                  </a:moveTo>
                  <a:cubicBezTo>
                    <a:pt x="1345" y="185"/>
                    <a:pt x="1212" y="349"/>
                    <a:pt x="1068" y="503"/>
                  </a:cubicBezTo>
                  <a:cubicBezTo>
                    <a:pt x="925" y="615"/>
                    <a:pt x="863" y="615"/>
                    <a:pt x="648" y="667"/>
                  </a:cubicBezTo>
                  <a:cubicBezTo>
                    <a:pt x="464" y="738"/>
                    <a:pt x="310" y="861"/>
                    <a:pt x="197" y="1015"/>
                  </a:cubicBezTo>
                  <a:cubicBezTo>
                    <a:pt x="150" y="1071"/>
                    <a:pt x="175" y="1108"/>
                    <a:pt x="251" y="1108"/>
                  </a:cubicBezTo>
                  <a:cubicBezTo>
                    <a:pt x="273" y="1108"/>
                    <a:pt x="300" y="1104"/>
                    <a:pt x="330" y="1097"/>
                  </a:cubicBezTo>
                  <a:cubicBezTo>
                    <a:pt x="453" y="1067"/>
                    <a:pt x="617" y="974"/>
                    <a:pt x="679" y="974"/>
                  </a:cubicBezTo>
                  <a:cubicBezTo>
                    <a:pt x="730" y="974"/>
                    <a:pt x="730" y="1036"/>
                    <a:pt x="679" y="1159"/>
                  </a:cubicBezTo>
                  <a:cubicBezTo>
                    <a:pt x="607" y="1302"/>
                    <a:pt x="505" y="1436"/>
                    <a:pt x="382" y="1538"/>
                  </a:cubicBezTo>
                  <a:cubicBezTo>
                    <a:pt x="300" y="1610"/>
                    <a:pt x="54" y="1743"/>
                    <a:pt x="23" y="1825"/>
                  </a:cubicBezTo>
                  <a:cubicBezTo>
                    <a:pt x="0" y="1885"/>
                    <a:pt x="5" y="1923"/>
                    <a:pt x="66" y="1923"/>
                  </a:cubicBezTo>
                  <a:cubicBezTo>
                    <a:pt x="88" y="1923"/>
                    <a:pt x="118" y="1918"/>
                    <a:pt x="156" y="1907"/>
                  </a:cubicBezTo>
                  <a:cubicBezTo>
                    <a:pt x="279" y="1876"/>
                    <a:pt x="412" y="1825"/>
                    <a:pt x="535" y="1764"/>
                  </a:cubicBezTo>
                  <a:cubicBezTo>
                    <a:pt x="617" y="1712"/>
                    <a:pt x="720" y="1794"/>
                    <a:pt x="1017" y="1661"/>
                  </a:cubicBezTo>
                  <a:cubicBezTo>
                    <a:pt x="1109" y="1620"/>
                    <a:pt x="1191" y="1569"/>
                    <a:pt x="1273" y="1507"/>
                  </a:cubicBezTo>
                  <a:cubicBezTo>
                    <a:pt x="1294" y="1507"/>
                    <a:pt x="1315" y="1507"/>
                    <a:pt x="1325" y="1497"/>
                  </a:cubicBezTo>
                  <a:cubicBezTo>
                    <a:pt x="1448" y="1456"/>
                    <a:pt x="1509" y="1046"/>
                    <a:pt x="1571" y="943"/>
                  </a:cubicBezTo>
                  <a:cubicBezTo>
                    <a:pt x="1725" y="759"/>
                    <a:pt x="1899" y="585"/>
                    <a:pt x="2083" y="431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553202" y="1414648"/>
              <a:ext cx="383436" cy="515664"/>
            </a:xfrm>
            <a:custGeom>
              <a:avLst/>
              <a:gdLst/>
              <a:ahLst/>
              <a:cxnLst/>
              <a:rect l="l" t="t" r="r" b="b"/>
              <a:pathLst>
                <a:path w="5527" h="7433" extrusionOk="0">
                  <a:moveTo>
                    <a:pt x="3189" y="1"/>
                  </a:moveTo>
                  <a:lnTo>
                    <a:pt x="2994" y="667"/>
                  </a:lnTo>
                  <a:cubicBezTo>
                    <a:pt x="3066" y="698"/>
                    <a:pt x="3127" y="759"/>
                    <a:pt x="3168" y="831"/>
                  </a:cubicBezTo>
                  <a:cubicBezTo>
                    <a:pt x="3168" y="1210"/>
                    <a:pt x="2471" y="3414"/>
                    <a:pt x="2451" y="3445"/>
                  </a:cubicBezTo>
                  <a:cubicBezTo>
                    <a:pt x="1405" y="4952"/>
                    <a:pt x="1" y="6910"/>
                    <a:pt x="1" y="6910"/>
                  </a:cubicBezTo>
                  <a:lnTo>
                    <a:pt x="595" y="7433"/>
                  </a:lnTo>
                  <a:cubicBezTo>
                    <a:pt x="595" y="7433"/>
                    <a:pt x="2594" y="5403"/>
                    <a:pt x="3476" y="4583"/>
                  </a:cubicBezTo>
                  <a:cubicBezTo>
                    <a:pt x="4419" y="3712"/>
                    <a:pt x="4870" y="1815"/>
                    <a:pt x="5198" y="1241"/>
                  </a:cubicBezTo>
                  <a:cubicBezTo>
                    <a:pt x="5526" y="667"/>
                    <a:pt x="4357" y="83"/>
                    <a:pt x="4357" y="83"/>
                  </a:cubicBezTo>
                  <a:lnTo>
                    <a:pt x="3927" y="298"/>
                  </a:lnTo>
                  <a:cubicBezTo>
                    <a:pt x="3650" y="175"/>
                    <a:pt x="3189" y="1"/>
                    <a:pt x="3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525451" y="1131387"/>
              <a:ext cx="226232" cy="199523"/>
            </a:xfrm>
            <a:custGeom>
              <a:avLst/>
              <a:gdLst/>
              <a:ahLst/>
              <a:cxnLst/>
              <a:rect l="l" t="t" r="r" b="b"/>
              <a:pathLst>
                <a:path w="3261" h="2876" extrusionOk="0">
                  <a:moveTo>
                    <a:pt x="1468" y="1"/>
                  </a:moveTo>
                  <a:cubicBezTo>
                    <a:pt x="1051" y="1"/>
                    <a:pt x="598" y="155"/>
                    <a:pt x="349" y="455"/>
                  </a:cubicBezTo>
                  <a:cubicBezTo>
                    <a:pt x="1" y="885"/>
                    <a:pt x="288" y="1787"/>
                    <a:pt x="534" y="2208"/>
                  </a:cubicBezTo>
                  <a:cubicBezTo>
                    <a:pt x="677" y="2474"/>
                    <a:pt x="903" y="2689"/>
                    <a:pt x="1190" y="2812"/>
                  </a:cubicBezTo>
                  <a:cubicBezTo>
                    <a:pt x="1316" y="2854"/>
                    <a:pt x="1447" y="2876"/>
                    <a:pt x="1578" y="2876"/>
                  </a:cubicBezTo>
                  <a:cubicBezTo>
                    <a:pt x="1766" y="2876"/>
                    <a:pt x="1953" y="2831"/>
                    <a:pt x="2123" y="2741"/>
                  </a:cubicBezTo>
                  <a:cubicBezTo>
                    <a:pt x="3261" y="2156"/>
                    <a:pt x="3148" y="496"/>
                    <a:pt x="1938" y="75"/>
                  </a:cubicBezTo>
                  <a:cubicBezTo>
                    <a:pt x="1797" y="25"/>
                    <a:pt x="1636" y="1"/>
                    <a:pt x="146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614391" y="1131457"/>
              <a:ext cx="115232" cy="199661"/>
            </a:xfrm>
            <a:custGeom>
              <a:avLst/>
              <a:gdLst/>
              <a:ahLst/>
              <a:cxnLst/>
              <a:rect l="l" t="t" r="r" b="b"/>
              <a:pathLst>
                <a:path w="1661" h="2878" extrusionOk="0">
                  <a:moveTo>
                    <a:pt x="177" y="0"/>
                  </a:moveTo>
                  <a:cubicBezTo>
                    <a:pt x="145" y="0"/>
                    <a:pt x="114" y="1"/>
                    <a:pt x="82" y="3"/>
                  </a:cubicBezTo>
                  <a:cubicBezTo>
                    <a:pt x="144" y="13"/>
                    <a:pt x="195" y="33"/>
                    <a:pt x="256" y="54"/>
                  </a:cubicBezTo>
                  <a:cubicBezTo>
                    <a:pt x="790" y="238"/>
                    <a:pt x="1312" y="761"/>
                    <a:pt x="1343" y="1325"/>
                  </a:cubicBezTo>
                  <a:cubicBezTo>
                    <a:pt x="1364" y="1909"/>
                    <a:pt x="1046" y="2453"/>
                    <a:pt x="533" y="2719"/>
                  </a:cubicBezTo>
                  <a:cubicBezTo>
                    <a:pt x="359" y="2781"/>
                    <a:pt x="185" y="2822"/>
                    <a:pt x="0" y="2842"/>
                  </a:cubicBezTo>
                  <a:cubicBezTo>
                    <a:pt x="91" y="2866"/>
                    <a:pt x="184" y="2877"/>
                    <a:pt x="277" y="2877"/>
                  </a:cubicBezTo>
                  <a:cubicBezTo>
                    <a:pt x="469" y="2877"/>
                    <a:pt x="662" y="2829"/>
                    <a:pt x="841" y="2740"/>
                  </a:cubicBezTo>
                  <a:cubicBezTo>
                    <a:pt x="1353" y="2463"/>
                    <a:pt x="1661" y="1920"/>
                    <a:pt x="1630" y="1346"/>
                  </a:cubicBezTo>
                  <a:cubicBezTo>
                    <a:pt x="1579" y="771"/>
                    <a:pt x="1200" y="269"/>
                    <a:pt x="656" y="74"/>
                  </a:cubicBezTo>
                  <a:cubicBezTo>
                    <a:pt x="502" y="23"/>
                    <a:pt x="340" y="0"/>
                    <a:pt x="177" y="0"/>
                  </a:cubicBezTo>
                  <a:close/>
                </a:path>
              </a:pathLst>
            </a:custGeom>
            <a:solidFill>
              <a:srgbClr val="F9C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472864" y="1035371"/>
              <a:ext cx="325022" cy="217976"/>
            </a:xfrm>
            <a:custGeom>
              <a:avLst/>
              <a:gdLst/>
              <a:ahLst/>
              <a:cxnLst/>
              <a:rect l="l" t="t" r="r" b="b"/>
              <a:pathLst>
                <a:path w="4685" h="3142" extrusionOk="0">
                  <a:moveTo>
                    <a:pt x="2097" y="0"/>
                  </a:moveTo>
                  <a:cubicBezTo>
                    <a:pt x="1711" y="0"/>
                    <a:pt x="1327" y="226"/>
                    <a:pt x="1189" y="670"/>
                  </a:cubicBezTo>
                  <a:lnTo>
                    <a:pt x="1189" y="670"/>
                  </a:lnTo>
                  <a:cubicBezTo>
                    <a:pt x="1192" y="660"/>
                    <a:pt x="1163" y="656"/>
                    <a:pt x="1121" y="656"/>
                  </a:cubicBezTo>
                  <a:cubicBezTo>
                    <a:pt x="1038" y="656"/>
                    <a:pt x="906" y="670"/>
                    <a:pt x="892" y="670"/>
                  </a:cubicBezTo>
                  <a:cubicBezTo>
                    <a:pt x="779" y="680"/>
                    <a:pt x="656" y="721"/>
                    <a:pt x="564" y="772"/>
                  </a:cubicBezTo>
                  <a:cubicBezTo>
                    <a:pt x="369" y="885"/>
                    <a:pt x="215" y="1060"/>
                    <a:pt x="123" y="1254"/>
                  </a:cubicBezTo>
                  <a:cubicBezTo>
                    <a:pt x="31" y="1439"/>
                    <a:pt x="0" y="1644"/>
                    <a:pt x="31" y="1839"/>
                  </a:cubicBezTo>
                  <a:cubicBezTo>
                    <a:pt x="41" y="1890"/>
                    <a:pt x="62" y="1931"/>
                    <a:pt x="82" y="1982"/>
                  </a:cubicBezTo>
                  <a:cubicBezTo>
                    <a:pt x="243" y="2277"/>
                    <a:pt x="552" y="2455"/>
                    <a:pt x="880" y="2455"/>
                  </a:cubicBezTo>
                  <a:cubicBezTo>
                    <a:pt x="928" y="2455"/>
                    <a:pt x="977" y="2451"/>
                    <a:pt x="1025" y="2443"/>
                  </a:cubicBezTo>
                  <a:cubicBezTo>
                    <a:pt x="1394" y="2372"/>
                    <a:pt x="1712" y="2115"/>
                    <a:pt x="1866" y="1767"/>
                  </a:cubicBezTo>
                  <a:cubicBezTo>
                    <a:pt x="1959" y="2000"/>
                    <a:pt x="2178" y="2129"/>
                    <a:pt x="2404" y="2129"/>
                  </a:cubicBezTo>
                  <a:cubicBezTo>
                    <a:pt x="2526" y="2129"/>
                    <a:pt x="2650" y="2092"/>
                    <a:pt x="2758" y="2013"/>
                  </a:cubicBezTo>
                  <a:cubicBezTo>
                    <a:pt x="2758" y="2382"/>
                    <a:pt x="3055" y="2679"/>
                    <a:pt x="3424" y="2710"/>
                  </a:cubicBezTo>
                  <a:cubicBezTo>
                    <a:pt x="3332" y="2884"/>
                    <a:pt x="3434" y="3100"/>
                    <a:pt x="3629" y="3141"/>
                  </a:cubicBezTo>
                  <a:cubicBezTo>
                    <a:pt x="3637" y="3141"/>
                    <a:pt x="3644" y="3141"/>
                    <a:pt x="3652" y="3141"/>
                  </a:cubicBezTo>
                  <a:cubicBezTo>
                    <a:pt x="3837" y="3141"/>
                    <a:pt x="4000" y="3020"/>
                    <a:pt x="4049" y="2833"/>
                  </a:cubicBezTo>
                  <a:cubicBezTo>
                    <a:pt x="4090" y="2648"/>
                    <a:pt x="4029" y="2443"/>
                    <a:pt x="3896" y="2310"/>
                  </a:cubicBezTo>
                  <a:cubicBezTo>
                    <a:pt x="4684" y="1712"/>
                    <a:pt x="4190" y="545"/>
                    <a:pt x="3336" y="545"/>
                  </a:cubicBezTo>
                  <a:cubicBezTo>
                    <a:pt x="3224" y="545"/>
                    <a:pt x="3106" y="565"/>
                    <a:pt x="2983" y="608"/>
                  </a:cubicBezTo>
                  <a:cubicBezTo>
                    <a:pt x="2824" y="201"/>
                    <a:pt x="2460" y="0"/>
                    <a:pt x="2097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6682657" y="1194311"/>
              <a:ext cx="44886" cy="54113"/>
            </a:xfrm>
            <a:custGeom>
              <a:avLst/>
              <a:gdLst/>
              <a:ahLst/>
              <a:cxnLst/>
              <a:rect l="l" t="t" r="r" b="b"/>
              <a:pathLst>
                <a:path w="647" h="780" extrusionOk="0">
                  <a:moveTo>
                    <a:pt x="291" y="0"/>
                  </a:moveTo>
                  <a:cubicBezTo>
                    <a:pt x="152" y="0"/>
                    <a:pt x="30" y="104"/>
                    <a:pt x="21" y="245"/>
                  </a:cubicBezTo>
                  <a:cubicBezTo>
                    <a:pt x="0" y="440"/>
                    <a:pt x="123" y="747"/>
                    <a:pt x="287" y="778"/>
                  </a:cubicBezTo>
                  <a:cubicBezTo>
                    <a:pt x="299" y="779"/>
                    <a:pt x="311" y="780"/>
                    <a:pt x="323" y="780"/>
                  </a:cubicBezTo>
                  <a:cubicBezTo>
                    <a:pt x="482" y="780"/>
                    <a:pt x="616" y="653"/>
                    <a:pt x="626" y="491"/>
                  </a:cubicBezTo>
                  <a:cubicBezTo>
                    <a:pt x="646" y="296"/>
                    <a:pt x="523" y="40"/>
                    <a:pt x="359" y="9"/>
                  </a:cubicBezTo>
                  <a:cubicBezTo>
                    <a:pt x="336" y="3"/>
                    <a:pt x="313" y="0"/>
                    <a:pt x="29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7904506" y="3063224"/>
              <a:ext cx="49118" cy="68196"/>
            </a:xfrm>
            <a:custGeom>
              <a:avLst/>
              <a:gdLst/>
              <a:ahLst/>
              <a:cxnLst/>
              <a:rect l="l" t="t" r="r" b="b"/>
              <a:pathLst>
                <a:path w="708" h="983" extrusionOk="0">
                  <a:moveTo>
                    <a:pt x="677" y="1"/>
                  </a:moveTo>
                  <a:lnTo>
                    <a:pt x="11" y="206"/>
                  </a:lnTo>
                  <a:cubicBezTo>
                    <a:pt x="0" y="421"/>
                    <a:pt x="0" y="636"/>
                    <a:pt x="11" y="862"/>
                  </a:cubicBezTo>
                  <a:cubicBezTo>
                    <a:pt x="26" y="949"/>
                    <a:pt x="172" y="982"/>
                    <a:pt x="322" y="982"/>
                  </a:cubicBezTo>
                  <a:cubicBezTo>
                    <a:pt x="472" y="982"/>
                    <a:pt x="626" y="949"/>
                    <a:pt x="656" y="903"/>
                  </a:cubicBezTo>
                  <a:cubicBezTo>
                    <a:pt x="708" y="810"/>
                    <a:pt x="677" y="1"/>
                    <a:pt x="67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7796418" y="3111926"/>
              <a:ext cx="165043" cy="77492"/>
            </a:xfrm>
            <a:custGeom>
              <a:avLst/>
              <a:gdLst/>
              <a:ahLst/>
              <a:cxnLst/>
              <a:rect l="l" t="t" r="r" b="b"/>
              <a:pathLst>
                <a:path w="2379" h="1117" extrusionOk="0">
                  <a:moveTo>
                    <a:pt x="1518" y="0"/>
                  </a:moveTo>
                  <a:cubicBezTo>
                    <a:pt x="1485" y="0"/>
                    <a:pt x="1496" y="41"/>
                    <a:pt x="1446" y="149"/>
                  </a:cubicBezTo>
                  <a:cubicBezTo>
                    <a:pt x="1364" y="334"/>
                    <a:pt x="0" y="549"/>
                    <a:pt x="51" y="836"/>
                  </a:cubicBezTo>
                  <a:cubicBezTo>
                    <a:pt x="72" y="908"/>
                    <a:pt x="390" y="1062"/>
                    <a:pt x="851" y="1113"/>
                  </a:cubicBezTo>
                  <a:cubicBezTo>
                    <a:pt x="897" y="1116"/>
                    <a:pt x="943" y="1117"/>
                    <a:pt x="988" y="1117"/>
                  </a:cubicBezTo>
                  <a:cubicBezTo>
                    <a:pt x="1123" y="1117"/>
                    <a:pt x="1256" y="1105"/>
                    <a:pt x="1394" y="1082"/>
                  </a:cubicBezTo>
                  <a:cubicBezTo>
                    <a:pt x="1517" y="1052"/>
                    <a:pt x="1630" y="990"/>
                    <a:pt x="1733" y="918"/>
                  </a:cubicBezTo>
                  <a:lnTo>
                    <a:pt x="1804" y="1010"/>
                  </a:lnTo>
                  <a:lnTo>
                    <a:pt x="2378" y="898"/>
                  </a:lnTo>
                  <a:cubicBezTo>
                    <a:pt x="2378" y="898"/>
                    <a:pt x="2378" y="549"/>
                    <a:pt x="2378" y="375"/>
                  </a:cubicBezTo>
                  <a:cubicBezTo>
                    <a:pt x="2378" y="272"/>
                    <a:pt x="2327" y="190"/>
                    <a:pt x="2245" y="149"/>
                  </a:cubicBezTo>
                  <a:cubicBezTo>
                    <a:pt x="2184" y="211"/>
                    <a:pt x="2102" y="242"/>
                    <a:pt x="2020" y="262"/>
                  </a:cubicBezTo>
                  <a:cubicBezTo>
                    <a:pt x="2001" y="265"/>
                    <a:pt x="1983" y="266"/>
                    <a:pt x="1966" y="266"/>
                  </a:cubicBezTo>
                  <a:cubicBezTo>
                    <a:pt x="1843" y="266"/>
                    <a:pt x="1734" y="206"/>
                    <a:pt x="1671" y="98"/>
                  </a:cubicBezTo>
                  <a:cubicBezTo>
                    <a:pt x="1640" y="47"/>
                    <a:pt x="1599" y="16"/>
                    <a:pt x="1548" y="6"/>
                  </a:cubicBezTo>
                  <a:cubicBezTo>
                    <a:pt x="1535" y="2"/>
                    <a:pt x="1525" y="0"/>
                    <a:pt x="1518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7838321" y="2436692"/>
              <a:ext cx="419719" cy="663086"/>
            </a:xfrm>
            <a:custGeom>
              <a:avLst/>
              <a:gdLst/>
              <a:ahLst/>
              <a:cxnLst/>
              <a:rect l="l" t="t" r="r" b="b"/>
              <a:pathLst>
                <a:path w="6050" h="9558" extrusionOk="0">
                  <a:moveTo>
                    <a:pt x="5513" y="1"/>
                  </a:moveTo>
                  <a:cubicBezTo>
                    <a:pt x="3384" y="1"/>
                    <a:pt x="442" y="839"/>
                    <a:pt x="206" y="1876"/>
                  </a:cubicBezTo>
                  <a:cubicBezTo>
                    <a:pt x="1" y="2768"/>
                    <a:pt x="555" y="7186"/>
                    <a:pt x="934" y="9390"/>
                  </a:cubicBezTo>
                  <a:cubicBezTo>
                    <a:pt x="1101" y="9516"/>
                    <a:pt x="1252" y="9557"/>
                    <a:pt x="1377" y="9557"/>
                  </a:cubicBezTo>
                  <a:cubicBezTo>
                    <a:pt x="1622" y="9557"/>
                    <a:pt x="1774" y="9401"/>
                    <a:pt x="1774" y="9401"/>
                  </a:cubicBezTo>
                  <a:cubicBezTo>
                    <a:pt x="1959" y="8099"/>
                    <a:pt x="2185" y="6059"/>
                    <a:pt x="2154" y="4439"/>
                  </a:cubicBezTo>
                  <a:cubicBezTo>
                    <a:pt x="2154" y="3947"/>
                    <a:pt x="1959" y="3465"/>
                    <a:pt x="1908" y="3106"/>
                  </a:cubicBezTo>
                  <a:cubicBezTo>
                    <a:pt x="2756" y="3035"/>
                    <a:pt x="4969" y="2696"/>
                    <a:pt x="5847" y="2696"/>
                  </a:cubicBezTo>
                  <a:cubicBezTo>
                    <a:pt x="5860" y="2696"/>
                    <a:pt x="5873" y="2696"/>
                    <a:pt x="5885" y="2696"/>
                  </a:cubicBezTo>
                  <a:lnTo>
                    <a:pt x="6049" y="20"/>
                  </a:lnTo>
                  <a:cubicBezTo>
                    <a:pt x="5878" y="7"/>
                    <a:pt x="5699" y="1"/>
                    <a:pt x="5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8052415" y="3108735"/>
              <a:ext cx="50574" cy="68542"/>
            </a:xfrm>
            <a:custGeom>
              <a:avLst/>
              <a:gdLst/>
              <a:ahLst/>
              <a:cxnLst/>
              <a:rect l="l" t="t" r="r" b="b"/>
              <a:pathLst>
                <a:path w="729" h="988" extrusionOk="0">
                  <a:moveTo>
                    <a:pt x="657" y="1"/>
                  </a:moveTo>
                  <a:lnTo>
                    <a:pt x="1" y="226"/>
                  </a:lnTo>
                  <a:cubicBezTo>
                    <a:pt x="1" y="441"/>
                    <a:pt x="11" y="657"/>
                    <a:pt x="31" y="882"/>
                  </a:cubicBezTo>
                  <a:cubicBezTo>
                    <a:pt x="46" y="958"/>
                    <a:pt x="172" y="988"/>
                    <a:pt x="308" y="988"/>
                  </a:cubicBezTo>
                  <a:cubicBezTo>
                    <a:pt x="467" y="988"/>
                    <a:pt x="639" y="948"/>
                    <a:pt x="667" y="892"/>
                  </a:cubicBezTo>
                  <a:cubicBezTo>
                    <a:pt x="729" y="800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7945715" y="3158824"/>
              <a:ext cx="165806" cy="78879"/>
            </a:xfrm>
            <a:custGeom>
              <a:avLst/>
              <a:gdLst/>
              <a:ahLst/>
              <a:cxnLst/>
              <a:rect l="l" t="t" r="r" b="b"/>
              <a:pathLst>
                <a:path w="2390" h="1137" extrusionOk="0">
                  <a:moveTo>
                    <a:pt x="1493" y="1"/>
                  </a:moveTo>
                  <a:cubicBezTo>
                    <a:pt x="1455" y="1"/>
                    <a:pt x="1468" y="41"/>
                    <a:pt x="1426" y="150"/>
                  </a:cubicBezTo>
                  <a:cubicBezTo>
                    <a:pt x="1354" y="334"/>
                    <a:pt x="1" y="601"/>
                    <a:pt x="62" y="888"/>
                  </a:cubicBezTo>
                  <a:cubicBezTo>
                    <a:pt x="83" y="960"/>
                    <a:pt x="401" y="1103"/>
                    <a:pt x="872" y="1134"/>
                  </a:cubicBezTo>
                  <a:cubicBezTo>
                    <a:pt x="904" y="1136"/>
                    <a:pt x="935" y="1137"/>
                    <a:pt x="966" y="1137"/>
                  </a:cubicBezTo>
                  <a:cubicBezTo>
                    <a:pt x="1117" y="1137"/>
                    <a:pt x="1261" y="1117"/>
                    <a:pt x="1405" y="1083"/>
                  </a:cubicBezTo>
                  <a:cubicBezTo>
                    <a:pt x="1528" y="1052"/>
                    <a:pt x="1641" y="991"/>
                    <a:pt x="1744" y="909"/>
                  </a:cubicBezTo>
                  <a:lnTo>
                    <a:pt x="1815" y="1001"/>
                  </a:lnTo>
                  <a:lnTo>
                    <a:pt x="2390" y="868"/>
                  </a:lnTo>
                  <a:cubicBezTo>
                    <a:pt x="2390" y="868"/>
                    <a:pt x="2390" y="519"/>
                    <a:pt x="2369" y="345"/>
                  </a:cubicBezTo>
                  <a:cubicBezTo>
                    <a:pt x="2369" y="242"/>
                    <a:pt x="2318" y="150"/>
                    <a:pt x="2225" y="119"/>
                  </a:cubicBezTo>
                  <a:cubicBezTo>
                    <a:pt x="2164" y="181"/>
                    <a:pt x="2092" y="222"/>
                    <a:pt x="2010" y="242"/>
                  </a:cubicBezTo>
                  <a:cubicBezTo>
                    <a:pt x="1986" y="248"/>
                    <a:pt x="1961" y="250"/>
                    <a:pt x="1937" y="250"/>
                  </a:cubicBezTo>
                  <a:cubicBezTo>
                    <a:pt x="1820" y="250"/>
                    <a:pt x="1711" y="190"/>
                    <a:pt x="1651" y="88"/>
                  </a:cubicBezTo>
                  <a:cubicBezTo>
                    <a:pt x="1621" y="47"/>
                    <a:pt x="1580" y="17"/>
                    <a:pt x="1528" y="6"/>
                  </a:cubicBezTo>
                  <a:cubicBezTo>
                    <a:pt x="1513" y="3"/>
                    <a:pt x="1502" y="1"/>
                    <a:pt x="1493" y="1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998371" y="2445919"/>
              <a:ext cx="505744" cy="696386"/>
            </a:xfrm>
            <a:custGeom>
              <a:avLst/>
              <a:gdLst/>
              <a:ahLst/>
              <a:cxnLst/>
              <a:rect l="l" t="t" r="r" b="b"/>
              <a:pathLst>
                <a:path w="7290" h="10038" extrusionOk="0">
                  <a:moveTo>
                    <a:pt x="4048" y="0"/>
                  </a:moveTo>
                  <a:cubicBezTo>
                    <a:pt x="3937" y="0"/>
                    <a:pt x="726" y="640"/>
                    <a:pt x="452" y="1118"/>
                  </a:cubicBezTo>
                  <a:cubicBezTo>
                    <a:pt x="1" y="1917"/>
                    <a:pt x="749" y="6571"/>
                    <a:pt x="677" y="9903"/>
                  </a:cubicBezTo>
                  <a:cubicBezTo>
                    <a:pt x="677" y="9903"/>
                    <a:pt x="835" y="10037"/>
                    <a:pt x="1131" y="10037"/>
                  </a:cubicBezTo>
                  <a:cubicBezTo>
                    <a:pt x="1268" y="10037"/>
                    <a:pt x="1435" y="10008"/>
                    <a:pt x="1631" y="9924"/>
                  </a:cubicBezTo>
                  <a:cubicBezTo>
                    <a:pt x="1774" y="8283"/>
                    <a:pt x="2820" y="4634"/>
                    <a:pt x="2153" y="2830"/>
                  </a:cubicBezTo>
                  <a:lnTo>
                    <a:pt x="2153" y="2830"/>
                  </a:lnTo>
                  <a:cubicBezTo>
                    <a:pt x="2811" y="2872"/>
                    <a:pt x="3409" y="2912"/>
                    <a:pt x="3983" y="2912"/>
                  </a:cubicBezTo>
                  <a:cubicBezTo>
                    <a:pt x="4814" y="2912"/>
                    <a:pt x="5596" y="2828"/>
                    <a:pt x="6438" y="2543"/>
                  </a:cubicBezTo>
                  <a:cubicBezTo>
                    <a:pt x="6777" y="2430"/>
                    <a:pt x="6869" y="2215"/>
                    <a:pt x="7064" y="1866"/>
                  </a:cubicBezTo>
                  <a:cubicBezTo>
                    <a:pt x="7289" y="1466"/>
                    <a:pt x="7146" y="523"/>
                    <a:pt x="6920" y="0"/>
                  </a:cubicBezTo>
                  <a:lnTo>
                    <a:pt x="4050" y="0"/>
                  </a:lnTo>
                  <a:cubicBezTo>
                    <a:pt x="4049" y="0"/>
                    <a:pt x="4049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7506912" y="2061161"/>
              <a:ext cx="202089" cy="83666"/>
            </a:xfrm>
            <a:custGeom>
              <a:avLst/>
              <a:gdLst/>
              <a:ahLst/>
              <a:cxnLst/>
              <a:rect l="l" t="t" r="r" b="b"/>
              <a:pathLst>
                <a:path w="2913" h="1206" extrusionOk="0">
                  <a:moveTo>
                    <a:pt x="1374" y="0"/>
                  </a:moveTo>
                  <a:cubicBezTo>
                    <a:pt x="1057" y="0"/>
                    <a:pt x="995" y="174"/>
                    <a:pt x="862" y="174"/>
                  </a:cubicBezTo>
                  <a:cubicBezTo>
                    <a:pt x="747" y="174"/>
                    <a:pt x="257" y="49"/>
                    <a:pt x="117" y="49"/>
                  </a:cubicBezTo>
                  <a:cubicBezTo>
                    <a:pt x="107" y="49"/>
                    <a:pt x="99" y="50"/>
                    <a:pt x="93" y="51"/>
                  </a:cubicBezTo>
                  <a:cubicBezTo>
                    <a:pt x="1" y="72"/>
                    <a:pt x="73" y="154"/>
                    <a:pt x="155" y="195"/>
                  </a:cubicBezTo>
                  <a:cubicBezTo>
                    <a:pt x="267" y="267"/>
                    <a:pt x="442" y="328"/>
                    <a:pt x="636" y="421"/>
                  </a:cubicBezTo>
                  <a:cubicBezTo>
                    <a:pt x="759" y="482"/>
                    <a:pt x="893" y="544"/>
                    <a:pt x="1016" y="585"/>
                  </a:cubicBezTo>
                  <a:cubicBezTo>
                    <a:pt x="1221" y="667"/>
                    <a:pt x="1477" y="779"/>
                    <a:pt x="1344" y="861"/>
                  </a:cubicBezTo>
                  <a:cubicBezTo>
                    <a:pt x="1282" y="902"/>
                    <a:pt x="1285" y="910"/>
                    <a:pt x="1269" y="910"/>
                  </a:cubicBezTo>
                  <a:cubicBezTo>
                    <a:pt x="1260" y="910"/>
                    <a:pt x="1244" y="907"/>
                    <a:pt x="1205" y="907"/>
                  </a:cubicBezTo>
                  <a:cubicBezTo>
                    <a:pt x="1178" y="907"/>
                    <a:pt x="1141" y="908"/>
                    <a:pt x="1087" y="913"/>
                  </a:cubicBezTo>
                  <a:cubicBezTo>
                    <a:pt x="821" y="923"/>
                    <a:pt x="667" y="1097"/>
                    <a:pt x="852" y="1128"/>
                  </a:cubicBezTo>
                  <a:cubicBezTo>
                    <a:pt x="987" y="1150"/>
                    <a:pt x="1166" y="1206"/>
                    <a:pt x="1364" y="1206"/>
                  </a:cubicBezTo>
                  <a:cubicBezTo>
                    <a:pt x="1437" y="1206"/>
                    <a:pt x="1513" y="1198"/>
                    <a:pt x="1590" y="1179"/>
                  </a:cubicBezTo>
                  <a:cubicBezTo>
                    <a:pt x="1703" y="1148"/>
                    <a:pt x="1815" y="1107"/>
                    <a:pt x="1918" y="1066"/>
                  </a:cubicBezTo>
                  <a:cubicBezTo>
                    <a:pt x="1979" y="1036"/>
                    <a:pt x="2041" y="1025"/>
                    <a:pt x="2102" y="1025"/>
                  </a:cubicBezTo>
                  <a:lnTo>
                    <a:pt x="2502" y="1056"/>
                  </a:lnTo>
                  <a:lnTo>
                    <a:pt x="2912" y="472"/>
                  </a:lnTo>
                  <a:lnTo>
                    <a:pt x="2912" y="472"/>
                  </a:lnTo>
                  <a:cubicBezTo>
                    <a:pt x="2912" y="472"/>
                    <a:pt x="2766" y="482"/>
                    <a:pt x="2601" y="482"/>
                  </a:cubicBezTo>
                  <a:cubicBezTo>
                    <a:pt x="2435" y="482"/>
                    <a:pt x="2251" y="472"/>
                    <a:pt x="2174" y="431"/>
                  </a:cubicBezTo>
                  <a:cubicBezTo>
                    <a:pt x="2031" y="349"/>
                    <a:pt x="1703" y="0"/>
                    <a:pt x="1374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7650590" y="1910338"/>
              <a:ext cx="571164" cy="256133"/>
            </a:xfrm>
            <a:custGeom>
              <a:avLst/>
              <a:gdLst/>
              <a:ahLst/>
              <a:cxnLst/>
              <a:rect l="l" t="t" r="r" b="b"/>
              <a:pathLst>
                <a:path w="8233" h="3692" extrusionOk="0">
                  <a:moveTo>
                    <a:pt x="8233" y="1"/>
                  </a:moveTo>
                  <a:cubicBezTo>
                    <a:pt x="8232" y="1"/>
                    <a:pt x="7464" y="1"/>
                    <a:pt x="6982" y="339"/>
                  </a:cubicBezTo>
                  <a:cubicBezTo>
                    <a:pt x="6705" y="524"/>
                    <a:pt x="4368" y="2061"/>
                    <a:pt x="4070" y="2215"/>
                  </a:cubicBezTo>
                  <a:cubicBezTo>
                    <a:pt x="3783" y="2369"/>
                    <a:pt x="185" y="2584"/>
                    <a:pt x="185" y="2584"/>
                  </a:cubicBezTo>
                  <a:cubicBezTo>
                    <a:pt x="72" y="2687"/>
                    <a:pt x="11" y="2841"/>
                    <a:pt x="1" y="2994"/>
                  </a:cubicBezTo>
                  <a:cubicBezTo>
                    <a:pt x="1" y="3158"/>
                    <a:pt x="21" y="3322"/>
                    <a:pt x="72" y="3476"/>
                  </a:cubicBezTo>
                  <a:cubicBezTo>
                    <a:pt x="72" y="3476"/>
                    <a:pt x="2414" y="3691"/>
                    <a:pt x="3701" y="3691"/>
                  </a:cubicBezTo>
                  <a:cubicBezTo>
                    <a:pt x="4002" y="3691"/>
                    <a:pt x="4246" y="3680"/>
                    <a:pt x="4388" y="3650"/>
                  </a:cubicBezTo>
                  <a:cubicBezTo>
                    <a:pt x="5137" y="3497"/>
                    <a:pt x="8130" y="2215"/>
                    <a:pt x="8130" y="2215"/>
                  </a:cubicBezTo>
                  <a:lnTo>
                    <a:pt x="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8110760" y="1888069"/>
              <a:ext cx="396201" cy="605991"/>
            </a:xfrm>
            <a:custGeom>
              <a:avLst/>
              <a:gdLst/>
              <a:ahLst/>
              <a:cxnLst/>
              <a:rect l="l" t="t" r="r" b="b"/>
              <a:pathLst>
                <a:path w="5711" h="8735" extrusionOk="0">
                  <a:moveTo>
                    <a:pt x="2902" y="1"/>
                  </a:moveTo>
                  <a:cubicBezTo>
                    <a:pt x="1844" y="1"/>
                    <a:pt x="824" y="299"/>
                    <a:pt x="349" y="660"/>
                  </a:cubicBezTo>
                  <a:cubicBezTo>
                    <a:pt x="0" y="1050"/>
                    <a:pt x="205" y="3192"/>
                    <a:pt x="585" y="4925"/>
                  </a:cubicBezTo>
                  <a:cubicBezTo>
                    <a:pt x="810" y="5950"/>
                    <a:pt x="574" y="6996"/>
                    <a:pt x="544" y="8410"/>
                  </a:cubicBezTo>
                  <a:cubicBezTo>
                    <a:pt x="544" y="8410"/>
                    <a:pt x="753" y="8711"/>
                    <a:pt x="1602" y="8711"/>
                  </a:cubicBezTo>
                  <a:cubicBezTo>
                    <a:pt x="1653" y="8711"/>
                    <a:pt x="1707" y="8710"/>
                    <a:pt x="1764" y="8708"/>
                  </a:cubicBezTo>
                  <a:cubicBezTo>
                    <a:pt x="1833" y="8705"/>
                    <a:pt x="1906" y="8704"/>
                    <a:pt x="1982" y="8704"/>
                  </a:cubicBezTo>
                  <a:cubicBezTo>
                    <a:pt x="2389" y="8704"/>
                    <a:pt x="2884" y="8735"/>
                    <a:pt x="3369" y="8735"/>
                  </a:cubicBezTo>
                  <a:cubicBezTo>
                    <a:pt x="4244" y="8735"/>
                    <a:pt x="5086" y="8634"/>
                    <a:pt x="5321" y="8072"/>
                  </a:cubicBezTo>
                  <a:cubicBezTo>
                    <a:pt x="4900" y="6914"/>
                    <a:pt x="5628" y="1921"/>
                    <a:pt x="5649" y="1655"/>
                  </a:cubicBezTo>
                  <a:cubicBezTo>
                    <a:pt x="5710" y="845"/>
                    <a:pt x="5372" y="527"/>
                    <a:pt x="4296" y="199"/>
                  </a:cubicBezTo>
                  <a:cubicBezTo>
                    <a:pt x="3853" y="60"/>
                    <a:pt x="3374" y="1"/>
                    <a:pt x="2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8011206" y="2435929"/>
              <a:ext cx="361305" cy="95391"/>
            </a:xfrm>
            <a:custGeom>
              <a:avLst/>
              <a:gdLst/>
              <a:ahLst/>
              <a:cxnLst/>
              <a:rect l="l" t="t" r="r" b="b"/>
              <a:pathLst>
                <a:path w="5208" h="1375" extrusionOk="0">
                  <a:moveTo>
                    <a:pt x="0" y="1"/>
                  </a:moveTo>
                  <a:lnTo>
                    <a:pt x="3014" y="1374"/>
                  </a:lnTo>
                  <a:lnTo>
                    <a:pt x="5208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218848" y="2464373"/>
              <a:ext cx="153666" cy="75480"/>
            </a:xfrm>
            <a:custGeom>
              <a:avLst/>
              <a:gdLst/>
              <a:ahLst/>
              <a:cxnLst/>
              <a:rect l="l" t="t" r="r" b="b"/>
              <a:pathLst>
                <a:path w="2215" h="1088" extrusionOk="0">
                  <a:moveTo>
                    <a:pt x="2215" y="1"/>
                  </a:moveTo>
                  <a:lnTo>
                    <a:pt x="0" y="903"/>
                  </a:lnTo>
                  <a:lnTo>
                    <a:pt x="11" y="1087"/>
                  </a:lnTo>
                  <a:lnTo>
                    <a:pt x="2184" y="18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8082733" y="2409636"/>
              <a:ext cx="139027" cy="91367"/>
            </a:xfrm>
            <a:custGeom>
              <a:avLst/>
              <a:gdLst/>
              <a:ahLst/>
              <a:cxnLst/>
              <a:rect l="l" t="t" r="r" b="b"/>
              <a:pathLst>
                <a:path w="2004" h="1317" extrusionOk="0">
                  <a:moveTo>
                    <a:pt x="1696" y="0"/>
                  </a:moveTo>
                  <a:lnTo>
                    <a:pt x="1265" y="205"/>
                  </a:lnTo>
                  <a:cubicBezTo>
                    <a:pt x="1135" y="108"/>
                    <a:pt x="979" y="59"/>
                    <a:pt x="823" y="59"/>
                  </a:cubicBezTo>
                  <a:cubicBezTo>
                    <a:pt x="684" y="59"/>
                    <a:pt x="545" y="98"/>
                    <a:pt x="425" y="175"/>
                  </a:cubicBezTo>
                  <a:cubicBezTo>
                    <a:pt x="0" y="451"/>
                    <a:pt x="393" y="1317"/>
                    <a:pt x="707" y="1317"/>
                  </a:cubicBezTo>
                  <a:cubicBezTo>
                    <a:pt x="719" y="1317"/>
                    <a:pt x="731" y="1315"/>
                    <a:pt x="743" y="1313"/>
                  </a:cubicBezTo>
                  <a:cubicBezTo>
                    <a:pt x="1060" y="1251"/>
                    <a:pt x="2004" y="646"/>
                    <a:pt x="2004" y="646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8182565" y="1921855"/>
              <a:ext cx="359918" cy="549727"/>
            </a:xfrm>
            <a:custGeom>
              <a:avLst/>
              <a:gdLst/>
              <a:ahLst/>
              <a:cxnLst/>
              <a:rect l="l" t="t" r="r" b="b"/>
              <a:pathLst>
                <a:path w="5188" h="7924" extrusionOk="0">
                  <a:moveTo>
                    <a:pt x="3936" y="1"/>
                  </a:moveTo>
                  <a:cubicBezTo>
                    <a:pt x="3373" y="1"/>
                    <a:pt x="3195" y="787"/>
                    <a:pt x="3117" y="1291"/>
                  </a:cubicBezTo>
                  <a:cubicBezTo>
                    <a:pt x="3066" y="1690"/>
                    <a:pt x="3168" y="2203"/>
                    <a:pt x="3209" y="2603"/>
                  </a:cubicBezTo>
                  <a:lnTo>
                    <a:pt x="3425" y="4848"/>
                  </a:lnTo>
                  <a:cubicBezTo>
                    <a:pt x="2974" y="5053"/>
                    <a:pt x="2543" y="5319"/>
                    <a:pt x="2143" y="5627"/>
                  </a:cubicBezTo>
                  <a:cubicBezTo>
                    <a:pt x="1272" y="6293"/>
                    <a:pt x="42" y="7021"/>
                    <a:pt x="42" y="7021"/>
                  </a:cubicBezTo>
                  <a:cubicBezTo>
                    <a:pt x="11" y="7165"/>
                    <a:pt x="1" y="7308"/>
                    <a:pt x="11" y="7462"/>
                  </a:cubicBezTo>
                  <a:cubicBezTo>
                    <a:pt x="93" y="7841"/>
                    <a:pt x="339" y="7923"/>
                    <a:pt x="339" y="7923"/>
                  </a:cubicBezTo>
                  <a:cubicBezTo>
                    <a:pt x="339" y="7923"/>
                    <a:pt x="3958" y="6447"/>
                    <a:pt x="4522" y="5668"/>
                  </a:cubicBezTo>
                  <a:cubicBezTo>
                    <a:pt x="4901" y="5155"/>
                    <a:pt x="4850" y="4130"/>
                    <a:pt x="4880" y="3525"/>
                  </a:cubicBezTo>
                  <a:cubicBezTo>
                    <a:pt x="4921" y="2634"/>
                    <a:pt x="5188" y="204"/>
                    <a:pt x="4040" y="9"/>
                  </a:cubicBezTo>
                  <a:cubicBezTo>
                    <a:pt x="4004" y="3"/>
                    <a:pt x="3969" y="1"/>
                    <a:pt x="3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7856914" y="2208793"/>
              <a:ext cx="362693" cy="331058"/>
            </a:xfrm>
            <a:custGeom>
              <a:avLst/>
              <a:gdLst/>
              <a:ahLst/>
              <a:cxnLst/>
              <a:rect l="l" t="t" r="r" b="b"/>
              <a:pathLst>
                <a:path w="5228" h="4772" extrusionOk="0">
                  <a:moveTo>
                    <a:pt x="290" y="0"/>
                  </a:moveTo>
                  <a:cubicBezTo>
                    <a:pt x="135" y="0"/>
                    <a:pt x="0" y="134"/>
                    <a:pt x="10" y="302"/>
                  </a:cubicBezTo>
                  <a:lnTo>
                    <a:pt x="153" y="3675"/>
                  </a:lnTo>
                  <a:cubicBezTo>
                    <a:pt x="164" y="3839"/>
                    <a:pt x="287" y="3972"/>
                    <a:pt x="440" y="4003"/>
                  </a:cubicBezTo>
                  <a:lnTo>
                    <a:pt x="5228" y="4771"/>
                  </a:lnTo>
                  <a:lnTo>
                    <a:pt x="5064" y="999"/>
                  </a:lnTo>
                  <a:cubicBezTo>
                    <a:pt x="5064" y="866"/>
                    <a:pt x="4961" y="753"/>
                    <a:pt x="4828" y="732"/>
                  </a:cubicBezTo>
                  <a:lnTo>
                    <a:pt x="338" y="5"/>
                  </a:lnTo>
                  <a:cubicBezTo>
                    <a:pt x="322" y="2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8194636" y="1642687"/>
              <a:ext cx="197788" cy="271326"/>
            </a:xfrm>
            <a:custGeom>
              <a:avLst/>
              <a:gdLst/>
              <a:ahLst/>
              <a:cxnLst/>
              <a:rect l="l" t="t" r="r" b="b"/>
              <a:pathLst>
                <a:path w="2851" h="3911" extrusionOk="0">
                  <a:moveTo>
                    <a:pt x="1212" y="1"/>
                  </a:moveTo>
                  <a:cubicBezTo>
                    <a:pt x="811" y="1"/>
                    <a:pt x="474" y="175"/>
                    <a:pt x="452" y="732"/>
                  </a:cubicBezTo>
                  <a:cubicBezTo>
                    <a:pt x="452" y="732"/>
                    <a:pt x="237" y="1634"/>
                    <a:pt x="144" y="1860"/>
                  </a:cubicBezTo>
                  <a:cubicBezTo>
                    <a:pt x="114" y="1942"/>
                    <a:pt x="1" y="2188"/>
                    <a:pt x="21" y="2260"/>
                  </a:cubicBezTo>
                  <a:cubicBezTo>
                    <a:pt x="42" y="2342"/>
                    <a:pt x="175" y="2311"/>
                    <a:pt x="226" y="2331"/>
                  </a:cubicBezTo>
                  <a:cubicBezTo>
                    <a:pt x="349" y="2372"/>
                    <a:pt x="175" y="3121"/>
                    <a:pt x="432" y="3182"/>
                  </a:cubicBezTo>
                  <a:cubicBezTo>
                    <a:pt x="599" y="3220"/>
                    <a:pt x="766" y="3241"/>
                    <a:pt x="933" y="3241"/>
                  </a:cubicBezTo>
                  <a:cubicBezTo>
                    <a:pt x="992" y="3241"/>
                    <a:pt x="1050" y="3239"/>
                    <a:pt x="1108" y="3234"/>
                  </a:cubicBezTo>
                  <a:lnTo>
                    <a:pt x="1108" y="3234"/>
                  </a:lnTo>
                  <a:cubicBezTo>
                    <a:pt x="1108" y="3254"/>
                    <a:pt x="1057" y="3654"/>
                    <a:pt x="1057" y="3654"/>
                  </a:cubicBezTo>
                  <a:lnTo>
                    <a:pt x="1108" y="3910"/>
                  </a:lnTo>
                  <a:lnTo>
                    <a:pt x="1569" y="3910"/>
                  </a:lnTo>
                  <a:lnTo>
                    <a:pt x="2195" y="3736"/>
                  </a:lnTo>
                  <a:cubicBezTo>
                    <a:pt x="2195" y="3736"/>
                    <a:pt x="2215" y="2936"/>
                    <a:pt x="2246" y="2844"/>
                  </a:cubicBezTo>
                  <a:cubicBezTo>
                    <a:pt x="2256" y="2783"/>
                    <a:pt x="2502" y="2557"/>
                    <a:pt x="2677" y="2157"/>
                  </a:cubicBezTo>
                  <a:cubicBezTo>
                    <a:pt x="2769" y="1962"/>
                    <a:pt x="2830" y="1747"/>
                    <a:pt x="2851" y="1532"/>
                  </a:cubicBezTo>
                  <a:cubicBezTo>
                    <a:pt x="2851" y="1101"/>
                    <a:pt x="2841" y="650"/>
                    <a:pt x="2554" y="435"/>
                  </a:cubicBezTo>
                  <a:cubicBezTo>
                    <a:pt x="2395" y="312"/>
                    <a:pt x="1747" y="1"/>
                    <a:pt x="1212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8265053" y="1765273"/>
              <a:ext cx="114607" cy="147977"/>
            </a:xfrm>
            <a:custGeom>
              <a:avLst/>
              <a:gdLst/>
              <a:ahLst/>
              <a:cxnLst/>
              <a:rect l="l" t="t" r="r" b="b"/>
              <a:pathLst>
                <a:path w="1652" h="2133" extrusionOk="0">
                  <a:moveTo>
                    <a:pt x="1057" y="1"/>
                  </a:moveTo>
                  <a:cubicBezTo>
                    <a:pt x="1036" y="1"/>
                    <a:pt x="1036" y="1077"/>
                    <a:pt x="1016" y="1385"/>
                  </a:cubicBezTo>
                  <a:cubicBezTo>
                    <a:pt x="790" y="1559"/>
                    <a:pt x="534" y="1774"/>
                    <a:pt x="431" y="1774"/>
                  </a:cubicBezTo>
                  <a:cubicBezTo>
                    <a:pt x="298" y="1764"/>
                    <a:pt x="175" y="1713"/>
                    <a:pt x="73" y="1631"/>
                  </a:cubicBezTo>
                  <a:cubicBezTo>
                    <a:pt x="62" y="1723"/>
                    <a:pt x="32" y="1815"/>
                    <a:pt x="1" y="1907"/>
                  </a:cubicBezTo>
                  <a:lnTo>
                    <a:pt x="93" y="2112"/>
                  </a:lnTo>
                  <a:lnTo>
                    <a:pt x="554" y="2133"/>
                  </a:lnTo>
                  <a:lnTo>
                    <a:pt x="1180" y="1959"/>
                  </a:lnTo>
                  <a:cubicBezTo>
                    <a:pt x="1180" y="1959"/>
                    <a:pt x="1200" y="1159"/>
                    <a:pt x="1221" y="1067"/>
                  </a:cubicBezTo>
                  <a:cubicBezTo>
                    <a:pt x="1241" y="1005"/>
                    <a:pt x="1477" y="790"/>
                    <a:pt x="1651" y="380"/>
                  </a:cubicBezTo>
                  <a:lnTo>
                    <a:pt x="1631" y="124"/>
                  </a:lnTo>
                  <a:cubicBezTo>
                    <a:pt x="1631" y="124"/>
                    <a:pt x="1077" y="1"/>
                    <a:pt x="1057" y="1"/>
                  </a:cubicBezTo>
                  <a:close/>
                </a:path>
              </a:pathLst>
            </a:custGeom>
            <a:solidFill>
              <a:srgbClr val="F29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8188184" y="1621943"/>
              <a:ext cx="235181" cy="219502"/>
            </a:xfrm>
            <a:custGeom>
              <a:avLst/>
              <a:gdLst/>
              <a:ahLst/>
              <a:cxnLst/>
              <a:rect l="l" t="t" r="r" b="b"/>
              <a:pathLst>
                <a:path w="3390" h="3164" extrusionOk="0">
                  <a:moveTo>
                    <a:pt x="431" y="0"/>
                  </a:moveTo>
                  <a:cubicBezTo>
                    <a:pt x="0" y="0"/>
                    <a:pt x="83" y="677"/>
                    <a:pt x="125" y="877"/>
                  </a:cubicBezTo>
                  <a:cubicBezTo>
                    <a:pt x="145" y="990"/>
                    <a:pt x="289" y="1021"/>
                    <a:pt x="309" y="1072"/>
                  </a:cubicBezTo>
                  <a:cubicBezTo>
                    <a:pt x="319" y="1185"/>
                    <a:pt x="309" y="1298"/>
                    <a:pt x="289" y="1421"/>
                  </a:cubicBezTo>
                  <a:cubicBezTo>
                    <a:pt x="289" y="1513"/>
                    <a:pt x="442" y="1554"/>
                    <a:pt x="442" y="1554"/>
                  </a:cubicBezTo>
                  <a:cubicBezTo>
                    <a:pt x="442" y="1554"/>
                    <a:pt x="484" y="1329"/>
                    <a:pt x="494" y="1298"/>
                  </a:cubicBezTo>
                  <a:cubicBezTo>
                    <a:pt x="514" y="1205"/>
                    <a:pt x="535" y="1113"/>
                    <a:pt x="576" y="1031"/>
                  </a:cubicBezTo>
                  <a:cubicBezTo>
                    <a:pt x="607" y="1021"/>
                    <a:pt x="637" y="1011"/>
                    <a:pt x="678" y="1000"/>
                  </a:cubicBezTo>
                  <a:cubicBezTo>
                    <a:pt x="863" y="980"/>
                    <a:pt x="1058" y="970"/>
                    <a:pt x="1252" y="959"/>
                  </a:cubicBezTo>
                  <a:cubicBezTo>
                    <a:pt x="1293" y="959"/>
                    <a:pt x="1334" y="1000"/>
                    <a:pt x="1334" y="1041"/>
                  </a:cubicBezTo>
                  <a:cubicBezTo>
                    <a:pt x="1314" y="1575"/>
                    <a:pt x="1580" y="1667"/>
                    <a:pt x="1703" y="1687"/>
                  </a:cubicBezTo>
                  <a:cubicBezTo>
                    <a:pt x="1734" y="1687"/>
                    <a:pt x="1765" y="1708"/>
                    <a:pt x="1765" y="1739"/>
                  </a:cubicBezTo>
                  <a:cubicBezTo>
                    <a:pt x="1756" y="2129"/>
                    <a:pt x="1835" y="2238"/>
                    <a:pt x="1927" y="2238"/>
                  </a:cubicBezTo>
                  <a:cubicBezTo>
                    <a:pt x="2042" y="2238"/>
                    <a:pt x="2175" y="2067"/>
                    <a:pt x="2175" y="2067"/>
                  </a:cubicBezTo>
                  <a:cubicBezTo>
                    <a:pt x="2288" y="2169"/>
                    <a:pt x="2267" y="2651"/>
                    <a:pt x="2278" y="2928"/>
                  </a:cubicBezTo>
                  <a:cubicBezTo>
                    <a:pt x="2288" y="3010"/>
                    <a:pt x="2298" y="3082"/>
                    <a:pt x="2329" y="3153"/>
                  </a:cubicBezTo>
                  <a:cubicBezTo>
                    <a:pt x="2351" y="3161"/>
                    <a:pt x="2374" y="3164"/>
                    <a:pt x="2397" y="3164"/>
                  </a:cubicBezTo>
                  <a:cubicBezTo>
                    <a:pt x="2439" y="3164"/>
                    <a:pt x="2480" y="3153"/>
                    <a:pt x="2513" y="3133"/>
                  </a:cubicBezTo>
                  <a:cubicBezTo>
                    <a:pt x="2544" y="3112"/>
                    <a:pt x="2729" y="2938"/>
                    <a:pt x="2770" y="2907"/>
                  </a:cubicBezTo>
                  <a:cubicBezTo>
                    <a:pt x="2985" y="2743"/>
                    <a:pt x="3118" y="2466"/>
                    <a:pt x="3231" y="1636"/>
                  </a:cubicBezTo>
                  <a:cubicBezTo>
                    <a:pt x="3390" y="355"/>
                    <a:pt x="2158" y="166"/>
                    <a:pt x="1692" y="166"/>
                  </a:cubicBezTo>
                  <a:cubicBezTo>
                    <a:pt x="1647" y="166"/>
                    <a:pt x="1609" y="167"/>
                    <a:pt x="1580" y="170"/>
                  </a:cubicBezTo>
                  <a:cubicBezTo>
                    <a:pt x="1506" y="176"/>
                    <a:pt x="1415" y="180"/>
                    <a:pt x="1323" y="180"/>
                  </a:cubicBezTo>
                  <a:cubicBezTo>
                    <a:pt x="1109" y="180"/>
                    <a:pt x="883" y="162"/>
                    <a:pt x="812" y="119"/>
                  </a:cubicBezTo>
                  <a:cubicBezTo>
                    <a:pt x="654" y="35"/>
                    <a:pt x="52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8330474" y="1745779"/>
              <a:ext cx="45649" cy="58691"/>
            </a:xfrm>
            <a:custGeom>
              <a:avLst/>
              <a:gdLst/>
              <a:ahLst/>
              <a:cxnLst/>
              <a:rect l="l" t="t" r="r" b="b"/>
              <a:pathLst>
                <a:path w="658" h="846" extrusionOk="0">
                  <a:moveTo>
                    <a:pt x="297" y="1"/>
                  </a:moveTo>
                  <a:cubicBezTo>
                    <a:pt x="110" y="1"/>
                    <a:pt x="83" y="251"/>
                    <a:pt x="83" y="251"/>
                  </a:cubicBezTo>
                  <a:cubicBezTo>
                    <a:pt x="32" y="446"/>
                    <a:pt x="1" y="640"/>
                    <a:pt x="1" y="845"/>
                  </a:cubicBezTo>
                  <a:cubicBezTo>
                    <a:pt x="657" y="835"/>
                    <a:pt x="657" y="56"/>
                    <a:pt x="339" y="5"/>
                  </a:cubicBezTo>
                  <a:cubicBezTo>
                    <a:pt x="324" y="2"/>
                    <a:pt x="310" y="1"/>
                    <a:pt x="29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8271504" y="1865591"/>
              <a:ext cx="101010" cy="79712"/>
            </a:xfrm>
            <a:custGeom>
              <a:avLst/>
              <a:gdLst/>
              <a:ahLst/>
              <a:cxnLst/>
              <a:rect l="l" t="t" r="r" b="b"/>
              <a:pathLst>
                <a:path w="1456" h="1149" extrusionOk="0">
                  <a:moveTo>
                    <a:pt x="1169" y="0"/>
                  </a:moveTo>
                  <a:cubicBezTo>
                    <a:pt x="800" y="215"/>
                    <a:pt x="0" y="666"/>
                    <a:pt x="0" y="666"/>
                  </a:cubicBezTo>
                  <a:lnTo>
                    <a:pt x="195" y="1148"/>
                  </a:lnTo>
                  <a:cubicBezTo>
                    <a:pt x="195" y="1148"/>
                    <a:pt x="974" y="728"/>
                    <a:pt x="1138" y="636"/>
                  </a:cubicBezTo>
                  <a:cubicBezTo>
                    <a:pt x="1261" y="574"/>
                    <a:pt x="1364" y="492"/>
                    <a:pt x="1456" y="390"/>
                  </a:cubicBezTo>
                  <a:cubicBezTo>
                    <a:pt x="1374" y="246"/>
                    <a:pt x="1282" y="123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243754" y="1867672"/>
              <a:ext cx="27819" cy="70485"/>
            </a:xfrm>
            <a:custGeom>
              <a:avLst/>
              <a:gdLst/>
              <a:ahLst/>
              <a:cxnLst/>
              <a:rect l="l" t="t" r="r" b="b"/>
              <a:pathLst>
                <a:path w="401" h="1016" extrusionOk="0">
                  <a:moveTo>
                    <a:pt x="400" y="1"/>
                  </a:moveTo>
                  <a:cubicBezTo>
                    <a:pt x="277" y="83"/>
                    <a:pt x="164" y="175"/>
                    <a:pt x="72" y="288"/>
                  </a:cubicBezTo>
                  <a:cubicBezTo>
                    <a:pt x="11" y="524"/>
                    <a:pt x="0" y="770"/>
                    <a:pt x="41" y="1016"/>
                  </a:cubicBezTo>
                  <a:cubicBezTo>
                    <a:pt x="123" y="862"/>
                    <a:pt x="257" y="729"/>
                    <a:pt x="400" y="636"/>
                  </a:cubicBezTo>
                  <a:cubicBezTo>
                    <a:pt x="349" y="442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647730" y="2054015"/>
              <a:ext cx="120227" cy="161505"/>
            </a:xfrm>
            <a:custGeom>
              <a:avLst/>
              <a:gdLst/>
              <a:ahLst/>
              <a:cxnLst/>
              <a:rect l="l" t="t" r="r" b="b"/>
              <a:pathLst>
                <a:path w="1733" h="2328" extrusionOk="0">
                  <a:moveTo>
                    <a:pt x="882" y="1"/>
                  </a:moveTo>
                  <a:lnTo>
                    <a:pt x="646" y="913"/>
                  </a:lnTo>
                  <a:lnTo>
                    <a:pt x="0" y="1149"/>
                  </a:lnTo>
                  <a:lnTo>
                    <a:pt x="625" y="1385"/>
                  </a:lnTo>
                  <a:lnTo>
                    <a:pt x="861" y="2328"/>
                  </a:lnTo>
                  <a:lnTo>
                    <a:pt x="1097" y="1405"/>
                  </a:lnTo>
                  <a:lnTo>
                    <a:pt x="1733" y="1169"/>
                  </a:lnTo>
                  <a:lnTo>
                    <a:pt x="1118" y="9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831939" y="1226918"/>
              <a:ext cx="120990" cy="160811"/>
            </a:xfrm>
            <a:custGeom>
              <a:avLst/>
              <a:gdLst/>
              <a:ahLst/>
              <a:cxnLst/>
              <a:rect l="l" t="t" r="r" b="b"/>
              <a:pathLst>
                <a:path w="1744" h="2318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3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5349113" y="1439554"/>
              <a:ext cx="120296" cy="161505"/>
            </a:xfrm>
            <a:custGeom>
              <a:avLst/>
              <a:gdLst/>
              <a:ahLst/>
              <a:cxnLst/>
              <a:rect l="l" t="t" r="r" b="b"/>
              <a:pathLst>
                <a:path w="1734" h="2328" extrusionOk="0">
                  <a:moveTo>
                    <a:pt x="872" y="0"/>
                  </a:moveTo>
                  <a:lnTo>
                    <a:pt x="636" y="913"/>
                  </a:lnTo>
                  <a:lnTo>
                    <a:pt x="1" y="1159"/>
                  </a:lnTo>
                  <a:lnTo>
                    <a:pt x="616" y="1395"/>
                  </a:lnTo>
                  <a:lnTo>
                    <a:pt x="862" y="2328"/>
                  </a:lnTo>
                  <a:lnTo>
                    <a:pt x="1098" y="1405"/>
                  </a:lnTo>
                  <a:lnTo>
                    <a:pt x="1733" y="1169"/>
                  </a:lnTo>
                  <a:lnTo>
                    <a:pt x="1118" y="93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7100137" y="753975"/>
              <a:ext cx="120990" cy="160742"/>
            </a:xfrm>
            <a:custGeom>
              <a:avLst/>
              <a:gdLst/>
              <a:ahLst/>
              <a:cxnLst/>
              <a:rect l="l" t="t" r="r" b="b"/>
              <a:pathLst>
                <a:path w="1744" h="2317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4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78023" y="753983"/>
              <a:ext cx="249750" cy="387667"/>
            </a:xfrm>
            <a:custGeom>
              <a:avLst/>
              <a:gdLst/>
              <a:ahLst/>
              <a:cxnLst/>
              <a:rect l="l" t="t" r="r" b="b"/>
              <a:pathLst>
                <a:path w="3600" h="5588" extrusionOk="0">
                  <a:moveTo>
                    <a:pt x="1559" y="0"/>
                  </a:moveTo>
                  <a:cubicBezTo>
                    <a:pt x="1467" y="0"/>
                    <a:pt x="1385" y="72"/>
                    <a:pt x="1385" y="164"/>
                  </a:cubicBezTo>
                  <a:lnTo>
                    <a:pt x="1385" y="584"/>
                  </a:lnTo>
                  <a:cubicBezTo>
                    <a:pt x="1211" y="615"/>
                    <a:pt x="1047" y="666"/>
                    <a:pt x="883" y="748"/>
                  </a:cubicBezTo>
                  <a:cubicBezTo>
                    <a:pt x="739" y="810"/>
                    <a:pt x="606" y="902"/>
                    <a:pt x="493" y="1015"/>
                  </a:cubicBezTo>
                  <a:cubicBezTo>
                    <a:pt x="380" y="1128"/>
                    <a:pt x="298" y="1251"/>
                    <a:pt x="237" y="1384"/>
                  </a:cubicBezTo>
                  <a:cubicBezTo>
                    <a:pt x="165" y="1528"/>
                    <a:pt x="134" y="1681"/>
                    <a:pt x="134" y="1835"/>
                  </a:cubicBezTo>
                  <a:cubicBezTo>
                    <a:pt x="134" y="1999"/>
                    <a:pt x="155" y="2163"/>
                    <a:pt x="216" y="2317"/>
                  </a:cubicBezTo>
                  <a:cubicBezTo>
                    <a:pt x="257" y="2450"/>
                    <a:pt x="339" y="2563"/>
                    <a:pt x="431" y="2665"/>
                  </a:cubicBezTo>
                  <a:cubicBezTo>
                    <a:pt x="544" y="2768"/>
                    <a:pt x="678" y="2850"/>
                    <a:pt x="821" y="2922"/>
                  </a:cubicBezTo>
                  <a:cubicBezTo>
                    <a:pt x="995" y="2993"/>
                    <a:pt x="1180" y="3055"/>
                    <a:pt x="1364" y="3096"/>
                  </a:cubicBezTo>
                  <a:cubicBezTo>
                    <a:pt x="1590" y="3147"/>
                    <a:pt x="1795" y="3199"/>
                    <a:pt x="1969" y="3240"/>
                  </a:cubicBezTo>
                  <a:cubicBezTo>
                    <a:pt x="2113" y="3270"/>
                    <a:pt x="2256" y="3301"/>
                    <a:pt x="2400" y="3352"/>
                  </a:cubicBezTo>
                  <a:cubicBezTo>
                    <a:pt x="2502" y="3383"/>
                    <a:pt x="2595" y="3434"/>
                    <a:pt x="2666" y="3506"/>
                  </a:cubicBezTo>
                  <a:cubicBezTo>
                    <a:pt x="2728" y="3568"/>
                    <a:pt x="2759" y="3639"/>
                    <a:pt x="2759" y="3732"/>
                  </a:cubicBezTo>
                  <a:cubicBezTo>
                    <a:pt x="2759" y="3814"/>
                    <a:pt x="2728" y="3896"/>
                    <a:pt x="2677" y="3967"/>
                  </a:cubicBezTo>
                  <a:cubicBezTo>
                    <a:pt x="2615" y="4029"/>
                    <a:pt x="2543" y="4090"/>
                    <a:pt x="2461" y="4131"/>
                  </a:cubicBezTo>
                  <a:cubicBezTo>
                    <a:pt x="2369" y="4172"/>
                    <a:pt x="2266" y="4203"/>
                    <a:pt x="2154" y="4224"/>
                  </a:cubicBezTo>
                  <a:cubicBezTo>
                    <a:pt x="2041" y="4244"/>
                    <a:pt x="1918" y="4254"/>
                    <a:pt x="1795" y="4254"/>
                  </a:cubicBezTo>
                  <a:cubicBezTo>
                    <a:pt x="1662" y="4254"/>
                    <a:pt x="1528" y="4234"/>
                    <a:pt x="1405" y="4213"/>
                  </a:cubicBezTo>
                  <a:cubicBezTo>
                    <a:pt x="1313" y="4183"/>
                    <a:pt x="1221" y="4152"/>
                    <a:pt x="1139" y="4111"/>
                  </a:cubicBezTo>
                  <a:cubicBezTo>
                    <a:pt x="1077" y="4070"/>
                    <a:pt x="1016" y="4019"/>
                    <a:pt x="975" y="3967"/>
                  </a:cubicBezTo>
                  <a:cubicBezTo>
                    <a:pt x="934" y="3916"/>
                    <a:pt x="893" y="3855"/>
                    <a:pt x="862" y="3803"/>
                  </a:cubicBezTo>
                  <a:cubicBezTo>
                    <a:pt x="842" y="3752"/>
                    <a:pt x="811" y="3721"/>
                    <a:pt x="770" y="3691"/>
                  </a:cubicBezTo>
                  <a:cubicBezTo>
                    <a:pt x="719" y="3660"/>
                    <a:pt x="667" y="3650"/>
                    <a:pt x="616" y="3650"/>
                  </a:cubicBezTo>
                  <a:lnTo>
                    <a:pt x="175" y="3650"/>
                  </a:lnTo>
                  <a:cubicBezTo>
                    <a:pt x="134" y="3650"/>
                    <a:pt x="83" y="3670"/>
                    <a:pt x="52" y="3701"/>
                  </a:cubicBezTo>
                  <a:cubicBezTo>
                    <a:pt x="21" y="3732"/>
                    <a:pt x="1" y="3773"/>
                    <a:pt x="11" y="3824"/>
                  </a:cubicBezTo>
                  <a:cubicBezTo>
                    <a:pt x="11" y="3967"/>
                    <a:pt x="62" y="4121"/>
                    <a:pt x="134" y="4254"/>
                  </a:cubicBezTo>
                  <a:cubicBezTo>
                    <a:pt x="216" y="4388"/>
                    <a:pt x="308" y="4500"/>
                    <a:pt x="431" y="4593"/>
                  </a:cubicBezTo>
                  <a:cubicBezTo>
                    <a:pt x="565" y="4705"/>
                    <a:pt x="708" y="4787"/>
                    <a:pt x="862" y="4849"/>
                  </a:cubicBezTo>
                  <a:cubicBezTo>
                    <a:pt x="1026" y="4921"/>
                    <a:pt x="1200" y="4972"/>
                    <a:pt x="1385" y="5003"/>
                  </a:cubicBezTo>
                  <a:lnTo>
                    <a:pt x="1385" y="5423"/>
                  </a:lnTo>
                  <a:cubicBezTo>
                    <a:pt x="1385" y="5464"/>
                    <a:pt x="1405" y="5505"/>
                    <a:pt x="1436" y="5536"/>
                  </a:cubicBezTo>
                  <a:cubicBezTo>
                    <a:pt x="1467" y="5567"/>
                    <a:pt x="1508" y="5587"/>
                    <a:pt x="1549" y="5587"/>
                  </a:cubicBezTo>
                  <a:lnTo>
                    <a:pt x="2061" y="5587"/>
                  </a:lnTo>
                  <a:cubicBezTo>
                    <a:pt x="2143" y="5587"/>
                    <a:pt x="2225" y="5515"/>
                    <a:pt x="2225" y="5423"/>
                  </a:cubicBezTo>
                  <a:lnTo>
                    <a:pt x="2225" y="5003"/>
                  </a:lnTo>
                  <a:cubicBezTo>
                    <a:pt x="2420" y="4972"/>
                    <a:pt x="2615" y="4921"/>
                    <a:pt x="2800" y="4849"/>
                  </a:cubicBezTo>
                  <a:cubicBezTo>
                    <a:pt x="2964" y="4777"/>
                    <a:pt x="3107" y="4685"/>
                    <a:pt x="3230" y="4562"/>
                  </a:cubicBezTo>
                  <a:cubicBezTo>
                    <a:pt x="3353" y="4459"/>
                    <a:pt x="3445" y="4326"/>
                    <a:pt x="3507" y="4183"/>
                  </a:cubicBezTo>
                  <a:cubicBezTo>
                    <a:pt x="3568" y="4039"/>
                    <a:pt x="3599" y="3885"/>
                    <a:pt x="3599" y="3721"/>
                  </a:cubicBezTo>
                  <a:cubicBezTo>
                    <a:pt x="3599" y="3568"/>
                    <a:pt x="3579" y="3414"/>
                    <a:pt x="3527" y="3270"/>
                  </a:cubicBezTo>
                  <a:cubicBezTo>
                    <a:pt x="3476" y="3137"/>
                    <a:pt x="3394" y="3014"/>
                    <a:pt x="3292" y="2922"/>
                  </a:cubicBezTo>
                  <a:cubicBezTo>
                    <a:pt x="3169" y="2809"/>
                    <a:pt x="3025" y="2727"/>
                    <a:pt x="2871" y="2665"/>
                  </a:cubicBezTo>
                  <a:cubicBezTo>
                    <a:pt x="2666" y="2583"/>
                    <a:pt x="2451" y="2522"/>
                    <a:pt x="2236" y="2471"/>
                  </a:cubicBezTo>
                  <a:cubicBezTo>
                    <a:pt x="2010" y="2430"/>
                    <a:pt x="1815" y="2378"/>
                    <a:pt x="1651" y="2348"/>
                  </a:cubicBezTo>
                  <a:cubicBezTo>
                    <a:pt x="1518" y="2317"/>
                    <a:pt x="1385" y="2276"/>
                    <a:pt x="1262" y="2214"/>
                  </a:cubicBezTo>
                  <a:cubicBezTo>
                    <a:pt x="1180" y="2184"/>
                    <a:pt x="1098" y="2132"/>
                    <a:pt x="1047" y="2061"/>
                  </a:cubicBezTo>
                  <a:cubicBezTo>
                    <a:pt x="954" y="1927"/>
                    <a:pt x="954" y="1753"/>
                    <a:pt x="1036" y="1620"/>
                  </a:cubicBezTo>
                  <a:cubicBezTo>
                    <a:pt x="1077" y="1558"/>
                    <a:pt x="1139" y="1497"/>
                    <a:pt x="1211" y="1466"/>
                  </a:cubicBezTo>
                  <a:cubicBezTo>
                    <a:pt x="1293" y="1415"/>
                    <a:pt x="1375" y="1384"/>
                    <a:pt x="1467" y="1363"/>
                  </a:cubicBezTo>
                  <a:cubicBezTo>
                    <a:pt x="1544" y="1340"/>
                    <a:pt x="1621" y="1329"/>
                    <a:pt x="1698" y="1329"/>
                  </a:cubicBezTo>
                  <a:cubicBezTo>
                    <a:pt x="1723" y="1329"/>
                    <a:pt x="1749" y="1330"/>
                    <a:pt x="1774" y="1333"/>
                  </a:cubicBezTo>
                  <a:cubicBezTo>
                    <a:pt x="1807" y="1329"/>
                    <a:pt x="1840" y="1328"/>
                    <a:pt x="1873" y="1328"/>
                  </a:cubicBezTo>
                  <a:cubicBezTo>
                    <a:pt x="2034" y="1328"/>
                    <a:pt x="2193" y="1369"/>
                    <a:pt x="2338" y="1446"/>
                  </a:cubicBezTo>
                  <a:cubicBezTo>
                    <a:pt x="2451" y="1507"/>
                    <a:pt x="2543" y="1599"/>
                    <a:pt x="2615" y="1712"/>
                  </a:cubicBezTo>
                  <a:cubicBezTo>
                    <a:pt x="2646" y="1753"/>
                    <a:pt x="2677" y="1794"/>
                    <a:pt x="2718" y="1825"/>
                  </a:cubicBezTo>
                  <a:cubicBezTo>
                    <a:pt x="2759" y="1856"/>
                    <a:pt x="2820" y="1866"/>
                    <a:pt x="2871" y="1866"/>
                  </a:cubicBezTo>
                  <a:lnTo>
                    <a:pt x="3312" y="1866"/>
                  </a:lnTo>
                  <a:cubicBezTo>
                    <a:pt x="3353" y="1866"/>
                    <a:pt x="3394" y="1845"/>
                    <a:pt x="3425" y="1815"/>
                  </a:cubicBezTo>
                  <a:cubicBezTo>
                    <a:pt x="3466" y="1784"/>
                    <a:pt x="3476" y="1743"/>
                    <a:pt x="3476" y="1692"/>
                  </a:cubicBezTo>
                  <a:cubicBezTo>
                    <a:pt x="3466" y="1579"/>
                    <a:pt x="3435" y="1476"/>
                    <a:pt x="3384" y="1374"/>
                  </a:cubicBezTo>
                  <a:cubicBezTo>
                    <a:pt x="3322" y="1251"/>
                    <a:pt x="3240" y="1138"/>
                    <a:pt x="3148" y="1046"/>
                  </a:cubicBezTo>
                  <a:cubicBezTo>
                    <a:pt x="3035" y="933"/>
                    <a:pt x="2902" y="841"/>
                    <a:pt x="2759" y="769"/>
                  </a:cubicBezTo>
                  <a:cubicBezTo>
                    <a:pt x="2595" y="687"/>
                    <a:pt x="2410" y="625"/>
                    <a:pt x="2225" y="595"/>
                  </a:cubicBezTo>
                  <a:lnTo>
                    <a:pt x="2225" y="164"/>
                  </a:lnTo>
                  <a:cubicBezTo>
                    <a:pt x="2225" y="123"/>
                    <a:pt x="2205" y="72"/>
                    <a:pt x="2174" y="51"/>
                  </a:cubicBezTo>
                  <a:cubicBezTo>
                    <a:pt x="2143" y="10"/>
                    <a:pt x="2102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871861" y="1221923"/>
              <a:ext cx="139444" cy="218392"/>
            </a:xfrm>
            <a:custGeom>
              <a:avLst/>
              <a:gdLst/>
              <a:ahLst/>
              <a:cxnLst/>
              <a:rect l="l" t="t" r="r" b="b"/>
              <a:pathLst>
                <a:path w="2010" h="3148" extrusionOk="0">
                  <a:moveTo>
                    <a:pt x="862" y="1"/>
                  </a:moveTo>
                  <a:cubicBezTo>
                    <a:pt x="841" y="1"/>
                    <a:pt x="821" y="11"/>
                    <a:pt x="800" y="31"/>
                  </a:cubicBezTo>
                  <a:cubicBezTo>
                    <a:pt x="780" y="52"/>
                    <a:pt x="769" y="72"/>
                    <a:pt x="769" y="93"/>
                  </a:cubicBezTo>
                  <a:lnTo>
                    <a:pt x="769" y="339"/>
                  </a:lnTo>
                  <a:cubicBezTo>
                    <a:pt x="677" y="349"/>
                    <a:pt x="575" y="380"/>
                    <a:pt x="493" y="421"/>
                  </a:cubicBezTo>
                  <a:cubicBezTo>
                    <a:pt x="411" y="462"/>
                    <a:pt x="329" y="513"/>
                    <a:pt x="267" y="575"/>
                  </a:cubicBezTo>
                  <a:cubicBezTo>
                    <a:pt x="206" y="636"/>
                    <a:pt x="154" y="708"/>
                    <a:pt x="124" y="780"/>
                  </a:cubicBezTo>
                  <a:cubicBezTo>
                    <a:pt x="83" y="862"/>
                    <a:pt x="72" y="954"/>
                    <a:pt x="72" y="1036"/>
                  </a:cubicBezTo>
                  <a:cubicBezTo>
                    <a:pt x="72" y="1128"/>
                    <a:pt x="83" y="1220"/>
                    <a:pt x="113" y="1313"/>
                  </a:cubicBezTo>
                  <a:cubicBezTo>
                    <a:pt x="144" y="1384"/>
                    <a:pt x="185" y="1456"/>
                    <a:pt x="236" y="1507"/>
                  </a:cubicBezTo>
                  <a:cubicBezTo>
                    <a:pt x="298" y="1569"/>
                    <a:pt x="380" y="1610"/>
                    <a:pt x="452" y="1651"/>
                  </a:cubicBezTo>
                  <a:cubicBezTo>
                    <a:pt x="554" y="1692"/>
                    <a:pt x="657" y="1723"/>
                    <a:pt x="759" y="1743"/>
                  </a:cubicBezTo>
                  <a:cubicBezTo>
                    <a:pt x="892" y="1774"/>
                    <a:pt x="1005" y="1805"/>
                    <a:pt x="1097" y="1825"/>
                  </a:cubicBezTo>
                  <a:cubicBezTo>
                    <a:pt x="1180" y="1846"/>
                    <a:pt x="1262" y="1866"/>
                    <a:pt x="1344" y="1897"/>
                  </a:cubicBezTo>
                  <a:cubicBezTo>
                    <a:pt x="1405" y="1907"/>
                    <a:pt x="1446" y="1938"/>
                    <a:pt x="1497" y="1979"/>
                  </a:cubicBezTo>
                  <a:cubicBezTo>
                    <a:pt x="1528" y="2010"/>
                    <a:pt x="1549" y="2061"/>
                    <a:pt x="1538" y="2102"/>
                  </a:cubicBezTo>
                  <a:cubicBezTo>
                    <a:pt x="1538" y="2153"/>
                    <a:pt x="1528" y="2194"/>
                    <a:pt x="1497" y="2235"/>
                  </a:cubicBezTo>
                  <a:cubicBezTo>
                    <a:pt x="1467" y="2276"/>
                    <a:pt x="1426" y="2307"/>
                    <a:pt x="1374" y="2328"/>
                  </a:cubicBezTo>
                  <a:cubicBezTo>
                    <a:pt x="1323" y="2348"/>
                    <a:pt x="1272" y="2369"/>
                    <a:pt x="1210" y="2379"/>
                  </a:cubicBezTo>
                  <a:cubicBezTo>
                    <a:pt x="1138" y="2389"/>
                    <a:pt x="1077" y="2389"/>
                    <a:pt x="1005" y="2389"/>
                  </a:cubicBezTo>
                  <a:cubicBezTo>
                    <a:pt x="986" y="2392"/>
                    <a:pt x="966" y="2393"/>
                    <a:pt x="946" y="2393"/>
                  </a:cubicBezTo>
                  <a:cubicBezTo>
                    <a:pt x="890" y="2393"/>
                    <a:pt x="832" y="2384"/>
                    <a:pt x="780" y="2369"/>
                  </a:cubicBezTo>
                  <a:cubicBezTo>
                    <a:pt x="728" y="2358"/>
                    <a:pt x="677" y="2338"/>
                    <a:pt x="636" y="2317"/>
                  </a:cubicBezTo>
                  <a:cubicBezTo>
                    <a:pt x="595" y="2297"/>
                    <a:pt x="564" y="2266"/>
                    <a:pt x="544" y="2235"/>
                  </a:cubicBezTo>
                  <a:cubicBezTo>
                    <a:pt x="523" y="2205"/>
                    <a:pt x="503" y="2174"/>
                    <a:pt x="482" y="2143"/>
                  </a:cubicBezTo>
                  <a:cubicBezTo>
                    <a:pt x="472" y="2112"/>
                    <a:pt x="452" y="2092"/>
                    <a:pt x="431" y="2082"/>
                  </a:cubicBezTo>
                  <a:cubicBezTo>
                    <a:pt x="400" y="2061"/>
                    <a:pt x="370" y="2061"/>
                    <a:pt x="339" y="2061"/>
                  </a:cubicBezTo>
                  <a:lnTo>
                    <a:pt x="93" y="2061"/>
                  </a:lnTo>
                  <a:cubicBezTo>
                    <a:pt x="72" y="2061"/>
                    <a:pt x="42" y="2071"/>
                    <a:pt x="31" y="2082"/>
                  </a:cubicBezTo>
                  <a:cubicBezTo>
                    <a:pt x="11" y="2102"/>
                    <a:pt x="1" y="2123"/>
                    <a:pt x="1" y="2153"/>
                  </a:cubicBezTo>
                  <a:cubicBezTo>
                    <a:pt x="1" y="2235"/>
                    <a:pt x="31" y="2317"/>
                    <a:pt x="72" y="2399"/>
                  </a:cubicBezTo>
                  <a:cubicBezTo>
                    <a:pt x="113" y="2471"/>
                    <a:pt x="165" y="2533"/>
                    <a:pt x="236" y="2594"/>
                  </a:cubicBezTo>
                  <a:cubicBezTo>
                    <a:pt x="308" y="2645"/>
                    <a:pt x="390" y="2697"/>
                    <a:pt x="482" y="2727"/>
                  </a:cubicBezTo>
                  <a:cubicBezTo>
                    <a:pt x="575" y="2768"/>
                    <a:pt x="667" y="2799"/>
                    <a:pt x="769" y="2809"/>
                  </a:cubicBezTo>
                  <a:lnTo>
                    <a:pt x="769" y="3055"/>
                  </a:lnTo>
                  <a:cubicBezTo>
                    <a:pt x="769" y="3076"/>
                    <a:pt x="780" y="3096"/>
                    <a:pt x="800" y="3117"/>
                  </a:cubicBezTo>
                  <a:cubicBezTo>
                    <a:pt x="821" y="3137"/>
                    <a:pt x="841" y="3148"/>
                    <a:pt x="862" y="3148"/>
                  </a:cubicBezTo>
                  <a:lnTo>
                    <a:pt x="1149" y="3148"/>
                  </a:lnTo>
                  <a:cubicBezTo>
                    <a:pt x="1169" y="3148"/>
                    <a:pt x="1200" y="3137"/>
                    <a:pt x="1210" y="3117"/>
                  </a:cubicBezTo>
                  <a:cubicBezTo>
                    <a:pt x="1231" y="3096"/>
                    <a:pt x="1241" y="3076"/>
                    <a:pt x="1241" y="3055"/>
                  </a:cubicBezTo>
                  <a:lnTo>
                    <a:pt x="1241" y="2820"/>
                  </a:lnTo>
                  <a:cubicBezTo>
                    <a:pt x="1354" y="2799"/>
                    <a:pt x="1467" y="2768"/>
                    <a:pt x="1569" y="2727"/>
                  </a:cubicBezTo>
                  <a:cubicBezTo>
                    <a:pt x="1651" y="2686"/>
                    <a:pt x="1733" y="2635"/>
                    <a:pt x="1805" y="2574"/>
                  </a:cubicBezTo>
                  <a:cubicBezTo>
                    <a:pt x="1877" y="2512"/>
                    <a:pt x="1928" y="2440"/>
                    <a:pt x="1959" y="2358"/>
                  </a:cubicBezTo>
                  <a:cubicBezTo>
                    <a:pt x="2000" y="2276"/>
                    <a:pt x="2010" y="2194"/>
                    <a:pt x="2010" y="2102"/>
                  </a:cubicBezTo>
                  <a:cubicBezTo>
                    <a:pt x="2010" y="2020"/>
                    <a:pt x="2000" y="1928"/>
                    <a:pt x="1969" y="1846"/>
                  </a:cubicBezTo>
                  <a:cubicBezTo>
                    <a:pt x="1948" y="1774"/>
                    <a:pt x="1907" y="1702"/>
                    <a:pt x="1846" y="1651"/>
                  </a:cubicBezTo>
                  <a:cubicBezTo>
                    <a:pt x="1774" y="1589"/>
                    <a:pt x="1692" y="1538"/>
                    <a:pt x="1610" y="1507"/>
                  </a:cubicBezTo>
                  <a:cubicBezTo>
                    <a:pt x="1497" y="1456"/>
                    <a:pt x="1374" y="1425"/>
                    <a:pt x="1251" y="1395"/>
                  </a:cubicBezTo>
                  <a:lnTo>
                    <a:pt x="923" y="1323"/>
                  </a:lnTo>
                  <a:cubicBezTo>
                    <a:pt x="851" y="1302"/>
                    <a:pt x="780" y="1282"/>
                    <a:pt x="708" y="1251"/>
                  </a:cubicBezTo>
                  <a:cubicBezTo>
                    <a:pt x="657" y="1241"/>
                    <a:pt x="616" y="1210"/>
                    <a:pt x="585" y="1169"/>
                  </a:cubicBezTo>
                  <a:cubicBezTo>
                    <a:pt x="534" y="1087"/>
                    <a:pt x="534" y="995"/>
                    <a:pt x="585" y="923"/>
                  </a:cubicBezTo>
                  <a:cubicBezTo>
                    <a:pt x="605" y="882"/>
                    <a:pt x="636" y="851"/>
                    <a:pt x="677" y="831"/>
                  </a:cubicBezTo>
                  <a:cubicBezTo>
                    <a:pt x="718" y="800"/>
                    <a:pt x="769" y="780"/>
                    <a:pt x="821" y="769"/>
                  </a:cubicBezTo>
                  <a:cubicBezTo>
                    <a:pt x="857" y="762"/>
                    <a:pt x="898" y="755"/>
                    <a:pt x="941" y="755"/>
                  </a:cubicBezTo>
                  <a:cubicBezTo>
                    <a:pt x="959" y="755"/>
                    <a:pt x="977" y="756"/>
                    <a:pt x="995" y="759"/>
                  </a:cubicBezTo>
                  <a:cubicBezTo>
                    <a:pt x="1012" y="757"/>
                    <a:pt x="1029" y="757"/>
                    <a:pt x="1047" y="757"/>
                  </a:cubicBezTo>
                  <a:cubicBezTo>
                    <a:pt x="1135" y="757"/>
                    <a:pt x="1227" y="778"/>
                    <a:pt x="1313" y="821"/>
                  </a:cubicBezTo>
                  <a:cubicBezTo>
                    <a:pt x="1374" y="851"/>
                    <a:pt x="1426" y="913"/>
                    <a:pt x="1467" y="974"/>
                  </a:cubicBezTo>
                  <a:cubicBezTo>
                    <a:pt x="1477" y="995"/>
                    <a:pt x="1497" y="1015"/>
                    <a:pt x="1518" y="1036"/>
                  </a:cubicBezTo>
                  <a:cubicBezTo>
                    <a:pt x="1549" y="1046"/>
                    <a:pt x="1579" y="1056"/>
                    <a:pt x="1610" y="1056"/>
                  </a:cubicBezTo>
                  <a:lnTo>
                    <a:pt x="1856" y="1056"/>
                  </a:lnTo>
                  <a:cubicBezTo>
                    <a:pt x="1877" y="1056"/>
                    <a:pt x="1897" y="1046"/>
                    <a:pt x="1918" y="1026"/>
                  </a:cubicBezTo>
                  <a:cubicBezTo>
                    <a:pt x="1938" y="1015"/>
                    <a:pt x="1948" y="985"/>
                    <a:pt x="1948" y="964"/>
                  </a:cubicBezTo>
                  <a:cubicBezTo>
                    <a:pt x="1938" y="903"/>
                    <a:pt x="1918" y="841"/>
                    <a:pt x="1897" y="780"/>
                  </a:cubicBezTo>
                  <a:cubicBezTo>
                    <a:pt x="1866" y="718"/>
                    <a:pt x="1815" y="646"/>
                    <a:pt x="1764" y="595"/>
                  </a:cubicBezTo>
                  <a:cubicBezTo>
                    <a:pt x="1702" y="534"/>
                    <a:pt x="1631" y="482"/>
                    <a:pt x="1549" y="441"/>
                  </a:cubicBezTo>
                  <a:cubicBezTo>
                    <a:pt x="1456" y="390"/>
                    <a:pt x="1354" y="359"/>
                    <a:pt x="1251" y="339"/>
                  </a:cubicBezTo>
                  <a:lnTo>
                    <a:pt x="1241" y="93"/>
                  </a:lnTo>
                  <a:cubicBezTo>
                    <a:pt x="1241" y="72"/>
                    <a:pt x="1231" y="52"/>
                    <a:pt x="1210" y="31"/>
                  </a:cubicBezTo>
                  <a:cubicBezTo>
                    <a:pt x="1200" y="11"/>
                    <a:pt x="1169" y="1"/>
                    <a:pt x="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265137" y="1081784"/>
              <a:ext cx="397588" cy="855671"/>
            </a:xfrm>
            <a:custGeom>
              <a:avLst/>
              <a:gdLst/>
              <a:ahLst/>
              <a:cxnLst/>
              <a:rect l="l" t="t" r="r" b="b"/>
              <a:pathLst>
                <a:path w="5731" h="12334" extrusionOk="0">
                  <a:moveTo>
                    <a:pt x="5731" y="3804"/>
                  </a:moveTo>
                  <a:lnTo>
                    <a:pt x="4296" y="1908"/>
                  </a:lnTo>
                  <a:lnTo>
                    <a:pt x="2860" y="1"/>
                  </a:lnTo>
                  <a:lnTo>
                    <a:pt x="1425" y="1908"/>
                  </a:lnTo>
                  <a:lnTo>
                    <a:pt x="0" y="3804"/>
                  </a:lnTo>
                  <a:lnTo>
                    <a:pt x="1364" y="3804"/>
                  </a:lnTo>
                  <a:lnTo>
                    <a:pt x="1364" y="12333"/>
                  </a:lnTo>
                  <a:lnTo>
                    <a:pt x="4367" y="12333"/>
                  </a:lnTo>
                  <a:lnTo>
                    <a:pt x="4367" y="38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016217" y="1573935"/>
              <a:ext cx="288808" cy="621669"/>
            </a:xfrm>
            <a:custGeom>
              <a:avLst/>
              <a:gdLst/>
              <a:ahLst/>
              <a:cxnLst/>
              <a:rect l="l" t="t" r="r" b="b"/>
              <a:pathLst>
                <a:path w="4163" h="8961" extrusionOk="0">
                  <a:moveTo>
                    <a:pt x="4162" y="6203"/>
                  </a:moveTo>
                  <a:lnTo>
                    <a:pt x="3127" y="7577"/>
                  </a:lnTo>
                  <a:lnTo>
                    <a:pt x="2081" y="8961"/>
                  </a:lnTo>
                  <a:lnTo>
                    <a:pt x="1046" y="7577"/>
                  </a:lnTo>
                  <a:lnTo>
                    <a:pt x="0" y="6203"/>
                  </a:lnTo>
                  <a:lnTo>
                    <a:pt x="984" y="6203"/>
                  </a:lnTo>
                  <a:lnTo>
                    <a:pt x="984" y="1"/>
                  </a:lnTo>
                  <a:lnTo>
                    <a:pt x="3178" y="1"/>
                  </a:lnTo>
                  <a:lnTo>
                    <a:pt x="3178" y="6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861940" y="2106117"/>
              <a:ext cx="113844" cy="128621"/>
            </a:xfrm>
            <a:custGeom>
              <a:avLst/>
              <a:gdLst/>
              <a:ahLst/>
              <a:cxnLst/>
              <a:rect l="l" t="t" r="r" b="b"/>
              <a:pathLst>
                <a:path w="1641" h="1854" extrusionOk="0">
                  <a:moveTo>
                    <a:pt x="1349" y="1"/>
                  </a:moveTo>
                  <a:cubicBezTo>
                    <a:pt x="1171" y="1"/>
                    <a:pt x="993" y="46"/>
                    <a:pt x="830" y="131"/>
                  </a:cubicBezTo>
                  <a:cubicBezTo>
                    <a:pt x="769" y="162"/>
                    <a:pt x="718" y="213"/>
                    <a:pt x="677" y="265"/>
                  </a:cubicBezTo>
                  <a:cubicBezTo>
                    <a:pt x="656" y="295"/>
                    <a:pt x="636" y="336"/>
                    <a:pt x="625" y="377"/>
                  </a:cubicBezTo>
                  <a:cubicBezTo>
                    <a:pt x="595" y="429"/>
                    <a:pt x="554" y="480"/>
                    <a:pt x="523" y="521"/>
                  </a:cubicBezTo>
                  <a:cubicBezTo>
                    <a:pt x="318" y="808"/>
                    <a:pt x="144" y="1115"/>
                    <a:pt x="0" y="1444"/>
                  </a:cubicBezTo>
                  <a:lnTo>
                    <a:pt x="103" y="1854"/>
                  </a:lnTo>
                  <a:cubicBezTo>
                    <a:pt x="205" y="1823"/>
                    <a:pt x="523" y="1556"/>
                    <a:pt x="595" y="1546"/>
                  </a:cubicBezTo>
                  <a:cubicBezTo>
                    <a:pt x="656" y="1536"/>
                    <a:pt x="718" y="1526"/>
                    <a:pt x="779" y="1495"/>
                  </a:cubicBezTo>
                  <a:cubicBezTo>
                    <a:pt x="830" y="1464"/>
                    <a:pt x="871" y="1423"/>
                    <a:pt x="902" y="1372"/>
                  </a:cubicBezTo>
                  <a:cubicBezTo>
                    <a:pt x="1025" y="1218"/>
                    <a:pt x="1107" y="1054"/>
                    <a:pt x="1158" y="869"/>
                  </a:cubicBezTo>
                  <a:cubicBezTo>
                    <a:pt x="1179" y="798"/>
                    <a:pt x="1189" y="736"/>
                    <a:pt x="1210" y="664"/>
                  </a:cubicBezTo>
                  <a:cubicBezTo>
                    <a:pt x="1292" y="449"/>
                    <a:pt x="1466" y="285"/>
                    <a:pt x="1610" y="111"/>
                  </a:cubicBezTo>
                  <a:cubicBezTo>
                    <a:pt x="1630" y="101"/>
                    <a:pt x="1640" y="80"/>
                    <a:pt x="1630" y="60"/>
                  </a:cubicBezTo>
                  <a:cubicBezTo>
                    <a:pt x="1620" y="39"/>
                    <a:pt x="1610" y="29"/>
                    <a:pt x="1589" y="29"/>
                  </a:cubicBezTo>
                  <a:cubicBezTo>
                    <a:pt x="1510" y="10"/>
                    <a:pt x="1429" y="1"/>
                    <a:pt x="1349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371175" y="2256176"/>
              <a:ext cx="362762" cy="136599"/>
            </a:xfrm>
            <a:custGeom>
              <a:avLst/>
              <a:gdLst/>
              <a:ahLst/>
              <a:cxnLst/>
              <a:rect l="l" t="t" r="r" b="b"/>
              <a:pathLst>
                <a:path w="5229" h="1969" extrusionOk="0">
                  <a:moveTo>
                    <a:pt x="1618" y="1"/>
                  </a:moveTo>
                  <a:cubicBezTo>
                    <a:pt x="1427" y="1"/>
                    <a:pt x="1234" y="28"/>
                    <a:pt x="1046" y="80"/>
                  </a:cubicBezTo>
                  <a:cubicBezTo>
                    <a:pt x="841" y="131"/>
                    <a:pt x="657" y="213"/>
                    <a:pt x="482" y="336"/>
                  </a:cubicBezTo>
                  <a:cubicBezTo>
                    <a:pt x="216" y="531"/>
                    <a:pt x="1" y="787"/>
                    <a:pt x="72" y="1095"/>
                  </a:cubicBezTo>
                  <a:cubicBezTo>
                    <a:pt x="93" y="1208"/>
                    <a:pt x="154" y="1310"/>
                    <a:pt x="247" y="1392"/>
                  </a:cubicBezTo>
                  <a:cubicBezTo>
                    <a:pt x="339" y="1485"/>
                    <a:pt x="472" y="1536"/>
                    <a:pt x="595" y="1556"/>
                  </a:cubicBezTo>
                  <a:cubicBezTo>
                    <a:pt x="954" y="1587"/>
                    <a:pt x="1487" y="1669"/>
                    <a:pt x="2061" y="1741"/>
                  </a:cubicBezTo>
                  <a:cubicBezTo>
                    <a:pt x="2910" y="1864"/>
                    <a:pt x="3829" y="1969"/>
                    <a:pt x="4290" y="1969"/>
                  </a:cubicBezTo>
                  <a:cubicBezTo>
                    <a:pt x="4329" y="1969"/>
                    <a:pt x="4366" y="1968"/>
                    <a:pt x="4398" y="1966"/>
                  </a:cubicBezTo>
                  <a:cubicBezTo>
                    <a:pt x="4425" y="1967"/>
                    <a:pt x="4451" y="1968"/>
                    <a:pt x="4477" y="1968"/>
                  </a:cubicBezTo>
                  <a:cubicBezTo>
                    <a:pt x="4705" y="1968"/>
                    <a:pt x="4926" y="1928"/>
                    <a:pt x="5147" y="1864"/>
                  </a:cubicBezTo>
                  <a:lnTo>
                    <a:pt x="5167" y="1854"/>
                  </a:lnTo>
                  <a:cubicBezTo>
                    <a:pt x="5229" y="1802"/>
                    <a:pt x="5229" y="1659"/>
                    <a:pt x="5208" y="1505"/>
                  </a:cubicBezTo>
                  <a:cubicBezTo>
                    <a:pt x="5198" y="1362"/>
                    <a:pt x="5157" y="1187"/>
                    <a:pt x="5147" y="1146"/>
                  </a:cubicBezTo>
                  <a:cubicBezTo>
                    <a:pt x="5116" y="828"/>
                    <a:pt x="4880" y="572"/>
                    <a:pt x="4573" y="521"/>
                  </a:cubicBezTo>
                  <a:cubicBezTo>
                    <a:pt x="4542" y="511"/>
                    <a:pt x="4511" y="500"/>
                    <a:pt x="4480" y="500"/>
                  </a:cubicBezTo>
                  <a:cubicBezTo>
                    <a:pt x="4450" y="500"/>
                    <a:pt x="4429" y="480"/>
                    <a:pt x="4409" y="480"/>
                  </a:cubicBezTo>
                  <a:cubicBezTo>
                    <a:pt x="3548" y="203"/>
                    <a:pt x="2574" y="131"/>
                    <a:pt x="1948" y="29"/>
                  </a:cubicBezTo>
                  <a:cubicBezTo>
                    <a:pt x="1839" y="10"/>
                    <a:pt x="1729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5656379" y="2189853"/>
              <a:ext cx="239760" cy="198343"/>
            </a:xfrm>
            <a:custGeom>
              <a:avLst/>
              <a:gdLst/>
              <a:ahLst/>
              <a:cxnLst/>
              <a:rect l="l" t="t" r="r" b="b"/>
              <a:pathLst>
                <a:path w="3456" h="2859" extrusionOk="0">
                  <a:moveTo>
                    <a:pt x="3107" y="1"/>
                  </a:moveTo>
                  <a:cubicBezTo>
                    <a:pt x="3107" y="1"/>
                    <a:pt x="2276" y="780"/>
                    <a:pt x="1436" y="1067"/>
                  </a:cubicBezTo>
                  <a:cubicBezTo>
                    <a:pt x="1097" y="1169"/>
                    <a:pt x="779" y="1303"/>
                    <a:pt x="462" y="1467"/>
                  </a:cubicBezTo>
                  <a:cubicBezTo>
                    <a:pt x="431" y="1487"/>
                    <a:pt x="400" y="1508"/>
                    <a:pt x="369" y="1528"/>
                  </a:cubicBezTo>
                  <a:cubicBezTo>
                    <a:pt x="369" y="1528"/>
                    <a:pt x="0" y="1959"/>
                    <a:pt x="175" y="2461"/>
                  </a:cubicBezTo>
                  <a:cubicBezTo>
                    <a:pt x="195" y="2523"/>
                    <a:pt x="226" y="2574"/>
                    <a:pt x="267" y="2625"/>
                  </a:cubicBezTo>
                  <a:cubicBezTo>
                    <a:pt x="277" y="2646"/>
                    <a:pt x="298" y="2666"/>
                    <a:pt x="318" y="2676"/>
                  </a:cubicBezTo>
                  <a:cubicBezTo>
                    <a:pt x="479" y="2830"/>
                    <a:pt x="697" y="2858"/>
                    <a:pt x="835" y="2858"/>
                  </a:cubicBezTo>
                  <a:cubicBezTo>
                    <a:pt x="890" y="2858"/>
                    <a:pt x="933" y="2854"/>
                    <a:pt x="954" y="2851"/>
                  </a:cubicBezTo>
                  <a:lnTo>
                    <a:pt x="1036" y="2820"/>
                  </a:lnTo>
                  <a:lnTo>
                    <a:pt x="1056" y="2810"/>
                  </a:lnTo>
                  <a:cubicBezTo>
                    <a:pt x="1897" y="2451"/>
                    <a:pt x="3455" y="524"/>
                    <a:pt x="3455" y="524"/>
                  </a:cubicBezTo>
                  <a:lnTo>
                    <a:pt x="3383" y="41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5514159" y="2238139"/>
              <a:ext cx="371989" cy="154637"/>
            </a:xfrm>
            <a:custGeom>
              <a:avLst/>
              <a:gdLst/>
              <a:ahLst/>
              <a:cxnLst/>
              <a:rect l="l" t="t" r="r" b="b"/>
              <a:pathLst>
                <a:path w="5362" h="2229" extrusionOk="0">
                  <a:moveTo>
                    <a:pt x="5360" y="1"/>
                  </a:moveTo>
                  <a:cubicBezTo>
                    <a:pt x="5338" y="1"/>
                    <a:pt x="3656" y="1531"/>
                    <a:pt x="3147" y="1765"/>
                  </a:cubicBezTo>
                  <a:cubicBezTo>
                    <a:pt x="3004" y="1847"/>
                    <a:pt x="2840" y="1909"/>
                    <a:pt x="2676" y="1960"/>
                  </a:cubicBezTo>
                  <a:cubicBezTo>
                    <a:pt x="2573" y="1980"/>
                    <a:pt x="2471" y="1991"/>
                    <a:pt x="2358" y="1991"/>
                  </a:cubicBezTo>
                  <a:lnTo>
                    <a:pt x="2317" y="1991"/>
                  </a:lnTo>
                  <a:cubicBezTo>
                    <a:pt x="1538" y="1980"/>
                    <a:pt x="820" y="1570"/>
                    <a:pt x="420" y="904"/>
                  </a:cubicBezTo>
                  <a:cubicBezTo>
                    <a:pt x="308" y="719"/>
                    <a:pt x="185" y="555"/>
                    <a:pt x="41" y="391"/>
                  </a:cubicBezTo>
                  <a:cubicBezTo>
                    <a:pt x="41" y="391"/>
                    <a:pt x="21" y="1335"/>
                    <a:pt x="0" y="2001"/>
                  </a:cubicBezTo>
                  <a:cubicBezTo>
                    <a:pt x="849" y="2124"/>
                    <a:pt x="1768" y="2229"/>
                    <a:pt x="2229" y="2229"/>
                  </a:cubicBezTo>
                  <a:cubicBezTo>
                    <a:pt x="2268" y="2229"/>
                    <a:pt x="2305" y="2228"/>
                    <a:pt x="2337" y="2226"/>
                  </a:cubicBezTo>
                  <a:cubicBezTo>
                    <a:pt x="2364" y="2227"/>
                    <a:pt x="2390" y="2228"/>
                    <a:pt x="2416" y="2228"/>
                  </a:cubicBezTo>
                  <a:cubicBezTo>
                    <a:pt x="2644" y="2228"/>
                    <a:pt x="2865" y="2188"/>
                    <a:pt x="3086" y="2124"/>
                  </a:cubicBezTo>
                  <a:lnTo>
                    <a:pt x="3106" y="2114"/>
                  </a:lnTo>
                  <a:cubicBezTo>
                    <a:pt x="3311" y="2032"/>
                    <a:pt x="3783" y="1827"/>
                    <a:pt x="5351" y="12"/>
                  </a:cubicBezTo>
                  <a:cubicBezTo>
                    <a:pt x="5359" y="4"/>
                    <a:pt x="5361" y="1"/>
                    <a:pt x="5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132244" y="2758110"/>
              <a:ext cx="410422" cy="318709"/>
            </a:xfrm>
            <a:custGeom>
              <a:avLst/>
              <a:gdLst/>
              <a:ahLst/>
              <a:cxnLst/>
              <a:rect l="l" t="t" r="r" b="b"/>
              <a:pathLst>
                <a:path w="5916" h="4594" extrusionOk="0">
                  <a:moveTo>
                    <a:pt x="1999" y="1"/>
                  </a:moveTo>
                  <a:cubicBezTo>
                    <a:pt x="0" y="2112"/>
                    <a:pt x="1538" y="4593"/>
                    <a:pt x="1538" y="4593"/>
                  </a:cubicBezTo>
                  <a:lnTo>
                    <a:pt x="5915" y="4593"/>
                  </a:lnTo>
                  <a:cubicBezTo>
                    <a:pt x="5905" y="3230"/>
                    <a:pt x="5782" y="534"/>
                    <a:pt x="5782" y="534"/>
                  </a:cubicBezTo>
                  <a:cubicBezTo>
                    <a:pt x="5782" y="534"/>
                    <a:pt x="5466" y="756"/>
                    <a:pt x="4749" y="756"/>
                  </a:cubicBezTo>
                  <a:cubicBezTo>
                    <a:pt x="4680" y="756"/>
                    <a:pt x="4608" y="753"/>
                    <a:pt x="4531" y="749"/>
                  </a:cubicBezTo>
                  <a:cubicBezTo>
                    <a:pt x="3434" y="677"/>
                    <a:pt x="1999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5379708" y="2837060"/>
              <a:ext cx="216311" cy="1092448"/>
            </a:xfrm>
            <a:custGeom>
              <a:avLst/>
              <a:gdLst/>
              <a:ahLst/>
              <a:cxnLst/>
              <a:rect l="l" t="t" r="r" b="b"/>
              <a:pathLst>
                <a:path w="3118" h="15747" extrusionOk="0">
                  <a:moveTo>
                    <a:pt x="2071" y="1"/>
                  </a:moveTo>
                  <a:cubicBezTo>
                    <a:pt x="2071" y="1"/>
                    <a:pt x="31" y="1928"/>
                    <a:pt x="165" y="3384"/>
                  </a:cubicBezTo>
                  <a:lnTo>
                    <a:pt x="1" y="3917"/>
                  </a:lnTo>
                  <a:cubicBezTo>
                    <a:pt x="11" y="3937"/>
                    <a:pt x="11" y="3968"/>
                    <a:pt x="11" y="3988"/>
                  </a:cubicBezTo>
                  <a:cubicBezTo>
                    <a:pt x="288" y="5116"/>
                    <a:pt x="923" y="7166"/>
                    <a:pt x="1313" y="8314"/>
                  </a:cubicBezTo>
                  <a:cubicBezTo>
                    <a:pt x="595" y="10303"/>
                    <a:pt x="1661" y="13491"/>
                    <a:pt x="2071" y="15747"/>
                  </a:cubicBezTo>
                  <a:lnTo>
                    <a:pt x="2082" y="15747"/>
                  </a:lnTo>
                  <a:cubicBezTo>
                    <a:pt x="2430" y="15747"/>
                    <a:pt x="2768" y="15716"/>
                    <a:pt x="3117" y="15655"/>
                  </a:cubicBezTo>
                  <a:cubicBezTo>
                    <a:pt x="2963" y="13030"/>
                    <a:pt x="3055" y="9668"/>
                    <a:pt x="3045" y="8376"/>
                  </a:cubicBezTo>
                  <a:cubicBezTo>
                    <a:pt x="3045" y="8294"/>
                    <a:pt x="3035" y="8222"/>
                    <a:pt x="3025" y="8150"/>
                  </a:cubicBezTo>
                  <a:cubicBezTo>
                    <a:pt x="3025" y="8007"/>
                    <a:pt x="3014" y="7874"/>
                    <a:pt x="2994" y="7740"/>
                  </a:cubicBezTo>
                  <a:cubicBezTo>
                    <a:pt x="2984" y="7617"/>
                    <a:pt x="2953" y="7392"/>
                    <a:pt x="2922" y="7115"/>
                  </a:cubicBezTo>
                  <a:cubicBezTo>
                    <a:pt x="2912" y="7023"/>
                    <a:pt x="2912" y="6931"/>
                    <a:pt x="2891" y="6828"/>
                  </a:cubicBezTo>
                  <a:cubicBezTo>
                    <a:pt x="2727" y="5208"/>
                    <a:pt x="2348" y="1836"/>
                    <a:pt x="2297" y="1477"/>
                  </a:cubicBezTo>
                  <a:cubicBezTo>
                    <a:pt x="2235" y="1036"/>
                    <a:pt x="2071" y="1"/>
                    <a:pt x="2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371175" y="2963393"/>
              <a:ext cx="152278" cy="966879"/>
            </a:xfrm>
            <a:custGeom>
              <a:avLst/>
              <a:gdLst/>
              <a:ahLst/>
              <a:cxnLst/>
              <a:rect l="l" t="t" r="r" b="b"/>
              <a:pathLst>
                <a:path w="2195" h="13937" extrusionOk="0">
                  <a:moveTo>
                    <a:pt x="853" y="0"/>
                  </a:moveTo>
                  <a:cubicBezTo>
                    <a:pt x="849" y="0"/>
                    <a:pt x="845" y="2"/>
                    <a:pt x="841" y="4"/>
                  </a:cubicBezTo>
                  <a:cubicBezTo>
                    <a:pt x="739" y="76"/>
                    <a:pt x="1" y="1275"/>
                    <a:pt x="1" y="1275"/>
                  </a:cubicBezTo>
                  <a:lnTo>
                    <a:pt x="134" y="2167"/>
                  </a:lnTo>
                  <a:cubicBezTo>
                    <a:pt x="380" y="3193"/>
                    <a:pt x="923" y="4894"/>
                    <a:pt x="1323" y="6145"/>
                  </a:cubicBezTo>
                  <a:cubicBezTo>
                    <a:pt x="1395" y="6370"/>
                    <a:pt x="1395" y="6606"/>
                    <a:pt x="1343" y="6842"/>
                  </a:cubicBezTo>
                  <a:cubicBezTo>
                    <a:pt x="831" y="8903"/>
                    <a:pt x="1815" y="11804"/>
                    <a:pt x="2194" y="13936"/>
                  </a:cubicBezTo>
                  <a:cubicBezTo>
                    <a:pt x="2194" y="13936"/>
                    <a:pt x="2051" y="12870"/>
                    <a:pt x="1754" y="10963"/>
                  </a:cubicBezTo>
                  <a:cubicBezTo>
                    <a:pt x="1446" y="9046"/>
                    <a:pt x="1579" y="7334"/>
                    <a:pt x="1856" y="6422"/>
                  </a:cubicBezTo>
                  <a:cubicBezTo>
                    <a:pt x="1743" y="5858"/>
                    <a:pt x="1261" y="4484"/>
                    <a:pt x="974" y="3480"/>
                  </a:cubicBezTo>
                  <a:cubicBezTo>
                    <a:pt x="687" y="2475"/>
                    <a:pt x="831" y="2342"/>
                    <a:pt x="841" y="1491"/>
                  </a:cubicBezTo>
                  <a:cubicBezTo>
                    <a:pt x="861" y="666"/>
                    <a:pt x="937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5132244" y="3339340"/>
              <a:ext cx="188978" cy="589757"/>
            </a:xfrm>
            <a:custGeom>
              <a:avLst/>
              <a:gdLst/>
              <a:ahLst/>
              <a:cxnLst/>
              <a:rect l="l" t="t" r="r" b="b"/>
              <a:pathLst>
                <a:path w="2724" h="8501" extrusionOk="0">
                  <a:moveTo>
                    <a:pt x="1907" y="1"/>
                  </a:moveTo>
                  <a:cubicBezTo>
                    <a:pt x="1536" y="1"/>
                    <a:pt x="1106" y="230"/>
                    <a:pt x="871" y="654"/>
                  </a:cubicBezTo>
                  <a:cubicBezTo>
                    <a:pt x="0" y="2212"/>
                    <a:pt x="379" y="6713"/>
                    <a:pt x="318" y="8445"/>
                  </a:cubicBezTo>
                  <a:cubicBezTo>
                    <a:pt x="318" y="8456"/>
                    <a:pt x="328" y="8476"/>
                    <a:pt x="328" y="8497"/>
                  </a:cubicBezTo>
                  <a:cubicBezTo>
                    <a:pt x="413" y="8499"/>
                    <a:pt x="498" y="8500"/>
                    <a:pt x="583" y="8500"/>
                  </a:cubicBezTo>
                  <a:cubicBezTo>
                    <a:pt x="840" y="8500"/>
                    <a:pt x="1100" y="8489"/>
                    <a:pt x="1353" y="8466"/>
                  </a:cubicBezTo>
                  <a:lnTo>
                    <a:pt x="1384" y="8466"/>
                  </a:lnTo>
                  <a:cubicBezTo>
                    <a:pt x="1548" y="6990"/>
                    <a:pt x="2225" y="2356"/>
                    <a:pt x="2532" y="1095"/>
                  </a:cubicBezTo>
                  <a:cubicBezTo>
                    <a:pt x="2724" y="345"/>
                    <a:pt x="2360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5183235" y="2896515"/>
              <a:ext cx="231713" cy="572899"/>
            </a:xfrm>
            <a:custGeom>
              <a:avLst/>
              <a:gdLst/>
              <a:ahLst/>
              <a:cxnLst/>
              <a:rect l="l" t="t" r="r" b="b"/>
              <a:pathLst>
                <a:path w="3340" h="8258" extrusionOk="0">
                  <a:moveTo>
                    <a:pt x="2371" y="1"/>
                  </a:moveTo>
                  <a:cubicBezTo>
                    <a:pt x="2058" y="1"/>
                    <a:pt x="1684" y="148"/>
                    <a:pt x="1315" y="343"/>
                  </a:cubicBezTo>
                  <a:cubicBezTo>
                    <a:pt x="864" y="568"/>
                    <a:pt x="321" y="968"/>
                    <a:pt x="352" y="1419"/>
                  </a:cubicBezTo>
                  <a:cubicBezTo>
                    <a:pt x="403" y="2188"/>
                    <a:pt x="259" y="6115"/>
                    <a:pt x="136" y="6945"/>
                  </a:cubicBezTo>
                  <a:cubicBezTo>
                    <a:pt x="0" y="7941"/>
                    <a:pt x="407" y="8258"/>
                    <a:pt x="844" y="8258"/>
                  </a:cubicBezTo>
                  <a:cubicBezTo>
                    <a:pt x="1230" y="8258"/>
                    <a:pt x="1638" y="8010"/>
                    <a:pt x="1715" y="7765"/>
                  </a:cubicBezTo>
                  <a:cubicBezTo>
                    <a:pt x="2125" y="6463"/>
                    <a:pt x="2915" y="3152"/>
                    <a:pt x="3058" y="2250"/>
                  </a:cubicBezTo>
                  <a:cubicBezTo>
                    <a:pt x="3340" y="527"/>
                    <a:pt x="2964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5640978" y="2284204"/>
              <a:ext cx="72358" cy="28028"/>
            </a:xfrm>
            <a:custGeom>
              <a:avLst/>
              <a:gdLst/>
              <a:ahLst/>
              <a:cxnLst/>
              <a:rect l="l" t="t" r="r" b="b"/>
              <a:pathLst>
                <a:path w="1043" h="404" extrusionOk="0">
                  <a:moveTo>
                    <a:pt x="233" y="0"/>
                  </a:moveTo>
                  <a:cubicBezTo>
                    <a:pt x="1" y="0"/>
                    <a:pt x="345" y="404"/>
                    <a:pt x="345" y="404"/>
                  </a:cubicBezTo>
                  <a:lnTo>
                    <a:pt x="991" y="363"/>
                  </a:lnTo>
                  <a:lnTo>
                    <a:pt x="1043" y="199"/>
                  </a:lnTo>
                  <a:lnTo>
                    <a:pt x="868" y="14"/>
                  </a:lnTo>
                  <a:cubicBezTo>
                    <a:pt x="868" y="14"/>
                    <a:pt x="809" y="55"/>
                    <a:pt x="648" y="55"/>
                  </a:cubicBezTo>
                  <a:cubicBezTo>
                    <a:pt x="568" y="55"/>
                    <a:pt x="462" y="45"/>
                    <a:pt x="325" y="14"/>
                  </a:cubicBezTo>
                  <a:cubicBezTo>
                    <a:pt x="287" y="5"/>
                    <a:pt x="257" y="0"/>
                    <a:pt x="233" y="0"/>
                  </a:cubicBez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5185525" y="2226830"/>
              <a:ext cx="369907" cy="600579"/>
            </a:xfrm>
            <a:custGeom>
              <a:avLst/>
              <a:gdLst/>
              <a:ahLst/>
              <a:cxnLst/>
              <a:rect l="l" t="t" r="r" b="b"/>
              <a:pathLst>
                <a:path w="5332" h="8657" extrusionOk="0">
                  <a:moveTo>
                    <a:pt x="2739" y="0"/>
                  </a:moveTo>
                  <a:cubicBezTo>
                    <a:pt x="2349" y="0"/>
                    <a:pt x="1916" y="49"/>
                    <a:pt x="1436" y="165"/>
                  </a:cubicBezTo>
                  <a:cubicBezTo>
                    <a:pt x="360" y="421"/>
                    <a:pt x="1" y="708"/>
                    <a:pt x="11" y="1508"/>
                  </a:cubicBezTo>
                  <a:cubicBezTo>
                    <a:pt x="21" y="1836"/>
                    <a:pt x="62" y="2164"/>
                    <a:pt x="124" y="2492"/>
                  </a:cubicBezTo>
                  <a:cubicBezTo>
                    <a:pt x="298" y="3497"/>
                    <a:pt x="739" y="4706"/>
                    <a:pt x="1016" y="5455"/>
                  </a:cubicBezTo>
                  <a:cubicBezTo>
                    <a:pt x="1190" y="5895"/>
                    <a:pt x="1231" y="6377"/>
                    <a:pt x="1129" y="6849"/>
                  </a:cubicBezTo>
                  <a:cubicBezTo>
                    <a:pt x="924" y="7761"/>
                    <a:pt x="1149" y="7823"/>
                    <a:pt x="1149" y="7823"/>
                  </a:cubicBezTo>
                  <a:cubicBezTo>
                    <a:pt x="1149" y="7823"/>
                    <a:pt x="1815" y="8366"/>
                    <a:pt x="3456" y="8633"/>
                  </a:cubicBezTo>
                  <a:cubicBezTo>
                    <a:pt x="3560" y="8649"/>
                    <a:pt x="3666" y="8657"/>
                    <a:pt x="3771" y="8657"/>
                  </a:cubicBezTo>
                  <a:cubicBezTo>
                    <a:pt x="4433" y="8657"/>
                    <a:pt x="5047" y="8358"/>
                    <a:pt x="5065" y="8243"/>
                  </a:cubicBezTo>
                  <a:cubicBezTo>
                    <a:pt x="5086" y="8120"/>
                    <a:pt x="4911" y="7792"/>
                    <a:pt x="4911" y="7741"/>
                  </a:cubicBezTo>
                  <a:cubicBezTo>
                    <a:pt x="4870" y="5906"/>
                    <a:pt x="5137" y="6203"/>
                    <a:pt x="5229" y="4153"/>
                  </a:cubicBezTo>
                  <a:cubicBezTo>
                    <a:pt x="5332" y="2041"/>
                    <a:pt x="5311" y="790"/>
                    <a:pt x="4635" y="452"/>
                  </a:cubicBezTo>
                  <a:cubicBezTo>
                    <a:pt x="4142" y="199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5186288" y="2320002"/>
              <a:ext cx="350691" cy="507409"/>
            </a:xfrm>
            <a:custGeom>
              <a:avLst/>
              <a:gdLst/>
              <a:ahLst/>
              <a:cxnLst/>
              <a:rect l="l" t="t" r="r" b="b"/>
              <a:pathLst>
                <a:path w="5055" h="7314" extrusionOk="0">
                  <a:moveTo>
                    <a:pt x="431" y="1"/>
                  </a:moveTo>
                  <a:lnTo>
                    <a:pt x="0" y="165"/>
                  </a:lnTo>
                  <a:cubicBezTo>
                    <a:pt x="10" y="493"/>
                    <a:pt x="51" y="821"/>
                    <a:pt x="123" y="1149"/>
                  </a:cubicBezTo>
                  <a:cubicBezTo>
                    <a:pt x="287" y="2154"/>
                    <a:pt x="728" y="3363"/>
                    <a:pt x="1005" y="4112"/>
                  </a:cubicBezTo>
                  <a:cubicBezTo>
                    <a:pt x="1179" y="4552"/>
                    <a:pt x="1220" y="5034"/>
                    <a:pt x="1118" y="5506"/>
                  </a:cubicBezTo>
                  <a:cubicBezTo>
                    <a:pt x="913" y="6418"/>
                    <a:pt x="1138" y="6480"/>
                    <a:pt x="1138" y="6480"/>
                  </a:cubicBezTo>
                  <a:cubicBezTo>
                    <a:pt x="1138" y="6480"/>
                    <a:pt x="1804" y="7023"/>
                    <a:pt x="3445" y="7290"/>
                  </a:cubicBezTo>
                  <a:cubicBezTo>
                    <a:pt x="3549" y="7306"/>
                    <a:pt x="3655" y="7314"/>
                    <a:pt x="3760" y="7314"/>
                  </a:cubicBezTo>
                  <a:cubicBezTo>
                    <a:pt x="4422" y="7314"/>
                    <a:pt x="5036" y="7015"/>
                    <a:pt x="5054" y="6900"/>
                  </a:cubicBezTo>
                  <a:cubicBezTo>
                    <a:pt x="5054" y="6859"/>
                    <a:pt x="5054" y="6818"/>
                    <a:pt x="5034" y="6777"/>
                  </a:cubicBezTo>
                  <a:lnTo>
                    <a:pt x="4777" y="6808"/>
                  </a:lnTo>
                  <a:cubicBezTo>
                    <a:pt x="4592" y="6823"/>
                    <a:pt x="4405" y="6832"/>
                    <a:pt x="4217" y="6832"/>
                  </a:cubicBezTo>
                  <a:cubicBezTo>
                    <a:pt x="3918" y="6832"/>
                    <a:pt x="3618" y="6811"/>
                    <a:pt x="3322" y="6767"/>
                  </a:cubicBezTo>
                  <a:cubicBezTo>
                    <a:pt x="2830" y="6715"/>
                    <a:pt x="2348" y="6592"/>
                    <a:pt x="1886" y="6408"/>
                  </a:cubicBezTo>
                  <a:cubicBezTo>
                    <a:pt x="1640" y="6316"/>
                    <a:pt x="1487" y="6059"/>
                    <a:pt x="1538" y="5793"/>
                  </a:cubicBezTo>
                  <a:cubicBezTo>
                    <a:pt x="1610" y="5373"/>
                    <a:pt x="1661" y="4942"/>
                    <a:pt x="1671" y="4511"/>
                  </a:cubicBezTo>
                  <a:cubicBezTo>
                    <a:pt x="1671" y="4101"/>
                    <a:pt x="1476" y="3414"/>
                    <a:pt x="1323" y="2922"/>
                  </a:cubicBezTo>
                  <a:cubicBezTo>
                    <a:pt x="1210" y="2543"/>
                    <a:pt x="1169" y="2154"/>
                    <a:pt x="1200" y="1754"/>
                  </a:cubicBezTo>
                  <a:cubicBezTo>
                    <a:pt x="1230" y="1313"/>
                    <a:pt x="1230" y="862"/>
                    <a:pt x="1200" y="421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5272592" y="1942043"/>
              <a:ext cx="260087" cy="335359"/>
            </a:xfrm>
            <a:custGeom>
              <a:avLst/>
              <a:gdLst/>
              <a:ahLst/>
              <a:cxnLst/>
              <a:rect l="l" t="t" r="r" b="b"/>
              <a:pathLst>
                <a:path w="3749" h="4834" extrusionOk="0">
                  <a:moveTo>
                    <a:pt x="1643" y="1"/>
                  </a:moveTo>
                  <a:cubicBezTo>
                    <a:pt x="664" y="1"/>
                    <a:pt x="1" y="902"/>
                    <a:pt x="17" y="1738"/>
                  </a:cubicBezTo>
                  <a:cubicBezTo>
                    <a:pt x="48" y="2773"/>
                    <a:pt x="940" y="3378"/>
                    <a:pt x="940" y="3378"/>
                  </a:cubicBezTo>
                  <a:lnTo>
                    <a:pt x="888" y="4178"/>
                  </a:lnTo>
                  <a:lnTo>
                    <a:pt x="1483" y="4547"/>
                  </a:lnTo>
                  <a:lnTo>
                    <a:pt x="1862" y="4834"/>
                  </a:lnTo>
                  <a:lnTo>
                    <a:pt x="2139" y="4475"/>
                  </a:lnTo>
                  <a:lnTo>
                    <a:pt x="2170" y="3870"/>
                  </a:lnTo>
                  <a:cubicBezTo>
                    <a:pt x="2170" y="3726"/>
                    <a:pt x="2272" y="3603"/>
                    <a:pt x="2416" y="3583"/>
                  </a:cubicBezTo>
                  <a:cubicBezTo>
                    <a:pt x="3749" y="3439"/>
                    <a:pt x="3626" y="2681"/>
                    <a:pt x="3441" y="1984"/>
                  </a:cubicBezTo>
                  <a:cubicBezTo>
                    <a:pt x="3369" y="1717"/>
                    <a:pt x="3277" y="1461"/>
                    <a:pt x="3164" y="1215"/>
                  </a:cubicBezTo>
                  <a:cubicBezTo>
                    <a:pt x="2816" y="436"/>
                    <a:pt x="2447" y="190"/>
                    <a:pt x="2395" y="169"/>
                  </a:cubicBezTo>
                  <a:cubicBezTo>
                    <a:pt x="2130" y="52"/>
                    <a:pt x="1877" y="1"/>
                    <a:pt x="1643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415992" y="2291558"/>
              <a:ext cx="98929" cy="428946"/>
            </a:xfrm>
            <a:custGeom>
              <a:avLst/>
              <a:gdLst/>
              <a:ahLst/>
              <a:cxnLst/>
              <a:rect l="l" t="t" r="r" b="b"/>
              <a:pathLst>
                <a:path w="1426" h="6183" extrusionOk="0">
                  <a:moveTo>
                    <a:pt x="308" y="1"/>
                  </a:moveTo>
                  <a:lnTo>
                    <a:pt x="0" y="62"/>
                  </a:lnTo>
                  <a:cubicBezTo>
                    <a:pt x="708" y="1846"/>
                    <a:pt x="339" y="5362"/>
                    <a:pt x="339" y="5362"/>
                  </a:cubicBezTo>
                  <a:lnTo>
                    <a:pt x="790" y="6182"/>
                  </a:lnTo>
                  <a:lnTo>
                    <a:pt x="1200" y="5434"/>
                  </a:lnTo>
                  <a:cubicBezTo>
                    <a:pt x="1425" y="3671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398231" y="2257425"/>
              <a:ext cx="44816" cy="37740"/>
            </a:xfrm>
            <a:custGeom>
              <a:avLst/>
              <a:gdLst/>
              <a:ahLst/>
              <a:cxnLst/>
              <a:rect l="l" t="t" r="r" b="b"/>
              <a:pathLst>
                <a:path w="646" h="544" extrusionOk="0">
                  <a:moveTo>
                    <a:pt x="308" y="1"/>
                  </a:moveTo>
                  <a:lnTo>
                    <a:pt x="0" y="349"/>
                  </a:lnTo>
                  <a:lnTo>
                    <a:pt x="267" y="544"/>
                  </a:lnTo>
                  <a:lnTo>
                    <a:pt x="574" y="482"/>
                  </a:lnTo>
                  <a:cubicBezTo>
                    <a:pt x="605" y="400"/>
                    <a:pt x="625" y="318"/>
                    <a:pt x="646" y="226"/>
                  </a:cubicBezTo>
                  <a:lnTo>
                    <a:pt x="646" y="175"/>
                  </a:lnTo>
                  <a:cubicBezTo>
                    <a:pt x="564" y="93"/>
                    <a:pt x="461" y="42"/>
                    <a:pt x="349" y="11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314287" y="2211221"/>
              <a:ext cx="105311" cy="78255"/>
            </a:xfrm>
            <a:custGeom>
              <a:avLst/>
              <a:gdLst/>
              <a:ahLst/>
              <a:cxnLst/>
              <a:rect l="l" t="t" r="r" b="b"/>
              <a:pathLst>
                <a:path w="1518" h="1128" extrusionOk="0">
                  <a:moveTo>
                    <a:pt x="287" y="0"/>
                  </a:moveTo>
                  <a:cubicBezTo>
                    <a:pt x="175" y="72"/>
                    <a:pt x="72" y="175"/>
                    <a:pt x="0" y="298"/>
                  </a:cubicBezTo>
                  <a:cubicBezTo>
                    <a:pt x="123" y="359"/>
                    <a:pt x="246" y="421"/>
                    <a:pt x="369" y="492"/>
                  </a:cubicBezTo>
                  <a:cubicBezTo>
                    <a:pt x="533" y="585"/>
                    <a:pt x="1292" y="1128"/>
                    <a:pt x="1292" y="1128"/>
                  </a:cubicBezTo>
                  <a:lnTo>
                    <a:pt x="1518" y="677"/>
                  </a:lnTo>
                  <a:cubicBezTo>
                    <a:pt x="1518" y="677"/>
                    <a:pt x="718" y="113"/>
                    <a:pt x="28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418836" y="2214065"/>
              <a:ext cx="33508" cy="63339"/>
            </a:xfrm>
            <a:custGeom>
              <a:avLst/>
              <a:gdLst/>
              <a:ahLst/>
              <a:cxnLst/>
              <a:rect l="l" t="t" r="r" b="b"/>
              <a:pathLst>
                <a:path w="483" h="913" extrusionOk="0">
                  <a:moveTo>
                    <a:pt x="52" y="0"/>
                  </a:moveTo>
                  <a:lnTo>
                    <a:pt x="0" y="626"/>
                  </a:lnTo>
                  <a:cubicBezTo>
                    <a:pt x="144" y="667"/>
                    <a:pt x="277" y="779"/>
                    <a:pt x="349" y="913"/>
                  </a:cubicBezTo>
                  <a:cubicBezTo>
                    <a:pt x="349" y="913"/>
                    <a:pt x="482" y="656"/>
                    <a:pt x="308" y="185"/>
                  </a:cubicBezTo>
                  <a:cubicBezTo>
                    <a:pt x="236" y="113"/>
                    <a:pt x="144" y="52"/>
                    <a:pt x="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244564" y="1969377"/>
              <a:ext cx="145896" cy="208749"/>
            </a:xfrm>
            <a:custGeom>
              <a:avLst/>
              <a:gdLst/>
              <a:ahLst/>
              <a:cxnLst/>
              <a:rect l="l" t="t" r="r" b="b"/>
              <a:pathLst>
                <a:path w="2103" h="3009" extrusionOk="0">
                  <a:moveTo>
                    <a:pt x="872" y="1"/>
                  </a:moveTo>
                  <a:cubicBezTo>
                    <a:pt x="329" y="134"/>
                    <a:pt x="1" y="708"/>
                    <a:pt x="134" y="1139"/>
                  </a:cubicBezTo>
                  <a:cubicBezTo>
                    <a:pt x="349" y="1826"/>
                    <a:pt x="503" y="2451"/>
                    <a:pt x="923" y="2820"/>
                  </a:cubicBezTo>
                  <a:cubicBezTo>
                    <a:pt x="992" y="2881"/>
                    <a:pt x="1156" y="3009"/>
                    <a:pt x="1274" y="3009"/>
                  </a:cubicBezTo>
                  <a:cubicBezTo>
                    <a:pt x="1315" y="3009"/>
                    <a:pt x="1351" y="2993"/>
                    <a:pt x="1374" y="2953"/>
                  </a:cubicBezTo>
                  <a:cubicBezTo>
                    <a:pt x="1395" y="2892"/>
                    <a:pt x="1415" y="2830"/>
                    <a:pt x="1436" y="2769"/>
                  </a:cubicBezTo>
                  <a:cubicBezTo>
                    <a:pt x="1497" y="2656"/>
                    <a:pt x="1579" y="2574"/>
                    <a:pt x="1692" y="2523"/>
                  </a:cubicBezTo>
                  <a:cubicBezTo>
                    <a:pt x="1723" y="2502"/>
                    <a:pt x="1744" y="2482"/>
                    <a:pt x="1764" y="2451"/>
                  </a:cubicBezTo>
                  <a:cubicBezTo>
                    <a:pt x="1774" y="2420"/>
                    <a:pt x="1785" y="2389"/>
                    <a:pt x="1785" y="2359"/>
                  </a:cubicBezTo>
                  <a:cubicBezTo>
                    <a:pt x="1795" y="2092"/>
                    <a:pt x="1703" y="1815"/>
                    <a:pt x="1795" y="1559"/>
                  </a:cubicBezTo>
                  <a:cubicBezTo>
                    <a:pt x="1815" y="1497"/>
                    <a:pt x="2102" y="1651"/>
                    <a:pt x="2000" y="1169"/>
                  </a:cubicBezTo>
                  <a:cubicBezTo>
                    <a:pt x="1949" y="1036"/>
                    <a:pt x="1887" y="913"/>
                    <a:pt x="1795" y="800"/>
                  </a:cubicBezTo>
                  <a:cubicBezTo>
                    <a:pt x="1723" y="698"/>
                    <a:pt x="1662" y="585"/>
                    <a:pt x="1631" y="462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349807" y="2069209"/>
              <a:ext cx="49881" cy="64103"/>
            </a:xfrm>
            <a:custGeom>
              <a:avLst/>
              <a:gdLst/>
              <a:ahLst/>
              <a:cxnLst/>
              <a:rect l="l" t="t" r="r" b="b"/>
              <a:pathLst>
                <a:path w="719" h="924" extrusionOk="0">
                  <a:moveTo>
                    <a:pt x="272" y="1"/>
                  </a:moveTo>
                  <a:cubicBezTo>
                    <a:pt x="198" y="1"/>
                    <a:pt x="128" y="33"/>
                    <a:pt x="83" y="120"/>
                  </a:cubicBezTo>
                  <a:cubicBezTo>
                    <a:pt x="11" y="264"/>
                    <a:pt x="1" y="438"/>
                    <a:pt x="42" y="602"/>
                  </a:cubicBezTo>
                  <a:cubicBezTo>
                    <a:pt x="83" y="745"/>
                    <a:pt x="196" y="868"/>
                    <a:pt x="350" y="920"/>
                  </a:cubicBezTo>
                  <a:cubicBezTo>
                    <a:pt x="370" y="922"/>
                    <a:pt x="391" y="923"/>
                    <a:pt x="412" y="923"/>
                  </a:cubicBezTo>
                  <a:cubicBezTo>
                    <a:pt x="483" y="923"/>
                    <a:pt x="552" y="908"/>
                    <a:pt x="616" y="868"/>
                  </a:cubicBezTo>
                  <a:cubicBezTo>
                    <a:pt x="678" y="838"/>
                    <a:pt x="719" y="766"/>
                    <a:pt x="708" y="694"/>
                  </a:cubicBezTo>
                  <a:lnTo>
                    <a:pt x="575" y="182"/>
                  </a:lnTo>
                  <a:cubicBezTo>
                    <a:pt x="536" y="97"/>
                    <a:pt x="399" y="1"/>
                    <a:pt x="272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916678" y="2108822"/>
              <a:ext cx="89702" cy="38434"/>
            </a:xfrm>
            <a:custGeom>
              <a:avLst/>
              <a:gdLst/>
              <a:ahLst/>
              <a:cxnLst/>
              <a:rect l="l" t="t" r="r" b="b"/>
              <a:pathLst>
                <a:path w="1293" h="554" extrusionOk="0">
                  <a:moveTo>
                    <a:pt x="790" y="0"/>
                  </a:moveTo>
                  <a:lnTo>
                    <a:pt x="0" y="349"/>
                  </a:lnTo>
                  <a:lnTo>
                    <a:pt x="472" y="461"/>
                  </a:lnTo>
                  <a:cubicBezTo>
                    <a:pt x="667" y="523"/>
                    <a:pt x="882" y="554"/>
                    <a:pt x="1087" y="554"/>
                  </a:cubicBezTo>
                  <a:cubicBezTo>
                    <a:pt x="1169" y="554"/>
                    <a:pt x="1261" y="523"/>
                    <a:pt x="1282" y="451"/>
                  </a:cubicBezTo>
                  <a:cubicBezTo>
                    <a:pt x="1292" y="400"/>
                    <a:pt x="1272" y="349"/>
                    <a:pt x="1251" y="308"/>
                  </a:cubicBezTo>
                  <a:cubicBezTo>
                    <a:pt x="1169" y="205"/>
                    <a:pt x="1077" y="133"/>
                    <a:pt x="974" y="72"/>
                  </a:cubicBezTo>
                  <a:cubicBezTo>
                    <a:pt x="933" y="51"/>
                    <a:pt x="892" y="21"/>
                    <a:pt x="841" y="10"/>
                  </a:cubicBezTo>
                  <a:lnTo>
                    <a:pt x="821" y="1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287230" y="1914778"/>
              <a:ext cx="218462" cy="99484"/>
            </a:xfrm>
            <a:custGeom>
              <a:avLst/>
              <a:gdLst/>
              <a:ahLst/>
              <a:cxnLst/>
              <a:rect l="l" t="t" r="r" b="b"/>
              <a:pathLst>
                <a:path w="3149" h="1434" extrusionOk="0">
                  <a:moveTo>
                    <a:pt x="1617" y="1"/>
                  </a:moveTo>
                  <a:cubicBezTo>
                    <a:pt x="1463" y="1"/>
                    <a:pt x="1310" y="17"/>
                    <a:pt x="1159" y="50"/>
                  </a:cubicBezTo>
                  <a:cubicBezTo>
                    <a:pt x="749" y="132"/>
                    <a:pt x="278" y="367"/>
                    <a:pt x="73" y="757"/>
                  </a:cubicBezTo>
                  <a:cubicBezTo>
                    <a:pt x="11" y="870"/>
                    <a:pt x="1" y="1013"/>
                    <a:pt x="52" y="1136"/>
                  </a:cubicBezTo>
                  <a:lnTo>
                    <a:pt x="923" y="1434"/>
                  </a:lnTo>
                  <a:cubicBezTo>
                    <a:pt x="1190" y="1239"/>
                    <a:pt x="1508" y="1116"/>
                    <a:pt x="1836" y="1075"/>
                  </a:cubicBezTo>
                  <a:cubicBezTo>
                    <a:pt x="1891" y="1069"/>
                    <a:pt x="1951" y="1067"/>
                    <a:pt x="2013" y="1067"/>
                  </a:cubicBezTo>
                  <a:cubicBezTo>
                    <a:pt x="2115" y="1067"/>
                    <a:pt x="2225" y="1072"/>
                    <a:pt x="2334" y="1072"/>
                  </a:cubicBezTo>
                  <a:cubicBezTo>
                    <a:pt x="2619" y="1072"/>
                    <a:pt x="2904" y="1039"/>
                    <a:pt x="3056" y="798"/>
                  </a:cubicBezTo>
                  <a:cubicBezTo>
                    <a:pt x="3117" y="675"/>
                    <a:pt x="3148" y="542"/>
                    <a:pt x="3148" y="408"/>
                  </a:cubicBezTo>
                  <a:cubicBezTo>
                    <a:pt x="2943" y="408"/>
                    <a:pt x="2759" y="306"/>
                    <a:pt x="2574" y="214"/>
                  </a:cubicBezTo>
                  <a:cubicBezTo>
                    <a:pt x="2274" y="74"/>
                    <a:pt x="1945" y="1"/>
                    <a:pt x="1617" y="1"/>
                  </a:cubicBez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492791" y="2037643"/>
              <a:ext cx="33508" cy="56263"/>
            </a:xfrm>
            <a:custGeom>
              <a:avLst/>
              <a:gdLst/>
              <a:ahLst/>
              <a:cxnLst/>
              <a:rect l="l" t="t" r="r" b="b"/>
              <a:pathLst>
                <a:path w="483" h="811" extrusionOk="0">
                  <a:moveTo>
                    <a:pt x="1" y="1"/>
                  </a:moveTo>
                  <a:lnTo>
                    <a:pt x="42" y="811"/>
                  </a:lnTo>
                  <a:cubicBezTo>
                    <a:pt x="267" y="790"/>
                    <a:pt x="482" y="678"/>
                    <a:pt x="400" y="462"/>
                  </a:cubicBezTo>
                  <a:cubicBezTo>
                    <a:pt x="390" y="431"/>
                    <a:pt x="370" y="390"/>
                    <a:pt x="349" y="370"/>
                  </a:cubicBezTo>
                  <a:cubicBezTo>
                    <a:pt x="247" y="237"/>
                    <a:pt x="124" y="114"/>
                    <a:pt x="1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649997" y="2133312"/>
              <a:ext cx="527736" cy="479451"/>
            </a:xfrm>
            <a:custGeom>
              <a:avLst/>
              <a:gdLst/>
              <a:ahLst/>
              <a:cxnLst/>
              <a:rect l="l" t="t" r="r" b="b"/>
              <a:pathLst>
                <a:path w="7607" h="6911" extrusionOk="0">
                  <a:moveTo>
                    <a:pt x="3819" y="0"/>
                  </a:moveTo>
                  <a:cubicBezTo>
                    <a:pt x="3550" y="0"/>
                    <a:pt x="3277" y="32"/>
                    <a:pt x="3004" y="98"/>
                  </a:cubicBezTo>
                  <a:cubicBezTo>
                    <a:pt x="1148" y="539"/>
                    <a:pt x="0" y="2405"/>
                    <a:pt x="441" y="4260"/>
                  </a:cubicBezTo>
                  <a:cubicBezTo>
                    <a:pt x="826" y="5843"/>
                    <a:pt x="2240" y="6911"/>
                    <a:pt x="3799" y="6911"/>
                  </a:cubicBezTo>
                  <a:cubicBezTo>
                    <a:pt x="4067" y="6911"/>
                    <a:pt x="4340" y="6879"/>
                    <a:pt x="4613" y="6813"/>
                  </a:cubicBezTo>
                  <a:cubicBezTo>
                    <a:pt x="6469" y="6372"/>
                    <a:pt x="7607" y="4506"/>
                    <a:pt x="7166" y="2651"/>
                  </a:cubicBezTo>
                  <a:cubicBezTo>
                    <a:pt x="6790" y="1068"/>
                    <a:pt x="5377" y="0"/>
                    <a:pt x="381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639313" y="2126166"/>
              <a:ext cx="448856" cy="420759"/>
            </a:xfrm>
            <a:custGeom>
              <a:avLst/>
              <a:gdLst/>
              <a:ahLst/>
              <a:cxnLst/>
              <a:rect l="l" t="t" r="r" b="b"/>
              <a:pathLst>
                <a:path w="6470" h="6065" extrusionOk="0">
                  <a:moveTo>
                    <a:pt x="3855" y="0"/>
                  </a:moveTo>
                  <a:cubicBezTo>
                    <a:pt x="2974" y="0"/>
                    <a:pt x="2091" y="335"/>
                    <a:pt x="1415" y="1011"/>
                  </a:cubicBezTo>
                  <a:cubicBezTo>
                    <a:pt x="0" y="2426"/>
                    <a:pt x="82" y="4743"/>
                    <a:pt x="1579" y="6065"/>
                  </a:cubicBezTo>
                  <a:cubicBezTo>
                    <a:pt x="380" y="4691"/>
                    <a:pt x="451" y="2631"/>
                    <a:pt x="1743" y="1339"/>
                  </a:cubicBezTo>
                  <a:cubicBezTo>
                    <a:pt x="2411" y="665"/>
                    <a:pt x="3295" y="326"/>
                    <a:pt x="4182" y="326"/>
                  </a:cubicBezTo>
                  <a:cubicBezTo>
                    <a:pt x="4995" y="326"/>
                    <a:pt x="5812" y="611"/>
                    <a:pt x="6469" y="1185"/>
                  </a:cubicBezTo>
                  <a:cubicBezTo>
                    <a:pt x="5779" y="399"/>
                    <a:pt x="4818" y="0"/>
                    <a:pt x="3855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716806" y="2200884"/>
              <a:ext cx="393356" cy="362276"/>
            </a:xfrm>
            <a:custGeom>
              <a:avLst/>
              <a:gdLst/>
              <a:ahLst/>
              <a:cxnLst/>
              <a:rect l="l" t="t" r="r" b="b"/>
              <a:pathLst>
                <a:path w="5670" h="5222" extrusionOk="0">
                  <a:moveTo>
                    <a:pt x="2843" y="1"/>
                  </a:moveTo>
                  <a:cubicBezTo>
                    <a:pt x="1614" y="1"/>
                    <a:pt x="513" y="867"/>
                    <a:pt x="278" y="2118"/>
                  </a:cubicBezTo>
                  <a:cubicBezTo>
                    <a:pt x="1" y="3532"/>
                    <a:pt x="923" y="4896"/>
                    <a:pt x="2338" y="5172"/>
                  </a:cubicBezTo>
                  <a:cubicBezTo>
                    <a:pt x="2506" y="5205"/>
                    <a:pt x="2673" y="5221"/>
                    <a:pt x="2838" y="5221"/>
                  </a:cubicBezTo>
                  <a:cubicBezTo>
                    <a:pt x="4061" y="5221"/>
                    <a:pt x="5149" y="4350"/>
                    <a:pt x="5393" y="3112"/>
                  </a:cubicBezTo>
                  <a:cubicBezTo>
                    <a:pt x="5670" y="1697"/>
                    <a:pt x="4747" y="324"/>
                    <a:pt x="3332" y="47"/>
                  </a:cubicBezTo>
                  <a:cubicBezTo>
                    <a:pt x="3168" y="16"/>
                    <a:pt x="3005" y="1"/>
                    <a:pt x="28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712574" y="2191518"/>
              <a:ext cx="335706" cy="315587"/>
            </a:xfrm>
            <a:custGeom>
              <a:avLst/>
              <a:gdLst/>
              <a:ahLst/>
              <a:cxnLst/>
              <a:rect l="l" t="t" r="r" b="b"/>
              <a:pathLst>
                <a:path w="4839" h="4549" extrusionOk="0">
                  <a:moveTo>
                    <a:pt x="2903" y="0"/>
                  </a:moveTo>
                  <a:cubicBezTo>
                    <a:pt x="2236" y="0"/>
                    <a:pt x="1568" y="254"/>
                    <a:pt x="1056" y="766"/>
                  </a:cubicBezTo>
                  <a:cubicBezTo>
                    <a:pt x="0" y="1822"/>
                    <a:pt x="41" y="3544"/>
                    <a:pt x="1148" y="4549"/>
                  </a:cubicBezTo>
                  <a:cubicBezTo>
                    <a:pt x="216" y="3513"/>
                    <a:pt x="257" y="1935"/>
                    <a:pt x="1241" y="951"/>
                  </a:cubicBezTo>
                  <a:cubicBezTo>
                    <a:pt x="1750" y="441"/>
                    <a:pt x="2418" y="185"/>
                    <a:pt x="3088" y="185"/>
                  </a:cubicBezTo>
                  <a:cubicBezTo>
                    <a:pt x="3713" y="185"/>
                    <a:pt x="4339" y="408"/>
                    <a:pt x="4839" y="858"/>
                  </a:cubicBezTo>
                  <a:cubicBezTo>
                    <a:pt x="4321" y="288"/>
                    <a:pt x="3613" y="0"/>
                    <a:pt x="290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5838422" y="2267415"/>
              <a:ext cx="147283" cy="214854"/>
            </a:xfrm>
            <a:custGeom>
              <a:avLst/>
              <a:gdLst/>
              <a:ahLst/>
              <a:cxnLst/>
              <a:rect l="l" t="t" r="r" b="b"/>
              <a:pathLst>
                <a:path w="2123" h="3097" extrusionOk="0">
                  <a:moveTo>
                    <a:pt x="831" y="0"/>
                  </a:moveTo>
                  <a:cubicBezTo>
                    <a:pt x="800" y="0"/>
                    <a:pt x="780" y="10"/>
                    <a:pt x="759" y="31"/>
                  </a:cubicBezTo>
                  <a:cubicBezTo>
                    <a:pt x="749" y="51"/>
                    <a:pt x="739" y="72"/>
                    <a:pt x="739" y="92"/>
                  </a:cubicBezTo>
                  <a:lnTo>
                    <a:pt x="739" y="349"/>
                  </a:lnTo>
                  <a:cubicBezTo>
                    <a:pt x="636" y="379"/>
                    <a:pt x="544" y="410"/>
                    <a:pt x="462" y="461"/>
                  </a:cubicBezTo>
                  <a:cubicBezTo>
                    <a:pt x="380" y="502"/>
                    <a:pt x="308" y="554"/>
                    <a:pt x="257" y="615"/>
                  </a:cubicBezTo>
                  <a:cubicBezTo>
                    <a:pt x="196" y="677"/>
                    <a:pt x="155" y="748"/>
                    <a:pt x="124" y="820"/>
                  </a:cubicBezTo>
                  <a:cubicBezTo>
                    <a:pt x="93" y="902"/>
                    <a:pt x="83" y="974"/>
                    <a:pt x="83" y="1056"/>
                  </a:cubicBezTo>
                  <a:cubicBezTo>
                    <a:pt x="73" y="1230"/>
                    <a:pt x="134" y="1394"/>
                    <a:pt x="247" y="1528"/>
                  </a:cubicBezTo>
                  <a:cubicBezTo>
                    <a:pt x="380" y="1661"/>
                    <a:pt x="565" y="1753"/>
                    <a:pt x="759" y="1784"/>
                  </a:cubicBezTo>
                  <a:lnTo>
                    <a:pt x="1087" y="1845"/>
                  </a:lnTo>
                  <a:cubicBezTo>
                    <a:pt x="1180" y="1866"/>
                    <a:pt x="1251" y="1886"/>
                    <a:pt x="1313" y="1907"/>
                  </a:cubicBezTo>
                  <a:cubicBezTo>
                    <a:pt x="1354" y="1917"/>
                    <a:pt x="1395" y="1948"/>
                    <a:pt x="1436" y="1968"/>
                  </a:cubicBezTo>
                  <a:cubicBezTo>
                    <a:pt x="1467" y="1989"/>
                    <a:pt x="1487" y="2020"/>
                    <a:pt x="1487" y="2061"/>
                  </a:cubicBezTo>
                  <a:cubicBezTo>
                    <a:pt x="1487" y="2122"/>
                    <a:pt x="1446" y="2173"/>
                    <a:pt x="1364" y="2194"/>
                  </a:cubicBezTo>
                  <a:cubicBezTo>
                    <a:pt x="1262" y="2225"/>
                    <a:pt x="1159" y="2235"/>
                    <a:pt x="1057" y="2235"/>
                  </a:cubicBezTo>
                  <a:cubicBezTo>
                    <a:pt x="995" y="2235"/>
                    <a:pt x="944" y="2235"/>
                    <a:pt x="882" y="2214"/>
                  </a:cubicBezTo>
                  <a:cubicBezTo>
                    <a:pt x="841" y="2204"/>
                    <a:pt x="800" y="2184"/>
                    <a:pt x="770" y="2153"/>
                  </a:cubicBezTo>
                  <a:cubicBezTo>
                    <a:pt x="739" y="2143"/>
                    <a:pt x="718" y="2122"/>
                    <a:pt x="698" y="2091"/>
                  </a:cubicBezTo>
                  <a:lnTo>
                    <a:pt x="657" y="2050"/>
                  </a:lnTo>
                  <a:cubicBezTo>
                    <a:pt x="636" y="2030"/>
                    <a:pt x="616" y="2020"/>
                    <a:pt x="595" y="2009"/>
                  </a:cubicBezTo>
                  <a:cubicBezTo>
                    <a:pt x="575" y="2009"/>
                    <a:pt x="554" y="1999"/>
                    <a:pt x="524" y="1999"/>
                  </a:cubicBezTo>
                  <a:lnTo>
                    <a:pt x="73" y="1999"/>
                  </a:lnTo>
                  <a:cubicBezTo>
                    <a:pt x="52" y="1999"/>
                    <a:pt x="42" y="2009"/>
                    <a:pt x="21" y="2020"/>
                  </a:cubicBezTo>
                  <a:cubicBezTo>
                    <a:pt x="11" y="2040"/>
                    <a:pt x="1" y="2061"/>
                    <a:pt x="1" y="2081"/>
                  </a:cubicBezTo>
                  <a:cubicBezTo>
                    <a:pt x="11" y="2153"/>
                    <a:pt x="21" y="2225"/>
                    <a:pt x="62" y="2286"/>
                  </a:cubicBezTo>
                  <a:cubicBezTo>
                    <a:pt x="93" y="2358"/>
                    <a:pt x="144" y="2430"/>
                    <a:pt x="206" y="2481"/>
                  </a:cubicBezTo>
                  <a:cubicBezTo>
                    <a:pt x="267" y="2542"/>
                    <a:pt x="349" y="2594"/>
                    <a:pt x="431" y="2635"/>
                  </a:cubicBezTo>
                  <a:cubicBezTo>
                    <a:pt x="524" y="2686"/>
                    <a:pt x="626" y="2727"/>
                    <a:pt x="729" y="2748"/>
                  </a:cubicBezTo>
                  <a:lnTo>
                    <a:pt x="729" y="3004"/>
                  </a:lnTo>
                  <a:cubicBezTo>
                    <a:pt x="729" y="3024"/>
                    <a:pt x="739" y="3055"/>
                    <a:pt x="749" y="3065"/>
                  </a:cubicBezTo>
                  <a:cubicBezTo>
                    <a:pt x="770" y="3086"/>
                    <a:pt x="790" y="3096"/>
                    <a:pt x="821" y="3096"/>
                  </a:cubicBezTo>
                  <a:lnTo>
                    <a:pt x="1262" y="3096"/>
                  </a:lnTo>
                  <a:cubicBezTo>
                    <a:pt x="1292" y="3096"/>
                    <a:pt x="1313" y="3086"/>
                    <a:pt x="1333" y="3065"/>
                  </a:cubicBezTo>
                  <a:cubicBezTo>
                    <a:pt x="1354" y="3055"/>
                    <a:pt x="1364" y="3024"/>
                    <a:pt x="1354" y="3004"/>
                  </a:cubicBezTo>
                  <a:lnTo>
                    <a:pt x="1354" y="2758"/>
                  </a:lnTo>
                  <a:cubicBezTo>
                    <a:pt x="1467" y="2748"/>
                    <a:pt x="1569" y="2717"/>
                    <a:pt x="1672" y="2676"/>
                  </a:cubicBezTo>
                  <a:cubicBezTo>
                    <a:pt x="1754" y="2635"/>
                    <a:pt x="1836" y="2583"/>
                    <a:pt x="1908" y="2522"/>
                  </a:cubicBezTo>
                  <a:cubicBezTo>
                    <a:pt x="1969" y="2460"/>
                    <a:pt x="2020" y="2389"/>
                    <a:pt x="2061" y="2307"/>
                  </a:cubicBezTo>
                  <a:cubicBezTo>
                    <a:pt x="2102" y="2225"/>
                    <a:pt x="2123" y="2132"/>
                    <a:pt x="2113" y="2040"/>
                  </a:cubicBezTo>
                  <a:cubicBezTo>
                    <a:pt x="2123" y="1948"/>
                    <a:pt x="2102" y="1856"/>
                    <a:pt x="2072" y="1763"/>
                  </a:cubicBezTo>
                  <a:cubicBezTo>
                    <a:pt x="2041" y="1681"/>
                    <a:pt x="1990" y="1610"/>
                    <a:pt x="1928" y="1558"/>
                  </a:cubicBezTo>
                  <a:cubicBezTo>
                    <a:pt x="1856" y="1497"/>
                    <a:pt x="1785" y="1446"/>
                    <a:pt x="1692" y="1415"/>
                  </a:cubicBezTo>
                  <a:cubicBezTo>
                    <a:pt x="1590" y="1364"/>
                    <a:pt x="1477" y="1333"/>
                    <a:pt x="1364" y="1312"/>
                  </a:cubicBezTo>
                  <a:lnTo>
                    <a:pt x="1046" y="1251"/>
                  </a:lnTo>
                  <a:cubicBezTo>
                    <a:pt x="985" y="1241"/>
                    <a:pt x="913" y="1220"/>
                    <a:pt x="852" y="1189"/>
                  </a:cubicBezTo>
                  <a:cubicBezTo>
                    <a:pt x="811" y="1179"/>
                    <a:pt x="770" y="1159"/>
                    <a:pt x="739" y="1128"/>
                  </a:cubicBezTo>
                  <a:cubicBezTo>
                    <a:pt x="718" y="1107"/>
                    <a:pt x="708" y="1077"/>
                    <a:pt x="708" y="1046"/>
                  </a:cubicBezTo>
                  <a:cubicBezTo>
                    <a:pt x="708" y="1015"/>
                    <a:pt x="718" y="984"/>
                    <a:pt x="739" y="964"/>
                  </a:cubicBezTo>
                  <a:cubicBezTo>
                    <a:pt x="759" y="933"/>
                    <a:pt x="780" y="923"/>
                    <a:pt x="811" y="902"/>
                  </a:cubicBezTo>
                  <a:cubicBezTo>
                    <a:pt x="841" y="892"/>
                    <a:pt x="882" y="882"/>
                    <a:pt x="913" y="882"/>
                  </a:cubicBezTo>
                  <a:cubicBezTo>
                    <a:pt x="954" y="872"/>
                    <a:pt x="1005" y="872"/>
                    <a:pt x="1046" y="872"/>
                  </a:cubicBezTo>
                  <a:cubicBezTo>
                    <a:pt x="1098" y="872"/>
                    <a:pt x="1149" y="872"/>
                    <a:pt x="1190" y="892"/>
                  </a:cubicBezTo>
                  <a:cubicBezTo>
                    <a:pt x="1231" y="902"/>
                    <a:pt x="1262" y="913"/>
                    <a:pt x="1292" y="933"/>
                  </a:cubicBezTo>
                  <a:cubicBezTo>
                    <a:pt x="1323" y="943"/>
                    <a:pt x="1344" y="964"/>
                    <a:pt x="1364" y="984"/>
                  </a:cubicBezTo>
                  <a:cubicBezTo>
                    <a:pt x="1374" y="1005"/>
                    <a:pt x="1385" y="1015"/>
                    <a:pt x="1395" y="1015"/>
                  </a:cubicBezTo>
                  <a:cubicBezTo>
                    <a:pt x="1415" y="1036"/>
                    <a:pt x="1426" y="1046"/>
                    <a:pt x="1456" y="1056"/>
                  </a:cubicBezTo>
                  <a:cubicBezTo>
                    <a:pt x="1477" y="1066"/>
                    <a:pt x="1508" y="1077"/>
                    <a:pt x="1528" y="1077"/>
                  </a:cubicBezTo>
                  <a:lnTo>
                    <a:pt x="1979" y="1077"/>
                  </a:lnTo>
                  <a:cubicBezTo>
                    <a:pt x="2000" y="1077"/>
                    <a:pt x="2020" y="1066"/>
                    <a:pt x="2031" y="1046"/>
                  </a:cubicBezTo>
                  <a:cubicBezTo>
                    <a:pt x="2041" y="1036"/>
                    <a:pt x="2051" y="1015"/>
                    <a:pt x="2051" y="995"/>
                  </a:cubicBezTo>
                  <a:cubicBezTo>
                    <a:pt x="2051" y="933"/>
                    <a:pt x="2031" y="872"/>
                    <a:pt x="2000" y="810"/>
                  </a:cubicBezTo>
                  <a:cubicBezTo>
                    <a:pt x="1959" y="748"/>
                    <a:pt x="1908" y="687"/>
                    <a:pt x="1856" y="625"/>
                  </a:cubicBezTo>
                  <a:cubicBezTo>
                    <a:pt x="1795" y="564"/>
                    <a:pt x="1723" y="513"/>
                    <a:pt x="1641" y="472"/>
                  </a:cubicBezTo>
                  <a:cubicBezTo>
                    <a:pt x="1549" y="420"/>
                    <a:pt x="1456" y="390"/>
                    <a:pt x="1364" y="369"/>
                  </a:cubicBezTo>
                  <a:lnTo>
                    <a:pt x="1364" y="92"/>
                  </a:lnTo>
                  <a:cubicBezTo>
                    <a:pt x="1364" y="72"/>
                    <a:pt x="1354" y="51"/>
                    <a:pt x="1344" y="31"/>
                  </a:cubicBezTo>
                  <a:cubicBezTo>
                    <a:pt x="1323" y="10"/>
                    <a:pt x="1303" y="0"/>
                    <a:pt x="1272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5832733" y="2262420"/>
              <a:ext cx="146589" cy="213397"/>
            </a:xfrm>
            <a:custGeom>
              <a:avLst/>
              <a:gdLst/>
              <a:ahLst/>
              <a:cxnLst/>
              <a:rect l="l" t="t" r="r" b="b"/>
              <a:pathLst>
                <a:path w="2113" h="3076" extrusionOk="0">
                  <a:moveTo>
                    <a:pt x="821" y="0"/>
                  </a:moveTo>
                  <a:cubicBezTo>
                    <a:pt x="790" y="0"/>
                    <a:pt x="770" y="11"/>
                    <a:pt x="749" y="31"/>
                  </a:cubicBezTo>
                  <a:cubicBezTo>
                    <a:pt x="739" y="41"/>
                    <a:pt x="729" y="72"/>
                    <a:pt x="729" y="93"/>
                  </a:cubicBezTo>
                  <a:lnTo>
                    <a:pt x="729" y="349"/>
                  </a:lnTo>
                  <a:cubicBezTo>
                    <a:pt x="636" y="369"/>
                    <a:pt x="534" y="410"/>
                    <a:pt x="452" y="451"/>
                  </a:cubicBezTo>
                  <a:cubicBezTo>
                    <a:pt x="380" y="503"/>
                    <a:pt x="308" y="554"/>
                    <a:pt x="247" y="615"/>
                  </a:cubicBezTo>
                  <a:cubicBezTo>
                    <a:pt x="196" y="677"/>
                    <a:pt x="144" y="749"/>
                    <a:pt x="124" y="820"/>
                  </a:cubicBezTo>
                  <a:cubicBezTo>
                    <a:pt x="93" y="892"/>
                    <a:pt x="83" y="964"/>
                    <a:pt x="83" y="1036"/>
                  </a:cubicBezTo>
                  <a:cubicBezTo>
                    <a:pt x="73" y="1210"/>
                    <a:pt x="124" y="1374"/>
                    <a:pt x="237" y="1507"/>
                  </a:cubicBezTo>
                  <a:cubicBezTo>
                    <a:pt x="380" y="1641"/>
                    <a:pt x="565" y="1733"/>
                    <a:pt x="749" y="1764"/>
                  </a:cubicBezTo>
                  <a:cubicBezTo>
                    <a:pt x="882" y="1794"/>
                    <a:pt x="985" y="1815"/>
                    <a:pt x="1077" y="1835"/>
                  </a:cubicBezTo>
                  <a:cubicBezTo>
                    <a:pt x="1159" y="1846"/>
                    <a:pt x="1231" y="1866"/>
                    <a:pt x="1313" y="1887"/>
                  </a:cubicBezTo>
                  <a:cubicBezTo>
                    <a:pt x="1354" y="1907"/>
                    <a:pt x="1395" y="1928"/>
                    <a:pt x="1436" y="1948"/>
                  </a:cubicBezTo>
                  <a:cubicBezTo>
                    <a:pt x="1467" y="1969"/>
                    <a:pt x="1477" y="2010"/>
                    <a:pt x="1477" y="2040"/>
                  </a:cubicBezTo>
                  <a:cubicBezTo>
                    <a:pt x="1477" y="2102"/>
                    <a:pt x="1436" y="2153"/>
                    <a:pt x="1364" y="2184"/>
                  </a:cubicBezTo>
                  <a:cubicBezTo>
                    <a:pt x="1262" y="2215"/>
                    <a:pt x="1159" y="2225"/>
                    <a:pt x="1057" y="2225"/>
                  </a:cubicBezTo>
                  <a:cubicBezTo>
                    <a:pt x="995" y="2225"/>
                    <a:pt x="944" y="2215"/>
                    <a:pt x="882" y="2194"/>
                  </a:cubicBezTo>
                  <a:cubicBezTo>
                    <a:pt x="841" y="2184"/>
                    <a:pt x="800" y="2163"/>
                    <a:pt x="770" y="2143"/>
                  </a:cubicBezTo>
                  <a:cubicBezTo>
                    <a:pt x="739" y="2122"/>
                    <a:pt x="718" y="2102"/>
                    <a:pt x="698" y="2071"/>
                  </a:cubicBezTo>
                  <a:cubicBezTo>
                    <a:pt x="677" y="2061"/>
                    <a:pt x="657" y="2040"/>
                    <a:pt x="657" y="2030"/>
                  </a:cubicBezTo>
                  <a:cubicBezTo>
                    <a:pt x="636" y="2020"/>
                    <a:pt x="616" y="2010"/>
                    <a:pt x="595" y="1999"/>
                  </a:cubicBezTo>
                  <a:cubicBezTo>
                    <a:pt x="581" y="1992"/>
                    <a:pt x="561" y="1985"/>
                    <a:pt x="544" y="1985"/>
                  </a:cubicBezTo>
                  <a:cubicBezTo>
                    <a:pt x="536" y="1985"/>
                    <a:pt x="530" y="1986"/>
                    <a:pt x="524" y="1989"/>
                  </a:cubicBezTo>
                  <a:lnTo>
                    <a:pt x="73" y="1989"/>
                  </a:lnTo>
                  <a:cubicBezTo>
                    <a:pt x="52" y="1989"/>
                    <a:pt x="42" y="1989"/>
                    <a:pt x="21" y="2010"/>
                  </a:cubicBezTo>
                  <a:cubicBezTo>
                    <a:pt x="11" y="2020"/>
                    <a:pt x="1" y="2040"/>
                    <a:pt x="1" y="2061"/>
                  </a:cubicBezTo>
                  <a:cubicBezTo>
                    <a:pt x="1" y="2133"/>
                    <a:pt x="21" y="2204"/>
                    <a:pt x="62" y="2266"/>
                  </a:cubicBezTo>
                  <a:cubicBezTo>
                    <a:pt x="93" y="2338"/>
                    <a:pt x="144" y="2409"/>
                    <a:pt x="206" y="2461"/>
                  </a:cubicBezTo>
                  <a:cubicBezTo>
                    <a:pt x="267" y="2522"/>
                    <a:pt x="349" y="2584"/>
                    <a:pt x="431" y="2625"/>
                  </a:cubicBezTo>
                  <a:cubicBezTo>
                    <a:pt x="524" y="2676"/>
                    <a:pt x="626" y="2707"/>
                    <a:pt x="729" y="2727"/>
                  </a:cubicBezTo>
                  <a:lnTo>
                    <a:pt x="729" y="2984"/>
                  </a:lnTo>
                  <a:cubicBezTo>
                    <a:pt x="729" y="3014"/>
                    <a:pt x="739" y="3035"/>
                    <a:pt x="749" y="3055"/>
                  </a:cubicBezTo>
                  <a:cubicBezTo>
                    <a:pt x="770" y="3066"/>
                    <a:pt x="790" y="3076"/>
                    <a:pt x="821" y="3076"/>
                  </a:cubicBezTo>
                  <a:lnTo>
                    <a:pt x="1262" y="3076"/>
                  </a:lnTo>
                  <a:cubicBezTo>
                    <a:pt x="1313" y="3076"/>
                    <a:pt x="1354" y="3035"/>
                    <a:pt x="1354" y="2984"/>
                  </a:cubicBezTo>
                  <a:lnTo>
                    <a:pt x="1354" y="2748"/>
                  </a:lnTo>
                  <a:cubicBezTo>
                    <a:pt x="1467" y="2727"/>
                    <a:pt x="1569" y="2697"/>
                    <a:pt x="1661" y="2655"/>
                  </a:cubicBezTo>
                  <a:cubicBezTo>
                    <a:pt x="1754" y="2614"/>
                    <a:pt x="1836" y="2563"/>
                    <a:pt x="1908" y="2502"/>
                  </a:cubicBezTo>
                  <a:cubicBezTo>
                    <a:pt x="1969" y="2440"/>
                    <a:pt x="2020" y="2368"/>
                    <a:pt x="2061" y="2286"/>
                  </a:cubicBezTo>
                  <a:cubicBezTo>
                    <a:pt x="2102" y="2204"/>
                    <a:pt x="2113" y="2112"/>
                    <a:pt x="2113" y="2020"/>
                  </a:cubicBezTo>
                  <a:cubicBezTo>
                    <a:pt x="2113" y="1928"/>
                    <a:pt x="2102" y="1835"/>
                    <a:pt x="2072" y="1743"/>
                  </a:cubicBezTo>
                  <a:cubicBezTo>
                    <a:pt x="2041" y="1671"/>
                    <a:pt x="1990" y="1600"/>
                    <a:pt x="1928" y="1538"/>
                  </a:cubicBezTo>
                  <a:cubicBezTo>
                    <a:pt x="1856" y="1477"/>
                    <a:pt x="1785" y="1425"/>
                    <a:pt x="1692" y="1395"/>
                  </a:cubicBezTo>
                  <a:cubicBezTo>
                    <a:pt x="1590" y="1354"/>
                    <a:pt x="1477" y="1323"/>
                    <a:pt x="1364" y="1302"/>
                  </a:cubicBezTo>
                  <a:lnTo>
                    <a:pt x="1046" y="1231"/>
                  </a:lnTo>
                  <a:cubicBezTo>
                    <a:pt x="985" y="1220"/>
                    <a:pt x="913" y="1200"/>
                    <a:pt x="852" y="1179"/>
                  </a:cubicBezTo>
                  <a:cubicBezTo>
                    <a:pt x="811" y="1169"/>
                    <a:pt x="770" y="1138"/>
                    <a:pt x="739" y="1118"/>
                  </a:cubicBezTo>
                  <a:cubicBezTo>
                    <a:pt x="718" y="1087"/>
                    <a:pt x="708" y="1056"/>
                    <a:pt x="708" y="1026"/>
                  </a:cubicBezTo>
                  <a:cubicBezTo>
                    <a:pt x="708" y="995"/>
                    <a:pt x="718" y="964"/>
                    <a:pt x="739" y="944"/>
                  </a:cubicBezTo>
                  <a:cubicBezTo>
                    <a:pt x="749" y="923"/>
                    <a:pt x="780" y="903"/>
                    <a:pt x="811" y="892"/>
                  </a:cubicBezTo>
                  <a:cubicBezTo>
                    <a:pt x="841" y="872"/>
                    <a:pt x="882" y="872"/>
                    <a:pt x="913" y="861"/>
                  </a:cubicBezTo>
                  <a:cubicBezTo>
                    <a:pt x="954" y="851"/>
                    <a:pt x="995" y="851"/>
                    <a:pt x="1046" y="851"/>
                  </a:cubicBezTo>
                  <a:cubicBezTo>
                    <a:pt x="1098" y="851"/>
                    <a:pt x="1149" y="861"/>
                    <a:pt x="1190" y="872"/>
                  </a:cubicBezTo>
                  <a:cubicBezTo>
                    <a:pt x="1231" y="882"/>
                    <a:pt x="1262" y="903"/>
                    <a:pt x="1292" y="913"/>
                  </a:cubicBezTo>
                  <a:cubicBezTo>
                    <a:pt x="1323" y="933"/>
                    <a:pt x="1344" y="944"/>
                    <a:pt x="1364" y="964"/>
                  </a:cubicBezTo>
                  <a:lnTo>
                    <a:pt x="1395" y="995"/>
                  </a:lnTo>
                  <a:cubicBezTo>
                    <a:pt x="1405" y="1015"/>
                    <a:pt x="1426" y="1036"/>
                    <a:pt x="1446" y="1046"/>
                  </a:cubicBezTo>
                  <a:cubicBezTo>
                    <a:pt x="1477" y="1056"/>
                    <a:pt x="1497" y="1056"/>
                    <a:pt x="1528" y="1056"/>
                  </a:cubicBezTo>
                  <a:lnTo>
                    <a:pt x="1979" y="1056"/>
                  </a:lnTo>
                  <a:cubicBezTo>
                    <a:pt x="2000" y="1056"/>
                    <a:pt x="2010" y="1046"/>
                    <a:pt x="2031" y="1036"/>
                  </a:cubicBezTo>
                  <a:cubicBezTo>
                    <a:pt x="2041" y="1015"/>
                    <a:pt x="2051" y="995"/>
                    <a:pt x="2051" y="985"/>
                  </a:cubicBezTo>
                  <a:cubicBezTo>
                    <a:pt x="2041" y="913"/>
                    <a:pt x="2031" y="851"/>
                    <a:pt x="1990" y="800"/>
                  </a:cubicBezTo>
                  <a:cubicBezTo>
                    <a:pt x="1959" y="728"/>
                    <a:pt x="1908" y="667"/>
                    <a:pt x="1856" y="615"/>
                  </a:cubicBezTo>
                  <a:cubicBezTo>
                    <a:pt x="1785" y="554"/>
                    <a:pt x="1713" y="492"/>
                    <a:pt x="1641" y="451"/>
                  </a:cubicBezTo>
                  <a:cubicBezTo>
                    <a:pt x="1549" y="410"/>
                    <a:pt x="1456" y="369"/>
                    <a:pt x="1364" y="349"/>
                  </a:cubicBezTo>
                  <a:lnTo>
                    <a:pt x="1364" y="93"/>
                  </a:lnTo>
                  <a:cubicBezTo>
                    <a:pt x="1364" y="72"/>
                    <a:pt x="1354" y="41"/>
                    <a:pt x="1333" y="31"/>
                  </a:cubicBezTo>
                  <a:cubicBezTo>
                    <a:pt x="1323" y="11"/>
                    <a:pt x="1292" y="0"/>
                    <a:pt x="1272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752395" y="2529794"/>
              <a:ext cx="194181" cy="88453"/>
            </a:xfrm>
            <a:custGeom>
              <a:avLst/>
              <a:gdLst/>
              <a:ahLst/>
              <a:cxnLst/>
              <a:rect l="l" t="t" r="r" b="b"/>
              <a:pathLst>
                <a:path w="2799" h="1275" extrusionOk="0">
                  <a:moveTo>
                    <a:pt x="1794" y="1"/>
                  </a:moveTo>
                  <a:cubicBezTo>
                    <a:pt x="1661" y="32"/>
                    <a:pt x="1528" y="83"/>
                    <a:pt x="1405" y="144"/>
                  </a:cubicBezTo>
                  <a:cubicBezTo>
                    <a:pt x="1159" y="288"/>
                    <a:pt x="1097" y="360"/>
                    <a:pt x="861" y="503"/>
                  </a:cubicBezTo>
                  <a:cubicBezTo>
                    <a:pt x="730" y="597"/>
                    <a:pt x="581" y="648"/>
                    <a:pt x="423" y="648"/>
                  </a:cubicBezTo>
                  <a:cubicBezTo>
                    <a:pt x="409" y="648"/>
                    <a:pt x="394" y="648"/>
                    <a:pt x="380" y="647"/>
                  </a:cubicBezTo>
                  <a:lnTo>
                    <a:pt x="0" y="975"/>
                  </a:lnTo>
                  <a:cubicBezTo>
                    <a:pt x="164" y="1047"/>
                    <a:pt x="328" y="1098"/>
                    <a:pt x="503" y="1149"/>
                  </a:cubicBezTo>
                  <a:cubicBezTo>
                    <a:pt x="646" y="1180"/>
                    <a:pt x="800" y="1211"/>
                    <a:pt x="943" y="1231"/>
                  </a:cubicBezTo>
                  <a:cubicBezTo>
                    <a:pt x="1078" y="1256"/>
                    <a:pt x="1220" y="1275"/>
                    <a:pt x="1358" y="1275"/>
                  </a:cubicBezTo>
                  <a:cubicBezTo>
                    <a:pt x="1387" y="1275"/>
                    <a:pt x="1417" y="1274"/>
                    <a:pt x="1446" y="1272"/>
                  </a:cubicBezTo>
                  <a:cubicBezTo>
                    <a:pt x="1641" y="1262"/>
                    <a:pt x="1825" y="1211"/>
                    <a:pt x="2010" y="1149"/>
                  </a:cubicBezTo>
                  <a:cubicBezTo>
                    <a:pt x="2235" y="1088"/>
                    <a:pt x="2440" y="985"/>
                    <a:pt x="2625" y="852"/>
                  </a:cubicBezTo>
                  <a:cubicBezTo>
                    <a:pt x="2645" y="831"/>
                    <a:pt x="2799" y="729"/>
                    <a:pt x="2799" y="698"/>
                  </a:cubicBezTo>
                  <a:cubicBezTo>
                    <a:pt x="2799" y="678"/>
                    <a:pt x="2767" y="672"/>
                    <a:pt x="2725" y="672"/>
                  </a:cubicBezTo>
                  <a:cubicBezTo>
                    <a:pt x="2658" y="672"/>
                    <a:pt x="2564" y="688"/>
                    <a:pt x="2532" y="688"/>
                  </a:cubicBezTo>
                  <a:cubicBezTo>
                    <a:pt x="2510" y="688"/>
                    <a:pt x="2488" y="688"/>
                    <a:pt x="2466" y="688"/>
                  </a:cubicBezTo>
                  <a:cubicBezTo>
                    <a:pt x="1721" y="688"/>
                    <a:pt x="1528" y="521"/>
                    <a:pt x="1548" y="442"/>
                  </a:cubicBezTo>
                  <a:cubicBezTo>
                    <a:pt x="1569" y="349"/>
                    <a:pt x="1794" y="185"/>
                    <a:pt x="1825" y="93"/>
                  </a:cubicBezTo>
                  <a:cubicBezTo>
                    <a:pt x="1846" y="32"/>
                    <a:pt x="1835" y="1"/>
                    <a:pt x="1794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169915" y="2252291"/>
              <a:ext cx="347153" cy="338758"/>
            </a:xfrm>
            <a:custGeom>
              <a:avLst/>
              <a:gdLst/>
              <a:ahLst/>
              <a:cxnLst/>
              <a:rect l="l" t="t" r="r" b="b"/>
              <a:pathLst>
                <a:path w="5004" h="4883" extrusionOk="0">
                  <a:moveTo>
                    <a:pt x="991" y="1"/>
                  </a:moveTo>
                  <a:cubicBezTo>
                    <a:pt x="985" y="1"/>
                    <a:pt x="979" y="1"/>
                    <a:pt x="974" y="3"/>
                  </a:cubicBezTo>
                  <a:cubicBezTo>
                    <a:pt x="0" y="290"/>
                    <a:pt x="41" y="956"/>
                    <a:pt x="236" y="1428"/>
                  </a:cubicBezTo>
                  <a:cubicBezTo>
                    <a:pt x="328" y="1602"/>
                    <a:pt x="451" y="1756"/>
                    <a:pt x="605" y="1879"/>
                  </a:cubicBezTo>
                  <a:cubicBezTo>
                    <a:pt x="1425" y="2627"/>
                    <a:pt x="2204" y="3417"/>
                    <a:pt x="3055" y="4124"/>
                  </a:cubicBezTo>
                  <a:cubicBezTo>
                    <a:pt x="3199" y="4237"/>
                    <a:pt x="3342" y="4360"/>
                    <a:pt x="3496" y="4462"/>
                  </a:cubicBezTo>
                  <a:cubicBezTo>
                    <a:pt x="3588" y="4524"/>
                    <a:pt x="3947" y="4801"/>
                    <a:pt x="4265" y="4883"/>
                  </a:cubicBezTo>
                  <a:cubicBezTo>
                    <a:pt x="4347" y="4883"/>
                    <a:pt x="4429" y="4801"/>
                    <a:pt x="4511" y="4698"/>
                  </a:cubicBezTo>
                  <a:cubicBezTo>
                    <a:pt x="4614" y="4554"/>
                    <a:pt x="4716" y="4360"/>
                    <a:pt x="4747" y="4319"/>
                  </a:cubicBezTo>
                  <a:cubicBezTo>
                    <a:pt x="5003" y="3950"/>
                    <a:pt x="4778" y="3601"/>
                    <a:pt x="4644" y="3458"/>
                  </a:cubicBezTo>
                  <a:cubicBezTo>
                    <a:pt x="4624" y="3427"/>
                    <a:pt x="4603" y="3406"/>
                    <a:pt x="4573" y="3386"/>
                  </a:cubicBezTo>
                  <a:cubicBezTo>
                    <a:pt x="4562" y="3365"/>
                    <a:pt x="4552" y="3345"/>
                    <a:pt x="4532" y="3324"/>
                  </a:cubicBezTo>
                  <a:cubicBezTo>
                    <a:pt x="3947" y="2555"/>
                    <a:pt x="3127" y="1869"/>
                    <a:pt x="2625" y="1377"/>
                  </a:cubicBezTo>
                  <a:cubicBezTo>
                    <a:pt x="2405" y="1147"/>
                    <a:pt x="1230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5425219" y="2491430"/>
              <a:ext cx="362762" cy="126748"/>
            </a:xfrm>
            <a:custGeom>
              <a:avLst/>
              <a:gdLst/>
              <a:ahLst/>
              <a:cxnLst/>
              <a:rect l="l" t="t" r="r" b="b"/>
              <a:pathLst>
                <a:path w="5229" h="1827" extrusionOk="0">
                  <a:moveTo>
                    <a:pt x="852" y="0"/>
                  </a:moveTo>
                  <a:cubicBezTo>
                    <a:pt x="852" y="0"/>
                    <a:pt x="216" y="93"/>
                    <a:pt x="31" y="585"/>
                  </a:cubicBezTo>
                  <a:cubicBezTo>
                    <a:pt x="11" y="646"/>
                    <a:pt x="1" y="708"/>
                    <a:pt x="1" y="769"/>
                  </a:cubicBezTo>
                  <a:cubicBezTo>
                    <a:pt x="1" y="779"/>
                    <a:pt x="1" y="800"/>
                    <a:pt x="1" y="810"/>
                  </a:cubicBezTo>
                  <a:cubicBezTo>
                    <a:pt x="31" y="1149"/>
                    <a:pt x="390" y="1354"/>
                    <a:pt x="462" y="1395"/>
                  </a:cubicBezTo>
                  <a:cubicBezTo>
                    <a:pt x="503" y="1405"/>
                    <a:pt x="544" y="1425"/>
                    <a:pt x="585" y="1436"/>
                  </a:cubicBezTo>
                  <a:cubicBezTo>
                    <a:pt x="1415" y="1723"/>
                    <a:pt x="2307" y="1784"/>
                    <a:pt x="3148" y="1805"/>
                  </a:cubicBezTo>
                  <a:cubicBezTo>
                    <a:pt x="3695" y="1823"/>
                    <a:pt x="4320" y="1827"/>
                    <a:pt x="4733" y="1827"/>
                  </a:cubicBezTo>
                  <a:cubicBezTo>
                    <a:pt x="5007" y="1827"/>
                    <a:pt x="5188" y="1825"/>
                    <a:pt x="5188" y="1825"/>
                  </a:cubicBezTo>
                  <a:lnTo>
                    <a:pt x="5198" y="1692"/>
                  </a:lnTo>
                  <a:lnTo>
                    <a:pt x="5229" y="1190"/>
                  </a:lnTo>
                  <a:cubicBezTo>
                    <a:pt x="5229" y="1190"/>
                    <a:pt x="3045" y="667"/>
                    <a:pt x="2092" y="287"/>
                  </a:cubicBezTo>
                  <a:cubicBezTo>
                    <a:pt x="1733" y="134"/>
                    <a:pt x="1354" y="41"/>
                    <a:pt x="964" y="11"/>
                  </a:cubicBezTo>
                  <a:cubicBezTo>
                    <a:pt x="923" y="11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176992" y="2300091"/>
              <a:ext cx="608904" cy="318084"/>
            </a:xfrm>
            <a:custGeom>
              <a:avLst/>
              <a:gdLst/>
              <a:ahLst/>
              <a:cxnLst/>
              <a:rect l="l" t="t" r="r" b="b"/>
              <a:pathLst>
                <a:path w="8777" h="4585" extrusionOk="0">
                  <a:moveTo>
                    <a:pt x="52" y="1"/>
                  </a:moveTo>
                  <a:cubicBezTo>
                    <a:pt x="1" y="113"/>
                    <a:pt x="32" y="370"/>
                    <a:pt x="52" y="483"/>
                  </a:cubicBezTo>
                  <a:cubicBezTo>
                    <a:pt x="83" y="595"/>
                    <a:pt x="165" y="872"/>
                    <a:pt x="278" y="975"/>
                  </a:cubicBezTo>
                  <a:cubicBezTo>
                    <a:pt x="1026" y="1641"/>
                    <a:pt x="2759" y="3363"/>
                    <a:pt x="3404" y="3773"/>
                  </a:cubicBezTo>
                  <a:cubicBezTo>
                    <a:pt x="3486" y="3835"/>
                    <a:pt x="3845" y="4112"/>
                    <a:pt x="4173" y="4194"/>
                  </a:cubicBezTo>
                  <a:cubicBezTo>
                    <a:pt x="4993" y="4481"/>
                    <a:pt x="5885" y="4542"/>
                    <a:pt x="6726" y="4563"/>
                  </a:cubicBezTo>
                  <a:cubicBezTo>
                    <a:pt x="7273" y="4581"/>
                    <a:pt x="7898" y="4585"/>
                    <a:pt x="8311" y="4585"/>
                  </a:cubicBezTo>
                  <a:cubicBezTo>
                    <a:pt x="8585" y="4585"/>
                    <a:pt x="8766" y="4583"/>
                    <a:pt x="8766" y="4583"/>
                  </a:cubicBezTo>
                  <a:lnTo>
                    <a:pt x="8776" y="4450"/>
                  </a:lnTo>
                  <a:cubicBezTo>
                    <a:pt x="8048" y="4409"/>
                    <a:pt x="5116" y="4204"/>
                    <a:pt x="4399" y="4009"/>
                  </a:cubicBezTo>
                  <a:cubicBezTo>
                    <a:pt x="4368" y="4009"/>
                    <a:pt x="4337" y="3999"/>
                    <a:pt x="4296" y="3978"/>
                  </a:cubicBezTo>
                  <a:cubicBezTo>
                    <a:pt x="4040" y="3876"/>
                    <a:pt x="3804" y="3742"/>
                    <a:pt x="3579" y="3568"/>
                  </a:cubicBezTo>
                  <a:cubicBezTo>
                    <a:pt x="3384" y="3414"/>
                    <a:pt x="3189" y="3240"/>
                    <a:pt x="3015" y="3056"/>
                  </a:cubicBezTo>
                  <a:cubicBezTo>
                    <a:pt x="2584" y="2625"/>
                    <a:pt x="739" y="934"/>
                    <a:pt x="452" y="688"/>
                  </a:cubicBezTo>
                  <a:cubicBezTo>
                    <a:pt x="278" y="483"/>
                    <a:pt x="144" y="247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519708" y="1497341"/>
              <a:ext cx="239066" cy="364149"/>
            </a:xfrm>
            <a:custGeom>
              <a:avLst/>
              <a:gdLst/>
              <a:ahLst/>
              <a:cxnLst/>
              <a:rect l="l" t="t" r="r" b="b"/>
              <a:pathLst>
                <a:path w="3446" h="5249" extrusionOk="0">
                  <a:moveTo>
                    <a:pt x="1487" y="0"/>
                  </a:moveTo>
                  <a:cubicBezTo>
                    <a:pt x="1446" y="0"/>
                    <a:pt x="1405" y="10"/>
                    <a:pt x="1374" y="41"/>
                  </a:cubicBezTo>
                  <a:cubicBezTo>
                    <a:pt x="1344" y="72"/>
                    <a:pt x="1333" y="113"/>
                    <a:pt x="1333" y="154"/>
                  </a:cubicBezTo>
                  <a:lnTo>
                    <a:pt x="1333" y="554"/>
                  </a:lnTo>
                  <a:cubicBezTo>
                    <a:pt x="1159" y="584"/>
                    <a:pt x="1005" y="636"/>
                    <a:pt x="852" y="708"/>
                  </a:cubicBezTo>
                  <a:cubicBezTo>
                    <a:pt x="708" y="769"/>
                    <a:pt x="575" y="851"/>
                    <a:pt x="462" y="964"/>
                  </a:cubicBezTo>
                  <a:cubicBezTo>
                    <a:pt x="360" y="1056"/>
                    <a:pt x="278" y="1179"/>
                    <a:pt x="216" y="1302"/>
                  </a:cubicBezTo>
                  <a:cubicBezTo>
                    <a:pt x="154" y="1435"/>
                    <a:pt x="124" y="1579"/>
                    <a:pt x="124" y="1733"/>
                  </a:cubicBezTo>
                  <a:cubicBezTo>
                    <a:pt x="124" y="1886"/>
                    <a:pt x="144" y="2030"/>
                    <a:pt x="195" y="2184"/>
                  </a:cubicBezTo>
                  <a:cubicBezTo>
                    <a:pt x="247" y="2307"/>
                    <a:pt x="319" y="2419"/>
                    <a:pt x="421" y="2512"/>
                  </a:cubicBezTo>
                  <a:cubicBezTo>
                    <a:pt x="524" y="2614"/>
                    <a:pt x="647" y="2686"/>
                    <a:pt x="790" y="2748"/>
                  </a:cubicBezTo>
                  <a:cubicBezTo>
                    <a:pt x="954" y="2819"/>
                    <a:pt x="1128" y="2871"/>
                    <a:pt x="1313" y="2912"/>
                  </a:cubicBezTo>
                  <a:cubicBezTo>
                    <a:pt x="1528" y="2963"/>
                    <a:pt x="1723" y="3004"/>
                    <a:pt x="1887" y="3045"/>
                  </a:cubicBezTo>
                  <a:cubicBezTo>
                    <a:pt x="2031" y="3065"/>
                    <a:pt x="2164" y="3106"/>
                    <a:pt x="2307" y="3147"/>
                  </a:cubicBezTo>
                  <a:cubicBezTo>
                    <a:pt x="2400" y="3178"/>
                    <a:pt x="2492" y="3229"/>
                    <a:pt x="2564" y="3291"/>
                  </a:cubicBezTo>
                  <a:cubicBezTo>
                    <a:pt x="2615" y="3342"/>
                    <a:pt x="2646" y="3424"/>
                    <a:pt x="2646" y="3506"/>
                  </a:cubicBezTo>
                  <a:cubicBezTo>
                    <a:pt x="2646" y="3588"/>
                    <a:pt x="2625" y="3660"/>
                    <a:pt x="2574" y="3732"/>
                  </a:cubicBezTo>
                  <a:cubicBezTo>
                    <a:pt x="2512" y="3793"/>
                    <a:pt x="2441" y="3844"/>
                    <a:pt x="2369" y="3875"/>
                  </a:cubicBezTo>
                  <a:cubicBezTo>
                    <a:pt x="2277" y="3926"/>
                    <a:pt x="2174" y="3947"/>
                    <a:pt x="2072" y="3967"/>
                  </a:cubicBezTo>
                  <a:cubicBezTo>
                    <a:pt x="1989" y="3982"/>
                    <a:pt x="1906" y="3992"/>
                    <a:pt x="1824" y="3992"/>
                  </a:cubicBezTo>
                  <a:cubicBezTo>
                    <a:pt x="1794" y="3992"/>
                    <a:pt x="1763" y="3991"/>
                    <a:pt x="1733" y="3988"/>
                  </a:cubicBezTo>
                  <a:cubicBezTo>
                    <a:pt x="1700" y="3991"/>
                    <a:pt x="1667" y="3992"/>
                    <a:pt x="1633" y="3992"/>
                  </a:cubicBezTo>
                  <a:cubicBezTo>
                    <a:pt x="1534" y="3992"/>
                    <a:pt x="1436" y="3980"/>
                    <a:pt x="1344" y="3957"/>
                  </a:cubicBezTo>
                  <a:cubicBezTo>
                    <a:pt x="1251" y="3937"/>
                    <a:pt x="1169" y="3906"/>
                    <a:pt x="1087" y="3855"/>
                  </a:cubicBezTo>
                  <a:cubicBezTo>
                    <a:pt x="1026" y="3824"/>
                    <a:pt x="975" y="3783"/>
                    <a:pt x="923" y="3721"/>
                  </a:cubicBezTo>
                  <a:cubicBezTo>
                    <a:pt x="893" y="3680"/>
                    <a:pt x="852" y="3629"/>
                    <a:pt x="821" y="3568"/>
                  </a:cubicBezTo>
                  <a:cubicBezTo>
                    <a:pt x="800" y="3527"/>
                    <a:pt x="770" y="3496"/>
                    <a:pt x="739" y="3465"/>
                  </a:cubicBezTo>
                  <a:cubicBezTo>
                    <a:pt x="697" y="3448"/>
                    <a:pt x="655" y="3432"/>
                    <a:pt x="613" y="3432"/>
                  </a:cubicBezTo>
                  <a:cubicBezTo>
                    <a:pt x="604" y="3432"/>
                    <a:pt x="594" y="3433"/>
                    <a:pt x="585" y="3434"/>
                  </a:cubicBezTo>
                  <a:lnTo>
                    <a:pt x="165" y="3434"/>
                  </a:lnTo>
                  <a:cubicBezTo>
                    <a:pt x="124" y="3434"/>
                    <a:pt x="83" y="3445"/>
                    <a:pt x="52" y="3475"/>
                  </a:cubicBezTo>
                  <a:cubicBezTo>
                    <a:pt x="21" y="3506"/>
                    <a:pt x="1" y="3547"/>
                    <a:pt x="11" y="3588"/>
                  </a:cubicBezTo>
                  <a:cubicBezTo>
                    <a:pt x="11" y="3732"/>
                    <a:pt x="52" y="3875"/>
                    <a:pt x="124" y="3998"/>
                  </a:cubicBezTo>
                  <a:cubicBezTo>
                    <a:pt x="195" y="4121"/>
                    <a:pt x="298" y="4234"/>
                    <a:pt x="411" y="4316"/>
                  </a:cubicBezTo>
                  <a:cubicBezTo>
                    <a:pt x="534" y="4419"/>
                    <a:pt x="677" y="4501"/>
                    <a:pt x="821" y="4552"/>
                  </a:cubicBezTo>
                  <a:cubicBezTo>
                    <a:pt x="985" y="4624"/>
                    <a:pt x="1149" y="4665"/>
                    <a:pt x="1323" y="4695"/>
                  </a:cubicBezTo>
                  <a:lnTo>
                    <a:pt x="1323" y="5095"/>
                  </a:lnTo>
                  <a:cubicBezTo>
                    <a:pt x="1323" y="5136"/>
                    <a:pt x="1344" y="5177"/>
                    <a:pt x="1374" y="5198"/>
                  </a:cubicBezTo>
                  <a:cubicBezTo>
                    <a:pt x="1405" y="5228"/>
                    <a:pt x="1446" y="5249"/>
                    <a:pt x="1487" y="5249"/>
                  </a:cubicBezTo>
                  <a:lnTo>
                    <a:pt x="1969" y="5249"/>
                  </a:lnTo>
                  <a:cubicBezTo>
                    <a:pt x="2010" y="5249"/>
                    <a:pt x="2051" y="5228"/>
                    <a:pt x="2082" y="5198"/>
                  </a:cubicBezTo>
                  <a:cubicBezTo>
                    <a:pt x="2113" y="5177"/>
                    <a:pt x="2133" y="5136"/>
                    <a:pt x="2133" y="5095"/>
                  </a:cubicBezTo>
                  <a:lnTo>
                    <a:pt x="2133" y="4695"/>
                  </a:lnTo>
                  <a:cubicBezTo>
                    <a:pt x="2318" y="4675"/>
                    <a:pt x="2512" y="4624"/>
                    <a:pt x="2687" y="4552"/>
                  </a:cubicBezTo>
                  <a:cubicBezTo>
                    <a:pt x="2840" y="4490"/>
                    <a:pt x="2974" y="4398"/>
                    <a:pt x="3097" y="4296"/>
                  </a:cubicBezTo>
                  <a:cubicBezTo>
                    <a:pt x="3209" y="4193"/>
                    <a:pt x="3291" y="4070"/>
                    <a:pt x="3353" y="3937"/>
                  </a:cubicBezTo>
                  <a:cubicBezTo>
                    <a:pt x="3414" y="3803"/>
                    <a:pt x="3445" y="3660"/>
                    <a:pt x="3445" y="3506"/>
                  </a:cubicBezTo>
                  <a:cubicBezTo>
                    <a:pt x="3445" y="3363"/>
                    <a:pt x="3425" y="3219"/>
                    <a:pt x="3373" y="3086"/>
                  </a:cubicBezTo>
                  <a:cubicBezTo>
                    <a:pt x="3332" y="2953"/>
                    <a:pt x="3250" y="2840"/>
                    <a:pt x="3148" y="2758"/>
                  </a:cubicBezTo>
                  <a:cubicBezTo>
                    <a:pt x="3035" y="2645"/>
                    <a:pt x="2892" y="2563"/>
                    <a:pt x="2748" y="2512"/>
                  </a:cubicBezTo>
                  <a:cubicBezTo>
                    <a:pt x="2543" y="2430"/>
                    <a:pt x="2338" y="2368"/>
                    <a:pt x="2133" y="2327"/>
                  </a:cubicBezTo>
                  <a:cubicBezTo>
                    <a:pt x="1918" y="2286"/>
                    <a:pt x="1733" y="2235"/>
                    <a:pt x="1579" y="2204"/>
                  </a:cubicBezTo>
                  <a:cubicBezTo>
                    <a:pt x="1446" y="2173"/>
                    <a:pt x="1323" y="2143"/>
                    <a:pt x="1200" y="2091"/>
                  </a:cubicBezTo>
                  <a:cubicBezTo>
                    <a:pt x="1118" y="2061"/>
                    <a:pt x="1046" y="2009"/>
                    <a:pt x="985" y="1948"/>
                  </a:cubicBezTo>
                  <a:cubicBezTo>
                    <a:pt x="903" y="1815"/>
                    <a:pt x="903" y="1651"/>
                    <a:pt x="985" y="1528"/>
                  </a:cubicBezTo>
                  <a:cubicBezTo>
                    <a:pt x="1036" y="1466"/>
                    <a:pt x="1087" y="1415"/>
                    <a:pt x="1149" y="1374"/>
                  </a:cubicBezTo>
                  <a:cubicBezTo>
                    <a:pt x="1231" y="1333"/>
                    <a:pt x="1313" y="1302"/>
                    <a:pt x="1395" y="1282"/>
                  </a:cubicBezTo>
                  <a:cubicBezTo>
                    <a:pt x="1497" y="1261"/>
                    <a:pt x="1590" y="1251"/>
                    <a:pt x="1692" y="1251"/>
                  </a:cubicBezTo>
                  <a:cubicBezTo>
                    <a:pt x="1711" y="1250"/>
                    <a:pt x="1729" y="1249"/>
                    <a:pt x="1748" y="1249"/>
                  </a:cubicBezTo>
                  <a:cubicBezTo>
                    <a:pt x="1914" y="1249"/>
                    <a:pt x="2079" y="1290"/>
                    <a:pt x="2236" y="1364"/>
                  </a:cubicBezTo>
                  <a:cubicBezTo>
                    <a:pt x="2338" y="1425"/>
                    <a:pt x="2441" y="1507"/>
                    <a:pt x="2502" y="1620"/>
                  </a:cubicBezTo>
                  <a:cubicBezTo>
                    <a:pt x="2533" y="1661"/>
                    <a:pt x="2564" y="1692"/>
                    <a:pt x="2594" y="1722"/>
                  </a:cubicBezTo>
                  <a:cubicBezTo>
                    <a:pt x="2636" y="1739"/>
                    <a:pt x="2678" y="1756"/>
                    <a:pt x="2720" y="1756"/>
                  </a:cubicBezTo>
                  <a:cubicBezTo>
                    <a:pt x="2729" y="1756"/>
                    <a:pt x="2739" y="1755"/>
                    <a:pt x="2748" y="1753"/>
                  </a:cubicBezTo>
                  <a:lnTo>
                    <a:pt x="3168" y="1753"/>
                  </a:lnTo>
                  <a:cubicBezTo>
                    <a:pt x="3209" y="1753"/>
                    <a:pt x="3250" y="1743"/>
                    <a:pt x="3281" y="1712"/>
                  </a:cubicBezTo>
                  <a:cubicBezTo>
                    <a:pt x="3312" y="1681"/>
                    <a:pt x="3332" y="1640"/>
                    <a:pt x="3332" y="1599"/>
                  </a:cubicBezTo>
                  <a:cubicBezTo>
                    <a:pt x="3312" y="1497"/>
                    <a:pt x="3281" y="1394"/>
                    <a:pt x="3240" y="1302"/>
                  </a:cubicBezTo>
                  <a:cubicBezTo>
                    <a:pt x="3179" y="1179"/>
                    <a:pt x="3107" y="1077"/>
                    <a:pt x="3015" y="995"/>
                  </a:cubicBezTo>
                  <a:cubicBezTo>
                    <a:pt x="2902" y="892"/>
                    <a:pt x="2779" y="800"/>
                    <a:pt x="2646" y="738"/>
                  </a:cubicBezTo>
                  <a:cubicBezTo>
                    <a:pt x="2482" y="656"/>
                    <a:pt x="2307" y="595"/>
                    <a:pt x="2133" y="574"/>
                  </a:cubicBezTo>
                  <a:lnTo>
                    <a:pt x="2133" y="154"/>
                  </a:lnTo>
                  <a:cubicBezTo>
                    <a:pt x="2133" y="113"/>
                    <a:pt x="2123" y="72"/>
                    <a:pt x="2092" y="41"/>
                  </a:cubicBezTo>
                  <a:cubicBezTo>
                    <a:pt x="2061" y="10"/>
                    <a:pt x="2020" y="0"/>
                    <a:pt x="1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95605" y="1203960"/>
            <a:ext cx="754824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000">
                <a:latin typeface="Open Sans" charset="0"/>
                <a:cs typeface="Open Sans" charset="0"/>
              </a:rPr>
              <a:t>LoanEase is a desktop application designed to simplify the process of lending money</a:t>
            </a:r>
            <a:endParaRPr lang="en-US" sz="2000">
              <a:latin typeface="Open Sans" charset="0"/>
              <a:cs typeface="Open Sans" charset="0"/>
            </a:endParaRPr>
          </a:p>
          <a:p>
            <a:pPr algn="just"/>
            <a:endParaRPr lang="en-US" sz="2000">
              <a:latin typeface="Open Sans" charset="0"/>
              <a:cs typeface="Open Sans" charset="0"/>
            </a:endParaRPr>
          </a:p>
          <a:p>
            <a:pPr algn="just"/>
            <a:r>
              <a:rPr lang="en-US" sz="2000">
                <a:latin typeface="Open Sans" charset="0"/>
                <a:cs typeface="Open Sans" charset="0"/>
              </a:rPr>
              <a:t>An efficient and reliable tool to automate the calculation process when someone borrows money</a:t>
            </a:r>
            <a:endParaRPr lang="en-US" sz="2000">
              <a:latin typeface="Open Sans" charset="0"/>
              <a:cs typeface="Open Sans" charset="0"/>
            </a:endParaRPr>
          </a:p>
          <a:p>
            <a:pPr algn="just"/>
            <a:endParaRPr lang="en-US" sz="2000">
              <a:latin typeface="Open Sans" charset="0"/>
              <a:cs typeface="Open Sans" charset="0"/>
            </a:endParaRPr>
          </a:p>
          <a:p>
            <a:pPr algn="just"/>
            <a:r>
              <a:rPr lang="en-US" sz="2000">
                <a:latin typeface="Open Sans" charset="0"/>
                <a:cs typeface="Open Sans" charset="0"/>
              </a:rPr>
              <a:t>Offers user-friendly interface that can store all the necessary information, making it easy for lenders to access and manage their loan records.</a:t>
            </a:r>
            <a:endParaRPr lang="en-US" sz="2000">
              <a:latin typeface="Open Sans" charset="0"/>
              <a:cs typeface="Open San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Problem Statement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95605" y="1203960"/>
            <a:ext cx="75482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000">
                <a:latin typeface="Open Sans" charset="0"/>
                <a:cs typeface="Open Sans" charset="0"/>
              </a:rPr>
              <a:t>Lending institutions often have stringent requirements that exclude many people from obtaining loans. For this reason, many people still go to a local money lender to loan money. However, many local money lenders still uses primitive technologies like paper, and basic calculator to store the data and do the calculations (Kondo 2015).</a:t>
            </a:r>
            <a:endParaRPr lang="en-US" sz="2000">
              <a:latin typeface="Open Sans" charset="0"/>
              <a:cs typeface="Open San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Objectives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95605" y="1203960"/>
            <a:ext cx="75482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000">
                <a:latin typeface="Open Sans" charset="0"/>
                <a:cs typeface="Open Sans" charset="0"/>
              </a:rPr>
              <a:t>To provide an easy-to-use platform for local money lenders to transact their business</a:t>
            </a:r>
            <a:endParaRPr lang="en-US" sz="2000">
              <a:latin typeface="Open Sans" charset="0"/>
              <a:cs typeface="Open Sans" charset="0"/>
            </a:endParaRPr>
          </a:p>
          <a:p>
            <a:pPr algn="just"/>
            <a:endParaRPr lang="en-US" sz="2000">
              <a:latin typeface="Open Sans" charset="0"/>
              <a:cs typeface="Open Sans" charset="0"/>
            </a:endParaRPr>
          </a:p>
          <a:p>
            <a:pPr algn="just"/>
            <a:r>
              <a:rPr lang="en-US" sz="2000">
                <a:latin typeface="Open Sans" charset="0"/>
                <a:cs typeface="Open Sans" charset="0"/>
              </a:rPr>
              <a:t>To provide automated calculation process, ensuring accurate and reliable calculations for both lenders and borrowers.</a:t>
            </a:r>
            <a:endParaRPr lang="en-US" sz="2000">
              <a:latin typeface="Open Sans" charset="0"/>
              <a:cs typeface="Open Sans" charset="0"/>
            </a:endParaRPr>
          </a:p>
          <a:p>
            <a:pPr algn="just"/>
            <a:endParaRPr lang="en-US" sz="2000">
              <a:latin typeface="Open Sans" charset="0"/>
              <a:cs typeface="Open Sans" charset="0"/>
            </a:endParaRPr>
          </a:p>
          <a:p>
            <a:pPr algn="just"/>
            <a:r>
              <a:rPr lang="en-US" sz="2000">
                <a:latin typeface="Open Sans" charset="0"/>
                <a:cs typeface="Open Sans" charset="0"/>
              </a:rPr>
              <a:t>To create a centralized database to store all lending data.</a:t>
            </a:r>
            <a:endParaRPr lang="en-US" sz="2000">
              <a:latin typeface="Open Sans" charset="0"/>
              <a:cs typeface="Open Sans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/>
          <p:nvPr>
            <p:ph type="title"/>
          </p:nvPr>
        </p:nvSpPr>
        <p:spPr/>
        <p:txBody>
          <a:bodyPr/>
          <a:p>
            <a:r>
              <a:rPr lang="en-US"/>
              <a:t>Limitations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95605" y="1203960"/>
            <a:ext cx="75482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000">
                <a:latin typeface="Open Sans" charset="0"/>
                <a:cs typeface="Open Sans" charset="0"/>
              </a:rPr>
              <a:t>The app is limited to local money lenders and is not intended for use by traditional lending institutions</a:t>
            </a:r>
            <a:endParaRPr lang="en-US" sz="2000">
              <a:latin typeface="Open Sans" charset="0"/>
              <a:cs typeface="Open Sans" charset="0"/>
            </a:endParaRPr>
          </a:p>
          <a:p>
            <a:pPr algn="just"/>
            <a:endParaRPr lang="en-US" sz="2000">
              <a:latin typeface="Open Sans" charset="0"/>
              <a:cs typeface="Open Sans" charset="0"/>
            </a:endParaRPr>
          </a:p>
          <a:p>
            <a:pPr algn="just"/>
            <a:r>
              <a:rPr lang="en-US" sz="2000">
                <a:latin typeface="Open Sans" charset="0"/>
                <a:cs typeface="Open Sans" charset="0"/>
              </a:rPr>
              <a:t>It does not provide other financial services like investment management or financial planning</a:t>
            </a:r>
            <a:endParaRPr lang="en-US" sz="2000">
              <a:latin typeface="Open Sans" charset="0"/>
              <a:cs typeface="Open San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r>
              <a:rPr lang="en-US"/>
              <a:t>Modules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95605" y="1203960"/>
            <a:ext cx="75482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000">
                <a:latin typeface="Open Sans" charset="0"/>
                <a:cs typeface="Open Sans" charset="0"/>
              </a:rPr>
              <a:t>Authenticate Lender</a:t>
            </a:r>
            <a:endParaRPr lang="en-US" sz="2000">
              <a:latin typeface="Open Sans" charset="0"/>
              <a:cs typeface="Open Sans" charset="0"/>
            </a:endParaRPr>
          </a:p>
          <a:p>
            <a:pPr algn="just"/>
            <a:endParaRPr lang="en-US" sz="2000">
              <a:latin typeface="Open Sans" charset="0"/>
              <a:cs typeface="Open Sans" charset="0"/>
            </a:endParaRPr>
          </a:p>
          <a:p>
            <a:pPr algn="just"/>
            <a:r>
              <a:rPr lang="en-US" sz="2000">
                <a:latin typeface="Open Sans" charset="0"/>
                <a:cs typeface="Open Sans" charset="0"/>
              </a:rPr>
              <a:t>Calculate Loan</a:t>
            </a:r>
            <a:endParaRPr lang="en-US" sz="2000">
              <a:latin typeface="Open Sans" charset="0"/>
              <a:cs typeface="Open Sans" charset="0"/>
            </a:endParaRPr>
          </a:p>
          <a:p>
            <a:pPr algn="just"/>
            <a:endParaRPr lang="en-US" sz="2000">
              <a:latin typeface="Open Sans" charset="0"/>
              <a:cs typeface="Open Sans" charset="0"/>
            </a:endParaRPr>
          </a:p>
          <a:p>
            <a:pPr algn="just"/>
            <a:r>
              <a:rPr lang="en-US" sz="2000">
                <a:latin typeface="Open Sans" charset="0"/>
                <a:cs typeface="Open Sans" charset="0"/>
              </a:rPr>
              <a:t>Process Payment</a:t>
            </a:r>
            <a:endParaRPr lang="en-US" sz="2000">
              <a:latin typeface="Open Sans" charset="0"/>
              <a:cs typeface="Open Sans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827405" y="1563370"/>
            <a:ext cx="6311900" cy="1627505"/>
          </a:xfrm>
        </p:spPr>
        <p:txBody>
          <a:bodyPr/>
          <a:p>
            <a:pPr algn="ctr"/>
            <a:r>
              <a:rPr lang="en-US"/>
              <a:t>Demonstration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>
          <a:xfrm>
            <a:off x="827405" y="1563370"/>
            <a:ext cx="6311900" cy="1627505"/>
          </a:xfrm>
        </p:spPr>
        <p:txBody>
          <a:bodyPr/>
          <a:p>
            <a:pPr algn="ctr"/>
            <a:r>
              <a:rPr lang="en-US"/>
              <a:t>Thank You!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</Words>
  <Application>WPS Presentation</Application>
  <PresentationFormat/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Arial</vt:lpstr>
      <vt:lpstr>Montserrat</vt:lpstr>
      <vt:lpstr>JetBrainsMono Nerd Font</vt:lpstr>
      <vt:lpstr>Open Sans</vt:lpstr>
      <vt:lpstr>Ubuntu</vt:lpstr>
      <vt:lpstr>Roboto Slab</vt:lpstr>
      <vt:lpstr>Cutive Mono</vt:lpstr>
      <vt:lpstr>Proxima Nova</vt:lpstr>
      <vt:lpstr>Proxima Nova Semibold</vt:lpstr>
      <vt:lpstr>Open Sans</vt:lpstr>
      <vt:lpstr>Microsoft YaHei</vt:lpstr>
      <vt:lpstr>Arial Unicode MS</vt:lpstr>
      <vt:lpstr>Investor Social Media by Slidesgo</vt:lpstr>
      <vt:lpstr>Slidesgo Final Pages</vt:lpstr>
      <vt:lpstr>LOAN EASE  </vt:lpstr>
      <vt:lpstr>Introduction</vt:lpstr>
      <vt:lpstr>Prolem Statement</vt:lpstr>
      <vt:lpstr>Objectives</vt:lpstr>
      <vt:lpstr>Limitations</vt:lpstr>
      <vt:lpstr>Modules</vt:lpstr>
      <vt:lpstr>Demonstration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EASE  </dc:title>
  <dc:creator/>
  <cp:lastModifiedBy>salar</cp:lastModifiedBy>
  <cp:revision>4</cp:revision>
  <dcterms:created xsi:type="dcterms:W3CDTF">2023-06-19T18:59:00Z</dcterms:created>
  <dcterms:modified xsi:type="dcterms:W3CDTF">2023-06-20T08:27:59Z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B0AA3646B085401F914BD84E29DF27F6</vt:lpwstr>
  </property>
  <property fmtid="{D5CDD505-2E9C-101B-9397-08002B2CF9AE}" pid="3" name="KSOProductBuildVer">
    <vt:lpwstr>1033-11.2.0.11537</vt:lpwstr>
  </property>
</Properties>
</file>