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85" r:id="rId3"/>
  </p:sldMasterIdLst>
  <p:notesMasterIdLst>
    <p:notesMasterId r:id="rId5"/>
  </p:notesMasterIdLst>
  <p:sldIdLst>
    <p:sldId id="256" r:id="rId4"/>
    <p:sldId id="316" r:id="rId6"/>
    <p:sldId id="321" r:id="rId7"/>
    <p:sldId id="319" r:id="rId8"/>
    <p:sldId id="317" r:id="rId9"/>
    <p:sldId id="322" r:id="rId10"/>
    <p:sldId id="326" r:id="rId11"/>
    <p:sldId id="328" r:id="rId1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c8f68f49-ee7b-4319-8318-c0ef64160de4}">
          <p14:sldIdLst>
            <p14:sldId id="256"/>
            <p14:sldId id="316"/>
            <p14:sldId id="321"/>
            <p14:sldId id="319"/>
            <p14:sldId id="317"/>
            <p14:sldId id="326"/>
            <p14:sldId id="328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 hasCustomPrompt="1"/>
          </p:nvPr>
        </p:nvSpPr>
        <p:spPr>
          <a:xfrm>
            <a:off x="457200" y="1197526"/>
            <a:ext cx="5554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type="body" idx="1"/>
          </p:nvPr>
        </p:nvSpPr>
        <p:spPr>
          <a:xfrm>
            <a:off x="457200" y="2772226"/>
            <a:ext cx="55548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rot="4882985">
            <a:off x="-1124517" y="-2578459"/>
            <a:ext cx="7378882" cy="748217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3"/>
          <p:cNvSpPr txBox="1"/>
          <p:nvPr>
            <p:ph type="subTitle" idx="1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type="title" idx="3" hasCustomPrompt="1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type="subTitle" idx="5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title" idx="6" hasCustomPrompt="1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3"/>
          <p:cNvSpPr txBox="1"/>
          <p:nvPr>
            <p:ph type="subTitle" idx="8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type="title" idx="9" hasCustomPrompt="1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type="subTitle" idx="14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type="title" idx="15" hasCustomPrompt="1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type="subTitle" idx="17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title" idx="18" hasCustomPrompt="1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type="title" idx="19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type="subTitle" idx="20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type="title" idx="21" hasCustomPrompt="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1715088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3"/>
          <p:cNvSpPr/>
          <p:nvPr/>
        </p:nvSpPr>
        <p:spPr>
          <a:xfrm>
            <a:off x="1597513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3"/>
          <p:cNvSpPr/>
          <p:nvPr/>
        </p:nvSpPr>
        <p:spPr>
          <a:xfrm>
            <a:off x="3903264" y="1170188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3"/>
          <p:cNvSpPr/>
          <p:nvPr/>
        </p:nvSpPr>
        <p:spPr>
          <a:xfrm>
            <a:off x="4056539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3"/>
          <p:cNvSpPr/>
          <p:nvPr/>
        </p:nvSpPr>
        <p:spPr>
          <a:xfrm>
            <a:off x="6295140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3"/>
          <p:cNvSpPr/>
          <p:nvPr/>
        </p:nvSpPr>
        <p:spPr>
          <a:xfrm>
            <a:off x="6229890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7" name="Google Shape;87;p14"/>
          <p:cNvSpPr/>
          <p:nvPr/>
        </p:nvSpPr>
        <p:spPr>
          <a:xfrm rot="-7531753">
            <a:off x="-1055188" y="-2420408"/>
            <a:ext cx="4167357" cy="458637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4"/>
          <p:cNvSpPr/>
          <p:nvPr/>
        </p:nvSpPr>
        <p:spPr>
          <a:xfrm rot="1432133">
            <a:off x="6060531" y="3892529"/>
            <a:ext cx="3850151" cy="35058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1620150" y="1739138"/>
            <a:ext cx="5903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subTitle" idx="1"/>
          </p:nvPr>
        </p:nvSpPr>
        <p:spPr>
          <a:xfrm>
            <a:off x="1620150" y="2960638"/>
            <a:ext cx="59037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-9388082">
            <a:off x="-1143081" y="-588681"/>
            <a:ext cx="9612308" cy="6320856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 ">
  <p:cSld name="CUSTOM_2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61950" y="727575"/>
            <a:ext cx="3449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7"/>
          <p:cNvSpPr txBox="1"/>
          <p:nvPr>
            <p:ph type="subTitle" idx="1"/>
          </p:nvPr>
        </p:nvSpPr>
        <p:spPr>
          <a:xfrm>
            <a:off x="361953" y="3335775"/>
            <a:ext cx="2861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and Three Columns 1">
  <p:cSld name="CUSTOM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type="title" idx="2"/>
          </p:nvPr>
        </p:nvSpPr>
        <p:spPr>
          <a:xfrm>
            <a:off x="624938" y="2569157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8"/>
          <p:cNvSpPr txBox="1"/>
          <p:nvPr>
            <p:ph type="subTitle" idx="1"/>
          </p:nvPr>
        </p:nvSpPr>
        <p:spPr>
          <a:xfrm>
            <a:off x="624938" y="2937471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type="title" idx="3"/>
          </p:nvPr>
        </p:nvSpPr>
        <p:spPr>
          <a:xfrm>
            <a:off x="3393318" y="256915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8"/>
          <p:cNvSpPr txBox="1"/>
          <p:nvPr>
            <p:ph type="subTitle" idx="4"/>
          </p:nvPr>
        </p:nvSpPr>
        <p:spPr>
          <a:xfrm>
            <a:off x="3393318" y="2937472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type="title" idx="5"/>
          </p:nvPr>
        </p:nvSpPr>
        <p:spPr>
          <a:xfrm>
            <a:off x="6169460" y="256413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8"/>
          <p:cNvSpPr txBox="1"/>
          <p:nvPr>
            <p:ph type="subTitle" idx="6"/>
          </p:nvPr>
        </p:nvSpPr>
        <p:spPr>
          <a:xfrm>
            <a:off x="6169460" y="2932445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/>
          <p:nvPr/>
        </p:nvSpPr>
        <p:spPr>
          <a:xfrm rot="-639680">
            <a:off x="4055413" y="1796811"/>
            <a:ext cx="6875378" cy="47327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3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135750" y="2095577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19"/>
          <p:cNvSpPr txBox="1"/>
          <p:nvPr>
            <p:ph type="subTitle" idx="1"/>
          </p:nvPr>
        </p:nvSpPr>
        <p:spPr>
          <a:xfrm>
            <a:off x="1135750" y="2467122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type="title" idx="2"/>
          </p:nvPr>
        </p:nvSpPr>
        <p:spPr>
          <a:xfrm>
            <a:off x="1135750" y="36433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9"/>
          <p:cNvSpPr txBox="1"/>
          <p:nvPr>
            <p:ph type="subTitle" idx="3"/>
          </p:nvPr>
        </p:nvSpPr>
        <p:spPr>
          <a:xfrm>
            <a:off x="1135750" y="4011640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type="title" idx="4"/>
          </p:nvPr>
        </p:nvSpPr>
        <p:spPr>
          <a:xfrm>
            <a:off x="3441529" y="2085352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9"/>
          <p:cNvSpPr txBox="1"/>
          <p:nvPr>
            <p:ph type="subTitle" idx="5"/>
          </p:nvPr>
        </p:nvSpPr>
        <p:spPr>
          <a:xfrm>
            <a:off x="3441527" y="2467122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type="title" idx="6"/>
          </p:nvPr>
        </p:nvSpPr>
        <p:spPr>
          <a:xfrm>
            <a:off x="3441527" y="36433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19"/>
          <p:cNvSpPr txBox="1"/>
          <p:nvPr>
            <p:ph type="subTitle" idx="7"/>
          </p:nvPr>
        </p:nvSpPr>
        <p:spPr>
          <a:xfrm>
            <a:off x="3441527" y="4011640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type="title" idx="8"/>
          </p:nvPr>
        </p:nvSpPr>
        <p:spPr>
          <a:xfrm>
            <a:off x="5768154" y="209411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9"/>
          <p:cNvSpPr txBox="1"/>
          <p:nvPr>
            <p:ph type="subTitle" idx="9"/>
          </p:nvPr>
        </p:nvSpPr>
        <p:spPr>
          <a:xfrm>
            <a:off x="5768152" y="2465424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type="title" idx="13"/>
          </p:nvPr>
        </p:nvSpPr>
        <p:spPr>
          <a:xfrm>
            <a:off x="5768152" y="364186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19"/>
          <p:cNvSpPr txBox="1"/>
          <p:nvPr>
            <p:ph type="subTitle" idx="14"/>
          </p:nvPr>
        </p:nvSpPr>
        <p:spPr>
          <a:xfrm>
            <a:off x="5768152" y="4004123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type="title" idx="15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3" name="Google Shape;123;p19"/>
          <p:cNvSpPr/>
          <p:nvPr/>
        </p:nvSpPr>
        <p:spPr>
          <a:xfrm rot="9117159">
            <a:off x="-1377015" y="-868228"/>
            <a:ext cx="3850050" cy="390413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19"/>
          <p:cNvSpPr/>
          <p:nvPr/>
        </p:nvSpPr>
        <p:spPr>
          <a:xfrm>
            <a:off x="7358925" y="1670851"/>
            <a:ext cx="3850094" cy="390409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7" name="Google Shape;127;p20"/>
          <p:cNvSpPr/>
          <p:nvPr/>
        </p:nvSpPr>
        <p:spPr>
          <a:xfrm>
            <a:off x="3628076" y="1779053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0"/>
          <p:cNvSpPr/>
          <p:nvPr/>
        </p:nvSpPr>
        <p:spPr>
          <a:xfrm>
            <a:off x="4327644" y="2872243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20"/>
          <p:cNvSpPr/>
          <p:nvPr/>
        </p:nvSpPr>
        <p:spPr>
          <a:xfrm>
            <a:off x="1331650" y="1768962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20"/>
          <p:cNvSpPr/>
          <p:nvPr/>
        </p:nvSpPr>
        <p:spPr>
          <a:xfrm>
            <a:off x="2031218" y="2862152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0"/>
          <p:cNvSpPr/>
          <p:nvPr/>
        </p:nvSpPr>
        <p:spPr>
          <a:xfrm>
            <a:off x="5962164" y="1788640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20"/>
          <p:cNvSpPr/>
          <p:nvPr/>
        </p:nvSpPr>
        <p:spPr>
          <a:xfrm>
            <a:off x="6661732" y="2881830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subTitle" idx="1"/>
          </p:nvPr>
        </p:nvSpPr>
        <p:spPr>
          <a:xfrm>
            <a:off x="4815300" y="3159224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>
            <a:off x="4094251" y="285751"/>
            <a:ext cx="8875013" cy="6109795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9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57200" y="2259475"/>
            <a:ext cx="18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type="title" idx="2"/>
          </p:nvPr>
        </p:nvSpPr>
        <p:spPr>
          <a:xfrm>
            <a:off x="2302750" y="3648183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24"/>
          <p:cNvSpPr txBox="1"/>
          <p:nvPr>
            <p:ph type="subTitle" idx="1"/>
          </p:nvPr>
        </p:nvSpPr>
        <p:spPr>
          <a:xfrm>
            <a:off x="2302750" y="4016933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type="title" idx="3"/>
          </p:nvPr>
        </p:nvSpPr>
        <p:spPr>
          <a:xfrm>
            <a:off x="3566623" y="488950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24"/>
          <p:cNvSpPr txBox="1"/>
          <p:nvPr>
            <p:ph type="subTitle" idx="4"/>
          </p:nvPr>
        </p:nvSpPr>
        <p:spPr>
          <a:xfrm>
            <a:off x="3566623" y="830095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type="title" idx="5"/>
          </p:nvPr>
        </p:nvSpPr>
        <p:spPr>
          <a:xfrm>
            <a:off x="4749702" y="3647822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24"/>
          <p:cNvSpPr txBox="1"/>
          <p:nvPr>
            <p:ph type="subTitle" idx="6"/>
          </p:nvPr>
        </p:nvSpPr>
        <p:spPr>
          <a:xfrm>
            <a:off x="4749702" y="3988966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type="title" idx="7"/>
          </p:nvPr>
        </p:nvSpPr>
        <p:spPr>
          <a:xfrm>
            <a:off x="5998592" y="488949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" name="Google Shape;150;p24"/>
          <p:cNvSpPr txBox="1"/>
          <p:nvPr>
            <p:ph type="subTitle" idx="8"/>
          </p:nvPr>
        </p:nvSpPr>
        <p:spPr>
          <a:xfrm>
            <a:off x="5853850" y="830095"/>
            <a:ext cx="17802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type="title" idx="9"/>
          </p:nvPr>
        </p:nvSpPr>
        <p:spPr>
          <a:xfrm>
            <a:off x="7196642" y="3647817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24"/>
          <p:cNvSpPr txBox="1"/>
          <p:nvPr>
            <p:ph type="subTitle" idx="13"/>
          </p:nvPr>
        </p:nvSpPr>
        <p:spPr>
          <a:xfrm>
            <a:off x="7196642" y="3988963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815309" y="187170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type="subTitle" idx="1"/>
          </p:nvPr>
        </p:nvSpPr>
        <p:spPr>
          <a:xfrm>
            <a:off x="4815300" y="3065475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/>
          <p:nvPr/>
        </p:nvSpPr>
        <p:spPr>
          <a:xfrm rot="10799903">
            <a:off x="4287249" y="-1668273"/>
            <a:ext cx="6680951" cy="656419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type="title" idx="2"/>
          </p:nvPr>
        </p:nvSpPr>
        <p:spPr>
          <a:xfrm>
            <a:off x="3397188" y="289120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7"/>
          <p:cNvSpPr txBox="1"/>
          <p:nvPr>
            <p:ph type="subTitle" idx="1"/>
          </p:nvPr>
        </p:nvSpPr>
        <p:spPr>
          <a:xfrm>
            <a:off x="3397188" y="3250467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type="title" idx="3"/>
          </p:nvPr>
        </p:nvSpPr>
        <p:spPr>
          <a:xfrm>
            <a:off x="778718" y="289121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7"/>
          <p:cNvSpPr txBox="1"/>
          <p:nvPr>
            <p:ph type="subTitle" idx="4"/>
          </p:nvPr>
        </p:nvSpPr>
        <p:spPr>
          <a:xfrm>
            <a:off x="778718" y="3250468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type="title" idx="5"/>
          </p:nvPr>
        </p:nvSpPr>
        <p:spPr>
          <a:xfrm>
            <a:off x="6124185" y="2891207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27"/>
          <p:cNvSpPr txBox="1"/>
          <p:nvPr>
            <p:ph type="subTitle" idx="6"/>
          </p:nvPr>
        </p:nvSpPr>
        <p:spPr>
          <a:xfrm>
            <a:off x="6124185" y="3250466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type="title" idx="2"/>
          </p:nvPr>
        </p:nvSpPr>
        <p:spPr>
          <a:xfrm>
            <a:off x="6359302" y="2660600"/>
            <a:ext cx="1705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8"/>
          <p:cNvSpPr txBox="1"/>
          <p:nvPr>
            <p:ph type="subTitle" idx="1"/>
          </p:nvPr>
        </p:nvSpPr>
        <p:spPr>
          <a:xfrm>
            <a:off x="6359302" y="3028909"/>
            <a:ext cx="1705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type="title" idx="3"/>
          </p:nvPr>
        </p:nvSpPr>
        <p:spPr>
          <a:xfrm>
            <a:off x="1064432" y="2658916"/>
            <a:ext cx="1705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28"/>
          <p:cNvSpPr txBox="1"/>
          <p:nvPr>
            <p:ph type="subTitle" idx="4"/>
          </p:nvPr>
        </p:nvSpPr>
        <p:spPr>
          <a:xfrm>
            <a:off x="1064432" y="3027227"/>
            <a:ext cx="1705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4092475" y="628600"/>
            <a:ext cx="4594500" cy="19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5" name="Google Shape;175;p29"/>
          <p:cNvSpPr txBox="1"/>
          <p:nvPr>
            <p:ph type="title" idx="2"/>
          </p:nvPr>
        </p:nvSpPr>
        <p:spPr>
          <a:xfrm>
            <a:off x="3798675" y="331836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6" name="Google Shape;176;p29"/>
          <p:cNvSpPr txBox="1"/>
          <p:nvPr>
            <p:ph type="subTitle" idx="1"/>
          </p:nvPr>
        </p:nvSpPr>
        <p:spPr>
          <a:xfrm>
            <a:off x="3798675" y="3686676"/>
            <a:ext cx="2259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type="title" idx="3"/>
          </p:nvPr>
        </p:nvSpPr>
        <p:spPr>
          <a:xfrm>
            <a:off x="6378100" y="3318350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29"/>
          <p:cNvSpPr txBox="1"/>
          <p:nvPr>
            <p:ph type="subTitle" idx="4"/>
          </p:nvPr>
        </p:nvSpPr>
        <p:spPr>
          <a:xfrm>
            <a:off x="6378100" y="3686657"/>
            <a:ext cx="2259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9"/>
          <p:cNvSpPr/>
          <p:nvPr/>
        </p:nvSpPr>
        <p:spPr>
          <a:xfrm>
            <a:off x="2022913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6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4815309" y="1579008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type="subTitle" idx="1"/>
          </p:nvPr>
        </p:nvSpPr>
        <p:spPr>
          <a:xfrm>
            <a:off x="4815300" y="2777674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/>
          <p:nvPr/>
        </p:nvSpPr>
        <p:spPr>
          <a:xfrm>
            <a:off x="3873077" y="-586805"/>
            <a:ext cx="6137522" cy="6223558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4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4810050" y="1975979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type="subTitle" idx="1"/>
          </p:nvPr>
        </p:nvSpPr>
        <p:spPr>
          <a:xfrm>
            <a:off x="4810050" y="2534964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/>
          <p:nvPr/>
        </p:nvSpPr>
        <p:spPr>
          <a:xfrm rot="-4546338">
            <a:off x="3291820" y="-1265711"/>
            <a:ext cx="9413075" cy="6480182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 hasCustomPrompt="1"/>
          </p:nvPr>
        </p:nvSpPr>
        <p:spPr>
          <a:xfrm>
            <a:off x="457200" y="1163844"/>
            <a:ext cx="55548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2"/>
          <p:cNvSpPr txBox="1"/>
          <p:nvPr>
            <p:ph type="title" idx="2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1" name="Google Shape;191;p32"/>
          <p:cNvSpPr txBox="1"/>
          <p:nvPr>
            <p:ph type="title" idx="3" hasCustomPrompt="1"/>
          </p:nvPr>
        </p:nvSpPr>
        <p:spPr>
          <a:xfrm>
            <a:off x="3132000" y="2226898"/>
            <a:ext cx="55548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2"/>
          <p:cNvSpPr txBox="1"/>
          <p:nvPr>
            <p:ph type="title" idx="4" hasCustomPrompt="1"/>
          </p:nvPr>
        </p:nvSpPr>
        <p:spPr>
          <a:xfrm>
            <a:off x="457200" y="3319492"/>
            <a:ext cx="55548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32"/>
          <p:cNvSpPr/>
          <p:nvPr/>
        </p:nvSpPr>
        <p:spPr>
          <a:xfrm>
            <a:off x="457200" y="337485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32"/>
          <p:cNvSpPr/>
          <p:nvPr/>
        </p:nvSpPr>
        <p:spPr>
          <a:xfrm>
            <a:off x="457200" y="121919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00" name="Google Shape;200;p34"/>
          <p:cNvSpPr txBox="1"/>
          <p:nvPr>
            <p:ph type="title" idx="2" hasCustomPrompt="1"/>
          </p:nvPr>
        </p:nvSpPr>
        <p:spPr>
          <a:xfrm>
            <a:off x="554211" y="2911825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1" name="Google Shape;201;p34"/>
          <p:cNvSpPr txBox="1"/>
          <p:nvPr>
            <p:ph type="title" idx="3"/>
          </p:nvPr>
        </p:nvSpPr>
        <p:spPr>
          <a:xfrm>
            <a:off x="463075" y="2579950"/>
            <a:ext cx="2011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2" name="Google Shape;202;p34"/>
          <p:cNvSpPr txBox="1"/>
          <p:nvPr>
            <p:ph type="subTitle" idx="1"/>
          </p:nvPr>
        </p:nvSpPr>
        <p:spPr>
          <a:xfrm>
            <a:off x="554211" y="3365091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4"/>
          <p:cNvSpPr txBox="1"/>
          <p:nvPr>
            <p:ph type="title" idx="4" hasCustomPrompt="1"/>
          </p:nvPr>
        </p:nvSpPr>
        <p:spPr>
          <a:xfrm>
            <a:off x="2625014" y="2921975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/>
          <p:nvPr>
            <p:ph type="title" idx="5"/>
          </p:nvPr>
        </p:nvSpPr>
        <p:spPr>
          <a:xfrm>
            <a:off x="2625025" y="2579950"/>
            <a:ext cx="1829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34"/>
          <p:cNvSpPr txBox="1"/>
          <p:nvPr>
            <p:ph type="subTitle" idx="6"/>
          </p:nvPr>
        </p:nvSpPr>
        <p:spPr>
          <a:xfrm>
            <a:off x="2625014" y="3365103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>
            <p:ph type="title" idx="7" hasCustomPrompt="1"/>
          </p:nvPr>
        </p:nvSpPr>
        <p:spPr>
          <a:xfrm>
            <a:off x="4659595" y="2921962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7" name="Google Shape;207;p34"/>
          <p:cNvSpPr txBox="1"/>
          <p:nvPr>
            <p:ph type="title" idx="8"/>
          </p:nvPr>
        </p:nvSpPr>
        <p:spPr>
          <a:xfrm>
            <a:off x="4474475" y="2579950"/>
            <a:ext cx="2144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4"/>
          <p:cNvSpPr txBox="1"/>
          <p:nvPr>
            <p:ph type="subTitle" idx="9"/>
          </p:nvPr>
        </p:nvSpPr>
        <p:spPr>
          <a:xfrm>
            <a:off x="4659595" y="3365091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4"/>
          <p:cNvSpPr txBox="1"/>
          <p:nvPr>
            <p:ph type="title" idx="13" hasCustomPrompt="1"/>
          </p:nvPr>
        </p:nvSpPr>
        <p:spPr>
          <a:xfrm>
            <a:off x="6775670" y="2919438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10" name="Google Shape;210;p34"/>
          <p:cNvSpPr txBox="1"/>
          <p:nvPr>
            <p:ph type="title" idx="14"/>
          </p:nvPr>
        </p:nvSpPr>
        <p:spPr>
          <a:xfrm>
            <a:off x="6775670" y="2567281"/>
            <a:ext cx="1829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34"/>
          <p:cNvSpPr txBox="1"/>
          <p:nvPr>
            <p:ph type="subTitle" idx="15"/>
          </p:nvPr>
        </p:nvSpPr>
        <p:spPr>
          <a:xfrm>
            <a:off x="6775670" y="3362566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4"/>
          <p:cNvSpPr/>
          <p:nvPr/>
        </p:nvSpPr>
        <p:spPr>
          <a:xfrm rot="-8100000">
            <a:off x="5824825" y="-3086334"/>
            <a:ext cx="8181040" cy="684011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0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521975"/>
            <a:ext cx="31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15" name="Google Shape;215;p35"/>
          <p:cNvSpPr txBox="1"/>
          <p:nvPr>
            <p:ph type="subTitle" idx="1"/>
          </p:nvPr>
        </p:nvSpPr>
        <p:spPr>
          <a:xfrm>
            <a:off x="477656" y="2648313"/>
            <a:ext cx="3111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5"/>
          <p:cNvSpPr/>
          <p:nvPr/>
        </p:nvSpPr>
        <p:spPr>
          <a:xfrm>
            <a:off x="1849402" y="-710926"/>
            <a:ext cx="9538063" cy="656536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457200" y="776150"/>
            <a:ext cx="37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19" name="Google Shape;219;p36"/>
          <p:cNvSpPr txBox="1"/>
          <p:nvPr>
            <p:ph type="subTitle" idx="1"/>
          </p:nvPr>
        </p:nvSpPr>
        <p:spPr>
          <a:xfrm>
            <a:off x="460500" y="1613675"/>
            <a:ext cx="37599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6"/>
          <p:cNvSpPr txBox="1"/>
          <p:nvPr/>
        </p:nvSpPr>
        <p:spPr>
          <a:xfrm>
            <a:off x="481362" y="3624400"/>
            <a:ext cx="368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-GB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-GB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-GB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-GB"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rPr>
              <a:t>. </a:t>
            </a:r>
            <a:endParaRPr sz="12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37"/>
          <p:cNvSpPr txBox="1"/>
          <p:nvPr>
            <p:ph type="title" idx="2"/>
          </p:nvPr>
        </p:nvSpPr>
        <p:spPr>
          <a:xfrm>
            <a:off x="641800" y="1140525"/>
            <a:ext cx="3745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37"/>
          <p:cNvSpPr txBox="1"/>
          <p:nvPr>
            <p:ph type="subTitle" idx="1"/>
          </p:nvPr>
        </p:nvSpPr>
        <p:spPr>
          <a:xfrm>
            <a:off x="641800" y="1640450"/>
            <a:ext cx="3745200" cy="27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37"/>
          <p:cNvSpPr txBox="1"/>
          <p:nvPr>
            <p:ph type="title" idx="3"/>
          </p:nvPr>
        </p:nvSpPr>
        <p:spPr>
          <a:xfrm>
            <a:off x="4769400" y="1185650"/>
            <a:ext cx="3745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37"/>
          <p:cNvSpPr txBox="1"/>
          <p:nvPr>
            <p:ph type="subTitle" idx="4"/>
          </p:nvPr>
        </p:nvSpPr>
        <p:spPr>
          <a:xfrm>
            <a:off x="4769400" y="1640390"/>
            <a:ext cx="3745200" cy="27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rgbClr val="374957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" name="Google Shape;23;p5"/>
          <p:cNvSpPr txBox="1"/>
          <p:nvPr>
            <p:ph type="title" idx="2"/>
          </p:nvPr>
        </p:nvSpPr>
        <p:spPr>
          <a:xfrm>
            <a:off x="641800" y="2258012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type="subTitle" idx="1"/>
          </p:nvPr>
        </p:nvSpPr>
        <p:spPr>
          <a:xfrm>
            <a:off x="641800" y="2619438"/>
            <a:ext cx="26898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 idx="3"/>
          </p:nvPr>
        </p:nvSpPr>
        <p:spPr>
          <a:xfrm>
            <a:off x="5824800" y="2252450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4"/>
          </p:nvPr>
        </p:nvSpPr>
        <p:spPr>
          <a:xfrm>
            <a:off x="5824800" y="2624010"/>
            <a:ext cx="2689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rot="193" flipH="1">
            <a:off x="3014849" y="1017810"/>
            <a:ext cx="3373153" cy="572222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type="subTitle" idx="1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rot="-8960560">
            <a:off x="3895755" y="-250865"/>
            <a:ext cx="9413004" cy="7136681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2410799" y="1266068"/>
            <a:ext cx="43224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9" name="Google Shape;39;p8"/>
          <p:cNvSpPr txBox="1"/>
          <p:nvPr>
            <p:ph type="subTitle" idx="1"/>
          </p:nvPr>
        </p:nvSpPr>
        <p:spPr>
          <a:xfrm>
            <a:off x="2410800" y="3246072"/>
            <a:ext cx="43224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/>
          <p:nvPr/>
        </p:nvSpPr>
        <p:spPr>
          <a:xfrm>
            <a:off x="3384975" y="2600400"/>
            <a:ext cx="5859300" cy="24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8"/>
          <p:cNvSpPr/>
          <p:nvPr/>
        </p:nvSpPr>
        <p:spPr>
          <a:xfrm>
            <a:off x="-984387" y="-4191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457200"/>
            <a:ext cx="8229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type="title" idx="2"/>
          </p:nvPr>
        </p:nvSpPr>
        <p:spPr>
          <a:xfrm>
            <a:off x="1404150" y="3196373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9"/>
          <p:cNvSpPr txBox="1"/>
          <p:nvPr>
            <p:ph type="subTitle" idx="1"/>
          </p:nvPr>
        </p:nvSpPr>
        <p:spPr>
          <a:xfrm>
            <a:off x="1395095" y="3563859"/>
            <a:ext cx="26898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type="title" idx="3"/>
          </p:nvPr>
        </p:nvSpPr>
        <p:spPr>
          <a:xfrm>
            <a:off x="5050035" y="3200677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9"/>
          <p:cNvSpPr txBox="1"/>
          <p:nvPr>
            <p:ph type="subTitle" idx="4"/>
          </p:nvPr>
        </p:nvSpPr>
        <p:spPr>
          <a:xfrm>
            <a:off x="5040979" y="3560213"/>
            <a:ext cx="2689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/>
          <p:nvPr/>
        </p:nvSpPr>
        <p:spPr>
          <a:xfrm>
            <a:off x="4093938" y="994800"/>
            <a:ext cx="9837487" cy="677241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440650" y="497725"/>
            <a:ext cx="47559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10"/>
          <p:cNvSpPr txBox="1"/>
          <p:nvPr>
            <p:ph type="body" idx="1"/>
          </p:nvPr>
        </p:nvSpPr>
        <p:spPr>
          <a:xfrm>
            <a:off x="4708075" y="645775"/>
            <a:ext cx="4207200" cy="15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7" Type="http://schemas.openxmlformats.org/officeDocument/2006/relationships/theme" Target="../theme/theme1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29" name="Google Shape;229;p38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LOAN EASE</a:t>
            </a:r>
            <a:br>
              <a:rPr lang="en-US" altLang="en-GB"/>
            </a:br>
            <a:r>
              <a:rPr lang="en-US" altLang="en-GB"/>
              <a:t> </a:t>
            </a:r>
            <a:endParaRPr lang="en-GB"/>
          </a:p>
        </p:txBody>
      </p:sp>
      <p:sp>
        <p:nvSpPr>
          <p:cNvPr id="236" name="Google Shape;236;p40"/>
          <p:cNvSpPr txBox="1"/>
          <p:nvPr>
            <p:ph type="subTitle" idx="1"/>
          </p:nvPr>
        </p:nvSpPr>
        <p:spPr>
          <a:xfrm>
            <a:off x="467360" y="3325495"/>
            <a:ext cx="2943225" cy="79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i="1"/>
              <a:t>Developer: </a:t>
            </a:r>
            <a:endParaRPr lang="en-US" alt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CLYDE XAVIER S. SALAR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8" name="Google Shape;238;p40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39" name="Google Shape;239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95605" y="1203960"/>
            <a:ext cx="75482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000">
                <a:latin typeface="Open Sans" charset="0"/>
                <a:cs typeface="Open Sans" charset="0"/>
              </a:rPr>
              <a:t>LoanEase is a desktop application designed to simplify the process of lending money</a:t>
            </a:r>
            <a:endParaRPr lang="en-US" sz="2000">
              <a:latin typeface="Open Sans" charset="0"/>
              <a:cs typeface="Open Sans" charset="0"/>
            </a:endParaRPr>
          </a:p>
          <a:p>
            <a:pPr algn="just"/>
            <a:endParaRPr lang="en-US" sz="2000">
              <a:latin typeface="Open Sans" charset="0"/>
              <a:cs typeface="Open Sans" charset="0"/>
            </a:endParaRPr>
          </a:p>
          <a:p>
            <a:pPr algn="just"/>
            <a:r>
              <a:rPr lang="en-US" sz="2000">
                <a:latin typeface="Open Sans" charset="0"/>
                <a:cs typeface="Open Sans" charset="0"/>
              </a:rPr>
              <a:t>An efficient and reliable tool to automate the calculation process when someone borrows money</a:t>
            </a:r>
            <a:endParaRPr lang="en-US" sz="2000">
              <a:latin typeface="Open Sans" charset="0"/>
              <a:cs typeface="Open Sans" charset="0"/>
            </a:endParaRPr>
          </a:p>
          <a:p>
            <a:pPr algn="just"/>
            <a:endParaRPr lang="en-US" sz="2000">
              <a:latin typeface="Open Sans" charset="0"/>
              <a:cs typeface="Open Sans" charset="0"/>
            </a:endParaRPr>
          </a:p>
          <a:p>
            <a:pPr algn="just"/>
            <a:r>
              <a:rPr lang="en-US" sz="2000">
                <a:latin typeface="Open Sans" charset="0"/>
                <a:cs typeface="Open Sans" charset="0"/>
              </a:rPr>
              <a:t>Offers user-friendly interface that can store all the necessary information, making it easy for lenders to access and manage their loan records.</a:t>
            </a:r>
            <a:endParaRPr lang="en-US" sz="2000">
              <a:latin typeface="Open Sans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Prolem Statement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95605" y="1203960"/>
            <a:ext cx="75482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000">
                <a:latin typeface="Open Sans" charset="0"/>
                <a:cs typeface="Open Sans" charset="0"/>
              </a:rPr>
              <a:t>Lending institutions often have stringent requirements that exclude many people from obtaining loans. For this reason, many people still go to a local money lender to loan money. However, many local money lenders still uses primitive technologies like paper, and basic calculator to store the data and do the calculations (Kondo 2015).</a:t>
            </a:r>
            <a:endParaRPr lang="en-US" sz="2000">
              <a:latin typeface="Open Sans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Objectives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95605" y="1203960"/>
            <a:ext cx="75482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000">
                <a:latin typeface="Open Sans" charset="0"/>
                <a:cs typeface="Open Sans" charset="0"/>
              </a:rPr>
              <a:t>To provide an easy-to-use platform for local money lenders to transact their business</a:t>
            </a:r>
            <a:endParaRPr lang="en-US" sz="2000">
              <a:latin typeface="Open Sans" charset="0"/>
              <a:cs typeface="Open Sans" charset="0"/>
            </a:endParaRPr>
          </a:p>
          <a:p>
            <a:pPr algn="just"/>
            <a:endParaRPr lang="en-US" sz="2000">
              <a:latin typeface="Open Sans" charset="0"/>
              <a:cs typeface="Open Sans" charset="0"/>
            </a:endParaRPr>
          </a:p>
          <a:p>
            <a:pPr algn="just"/>
            <a:r>
              <a:rPr lang="en-US" sz="2000">
                <a:latin typeface="Open Sans" charset="0"/>
                <a:cs typeface="Open Sans" charset="0"/>
              </a:rPr>
              <a:t>To provide automated calculation process, ensuring accurate and reliable calculations for both lenders and borrowers.</a:t>
            </a:r>
            <a:endParaRPr lang="en-US" sz="2000">
              <a:latin typeface="Open Sans" charset="0"/>
              <a:cs typeface="Open Sans" charset="0"/>
            </a:endParaRPr>
          </a:p>
          <a:p>
            <a:pPr algn="just"/>
            <a:endParaRPr lang="en-US" sz="2000">
              <a:latin typeface="Open Sans" charset="0"/>
              <a:cs typeface="Open Sans" charset="0"/>
            </a:endParaRPr>
          </a:p>
          <a:p>
            <a:pPr algn="just"/>
            <a:r>
              <a:rPr lang="en-US" sz="2000">
                <a:latin typeface="Open Sans" charset="0"/>
                <a:cs typeface="Open Sans" charset="0"/>
              </a:rPr>
              <a:t>To create a centralized database to store all lending data.</a:t>
            </a:r>
            <a:endParaRPr lang="en-US" sz="2000">
              <a:latin typeface="Open Sans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/>
          <p:nvPr>
            <p:ph type="title"/>
          </p:nvPr>
        </p:nvSpPr>
        <p:spPr/>
        <p:txBody>
          <a:bodyPr/>
          <a:p>
            <a:r>
              <a:rPr lang="en-US"/>
              <a:t>Limitation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95605" y="1203960"/>
            <a:ext cx="75482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000">
                <a:latin typeface="Open Sans" charset="0"/>
                <a:cs typeface="Open Sans" charset="0"/>
              </a:rPr>
              <a:t>The app is limited to local money lenders and is not intended for use by traditional lending institutions</a:t>
            </a:r>
            <a:endParaRPr lang="en-US" sz="2000">
              <a:latin typeface="Open Sans" charset="0"/>
              <a:cs typeface="Open Sans" charset="0"/>
            </a:endParaRPr>
          </a:p>
          <a:p>
            <a:pPr algn="just"/>
            <a:endParaRPr lang="en-US" sz="2000">
              <a:latin typeface="Open Sans" charset="0"/>
              <a:cs typeface="Open Sans" charset="0"/>
            </a:endParaRPr>
          </a:p>
          <a:p>
            <a:pPr algn="just"/>
            <a:r>
              <a:rPr lang="en-US" sz="2000">
                <a:latin typeface="Open Sans" charset="0"/>
                <a:cs typeface="Open Sans" charset="0"/>
              </a:rPr>
              <a:t>It does not provide other financial services like investment management or financial planning</a:t>
            </a:r>
            <a:endParaRPr lang="en-US" sz="2000">
              <a:latin typeface="Open Sans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US"/>
              <a:t>Modules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95605" y="1203960"/>
            <a:ext cx="75482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000">
                <a:latin typeface="Open Sans" charset="0"/>
                <a:cs typeface="Open Sans" charset="0"/>
              </a:rPr>
              <a:t>Authenticate Lender</a:t>
            </a:r>
            <a:endParaRPr lang="en-US" sz="2000">
              <a:latin typeface="Open Sans" charset="0"/>
              <a:cs typeface="Open Sans" charset="0"/>
            </a:endParaRPr>
          </a:p>
          <a:p>
            <a:pPr algn="just"/>
            <a:endParaRPr lang="en-US" sz="2000">
              <a:latin typeface="Open Sans" charset="0"/>
              <a:cs typeface="Open Sans" charset="0"/>
            </a:endParaRPr>
          </a:p>
          <a:p>
            <a:pPr algn="just"/>
            <a:r>
              <a:rPr lang="en-US" sz="2000">
                <a:latin typeface="Open Sans" charset="0"/>
                <a:cs typeface="Open Sans" charset="0"/>
              </a:rPr>
              <a:t>Calculate Loan</a:t>
            </a:r>
            <a:endParaRPr lang="en-US" sz="2000">
              <a:latin typeface="Open Sans" charset="0"/>
              <a:cs typeface="Open Sans" charset="0"/>
            </a:endParaRPr>
          </a:p>
          <a:p>
            <a:pPr algn="just"/>
            <a:endParaRPr lang="en-US" sz="2000">
              <a:latin typeface="Open Sans" charset="0"/>
              <a:cs typeface="Open Sans" charset="0"/>
            </a:endParaRPr>
          </a:p>
          <a:p>
            <a:pPr algn="just"/>
            <a:r>
              <a:rPr lang="en-US" sz="2000">
                <a:latin typeface="Open Sans" charset="0"/>
                <a:cs typeface="Open Sans" charset="0"/>
              </a:rPr>
              <a:t>Process Payment</a:t>
            </a:r>
            <a:endParaRPr lang="en-US" sz="2000">
              <a:latin typeface="Open Sans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827405" y="1563370"/>
            <a:ext cx="6311900" cy="1627505"/>
          </a:xfrm>
        </p:spPr>
        <p:txBody>
          <a:bodyPr/>
          <a:p>
            <a:pPr algn="ctr"/>
            <a:r>
              <a:rPr lang="en-US"/>
              <a:t>Demonstration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>
          <a:xfrm>
            <a:off x="827405" y="1563370"/>
            <a:ext cx="6311900" cy="1627505"/>
          </a:xfrm>
        </p:spPr>
        <p:txBody>
          <a:bodyPr/>
          <a:p>
            <a:pPr algn="ctr"/>
            <a:r>
              <a:rPr lang="en-US"/>
              <a:t>Thank You!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WPS Presentation</Application>
  <PresentationFormat/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30" baseType="lpstr">
      <vt:lpstr>Arial</vt:lpstr>
      <vt:lpstr>SimSun</vt:lpstr>
      <vt:lpstr>Wingdings</vt:lpstr>
      <vt:lpstr>Arial</vt:lpstr>
      <vt:lpstr>Montserrat</vt:lpstr>
      <vt:lpstr>JetBrainsMono Nerd Font</vt:lpstr>
      <vt:lpstr>Open Sans</vt:lpstr>
      <vt:lpstr>Ubuntu</vt:lpstr>
      <vt:lpstr>Roboto Slab</vt:lpstr>
      <vt:lpstr>Cutive Mono</vt:lpstr>
      <vt:lpstr>Proxima Nova</vt:lpstr>
      <vt:lpstr>Proxima Nova Semibold</vt:lpstr>
      <vt:lpstr>Source Sans Pro</vt:lpstr>
      <vt:lpstr>Microsoft YaHei</vt:lpstr>
      <vt:lpstr>Arial Unicode MS</vt:lpstr>
      <vt:lpstr>Roboto</vt:lpstr>
      <vt:lpstr>Calibri</vt:lpstr>
      <vt:lpstr>Amatic SC</vt:lpstr>
      <vt:lpstr>Roboto Medium</vt:lpstr>
      <vt:lpstr>Open Sans</vt:lpstr>
      <vt:lpstr>Investor Social Media by Slidesgo</vt:lpstr>
      <vt:lpstr>Slidesgo Final Pages</vt:lpstr>
      <vt:lpstr>INVESTOR SOCIAL MEDIA</vt:lpstr>
      <vt:lpstr>PowerPoint 演示文稿</vt:lpstr>
      <vt:lpstr>Introduction</vt:lpstr>
      <vt:lpstr>PowerPoint 演示文稿</vt:lpstr>
      <vt:lpstr>Objectives</vt:lpstr>
      <vt:lpstr>Limitation</vt:lpstr>
      <vt:lpstr>PowerPoint 演示文稿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EASE  </dc:title>
  <dc:creator/>
  <cp:lastModifiedBy>salar</cp:lastModifiedBy>
  <cp:revision>2</cp:revision>
  <dcterms:created xsi:type="dcterms:W3CDTF">2023-06-19T18:59:36Z</dcterms:created>
  <dcterms:modified xsi:type="dcterms:W3CDTF">2023-06-19T19:10:50Z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B0AA3646B085401F914BD84E29DF27F6</vt:lpwstr>
  </property>
  <property fmtid="{D5CDD505-2E9C-101B-9397-08002B2CF9AE}" pid="3" name="KSOProductBuildVer">
    <vt:lpwstr>1033-11.2.0.11537</vt:lpwstr>
  </property>
</Properties>
</file>