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2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460" autoAdjust="0"/>
  </p:normalViewPr>
  <p:slideViewPr>
    <p:cSldViewPr snapToGrid="0">
      <p:cViewPr varScale="1">
        <p:scale>
          <a:sx n="16" d="100"/>
          <a:sy n="16" d="100"/>
        </p:scale>
        <p:origin x="18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3695640" y="775917"/>
            <a:ext cx="0" cy="2702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96461"/>
              </p:ext>
            </p:extLst>
          </p:nvPr>
        </p:nvGraphicFramePr>
        <p:xfrm>
          <a:off x="36127967" y="388176"/>
          <a:ext cx="15518936" cy="1990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18936">
                  <a:extLst>
                    <a:ext uri="{9D8B030D-6E8A-4147-A177-3AD203B41FA5}">
                      <a16:colId xmlns:a16="http://schemas.microsoft.com/office/drawing/2014/main" val="1181519012"/>
                    </a:ext>
                  </a:extLst>
                </a:gridCol>
              </a:tblGrid>
              <a:tr h="510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 smtClean="0"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5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342528"/>
                  </a:ext>
                </a:extLst>
              </a:tr>
              <a:tr h="17161563">
                <a:tc>
                  <a:txBody>
                    <a:bodyPr/>
                    <a:lstStyle/>
                    <a:p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4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String name;</a:t>
                      </a:r>
                    </a:p>
                    <a:p>
                      <a:r>
                        <a:rPr lang="en-US" altLang="ko-KR" sz="4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400" b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4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price;</a:t>
                      </a:r>
                    </a:p>
                    <a:p>
                      <a:endParaRPr lang="en-US" altLang="ko-KR" sz="44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4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4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44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4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44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4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-</a:t>
                      </a:r>
                      <a:r>
                        <a:rPr lang="ko-KR" altLang="en-US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4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4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44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4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4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setPrice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4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price) {</a:t>
                      </a:r>
                    </a:p>
                    <a:p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4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this.price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price;</a:t>
                      </a:r>
                    </a:p>
                    <a:p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4400" b="1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4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altLang="ko-KR" sz="44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4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return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name;</a:t>
                      </a:r>
                    </a:p>
                    <a:p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44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4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4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4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getPrice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44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return</a:t>
                      </a:r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price;</a:t>
                      </a:r>
                    </a:p>
                    <a:p>
                      <a:r>
                        <a:rPr lang="en-US" altLang="ko-KR" sz="4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atinLnBrk="1"/>
                      <a:endParaRPr lang="en-US" altLang="ko-KR" sz="3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4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4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void </a:t>
                      </a:r>
                      <a:r>
                        <a:rPr lang="en-US" altLang="ko-KR" sz="44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showInfo</a:t>
                      </a:r>
                      <a:r>
                        <a:rPr lang="en-US" altLang="ko-KR" sz="4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4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44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println</a:t>
                      </a:r>
                      <a:r>
                        <a:rPr lang="en-US" altLang="ko-KR" sz="4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4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4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:” +this.name + “,  </a:t>
                      </a:r>
                      <a:r>
                        <a:rPr lang="ko-KR" altLang="en-US" sz="4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4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:”+</a:t>
                      </a:r>
                      <a:r>
                        <a:rPr lang="en-US" altLang="ko-KR" sz="44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this.price</a:t>
                      </a:r>
                      <a:r>
                        <a:rPr lang="en-US" altLang="ko-KR" sz="4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)</a:t>
                      </a:r>
                    </a:p>
                    <a:p>
                      <a:pPr latinLnBrk="1"/>
                      <a:r>
                        <a:rPr lang="en-US" altLang="ko-KR" sz="4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4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3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3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737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0" y="2316743"/>
            <a:ext cx="3728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err="1">
                <a:latin typeface="+mn-ea"/>
              </a:rPr>
              <a:t>스태틱</a:t>
            </a:r>
            <a:endParaRPr lang="ko-KR" altLang="en-US" sz="54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74308" y="7726474"/>
            <a:ext cx="205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n-ea"/>
              </a:rPr>
              <a:t>스택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67210" y="11380662"/>
            <a:ext cx="2397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err="1">
                <a:latin typeface="+mn-ea"/>
              </a:rPr>
              <a:t>힙</a:t>
            </a:r>
            <a:endParaRPr lang="ko-KR" altLang="en-US" sz="5400" b="1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-18812" y="5259595"/>
            <a:ext cx="32900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442" y="10339896"/>
            <a:ext cx="328341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5202759" y="7703421"/>
            <a:ext cx="4441158" cy="1481271"/>
            <a:chOff x="4439897" y="5752673"/>
            <a:chExt cx="4441158" cy="1481271"/>
          </a:xfrm>
        </p:grpSpPr>
        <p:sp>
          <p:nvSpPr>
            <p:cNvPr id="25" name="직사각형 24"/>
            <p:cNvSpPr/>
            <p:nvPr/>
          </p:nvSpPr>
          <p:spPr>
            <a:xfrm>
              <a:off x="4439897" y="5752673"/>
              <a:ext cx="4132344" cy="14812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/>
                <a:t>(*)</a:t>
              </a:r>
              <a:endParaRPr lang="ko-KR" altLang="en-US" sz="4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80750" y="5824045"/>
              <a:ext cx="40003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FF0000"/>
                  </a:solidFill>
                </a:rPr>
                <a:t>0x333</a:t>
              </a:r>
              <a:endParaRPr lang="ko-KR" altLang="en-US" sz="8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 flipH="1">
            <a:off x="3998387" y="9151282"/>
            <a:ext cx="2590510" cy="31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65993" y="6521319"/>
            <a:ext cx="7074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FF0000"/>
                </a:solidFill>
              </a:rPr>
              <a:t>Good camera</a:t>
            </a:r>
            <a:endParaRPr lang="ko-KR" altLang="en-US" sz="8000" b="1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82210" y="12303992"/>
            <a:ext cx="14593906" cy="16004308"/>
            <a:chOff x="-1993240" y="19019460"/>
            <a:chExt cx="14593906" cy="16004308"/>
          </a:xfrm>
        </p:grpSpPr>
        <p:sp>
          <p:nvSpPr>
            <p:cNvPr id="30" name="TextBox 29"/>
            <p:cNvSpPr txBox="1"/>
            <p:nvPr/>
          </p:nvSpPr>
          <p:spPr>
            <a:xfrm>
              <a:off x="7210005" y="19132014"/>
              <a:ext cx="53906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FF0000"/>
                  </a:solidFill>
                </a:rPr>
                <a:t>Goods</a:t>
              </a:r>
              <a:endParaRPr lang="ko-KR" altLang="en-US" sz="80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-1993240" y="20568007"/>
              <a:ext cx="13727935" cy="14455761"/>
            </a:xfrm>
            <a:prstGeom prst="roundRect">
              <a:avLst>
                <a:gd name="adj" fmla="val 379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3200" dirty="0" smtClean="0">
                  <a:latin typeface="+mn-ea"/>
                </a:rPr>
                <a:t>//</a:t>
              </a:r>
              <a:r>
                <a:rPr lang="ko-KR" altLang="en-US" sz="3200" dirty="0">
                  <a:latin typeface="+mn-ea"/>
                </a:rPr>
                <a:t>필드</a:t>
              </a:r>
            </a:p>
            <a:p>
              <a:r>
                <a:rPr lang="en-US" altLang="ko-KR" sz="3200" b="1" dirty="0">
                  <a:latin typeface="+mn-ea"/>
                </a:rPr>
                <a:t>private</a:t>
              </a:r>
              <a:r>
                <a:rPr lang="en-US" altLang="ko-KR" sz="3200" dirty="0">
                  <a:latin typeface="+mn-ea"/>
                </a:rPr>
                <a:t> String name</a:t>
              </a:r>
              <a:r>
                <a:rPr lang="en-US" altLang="ko-KR" sz="3200" dirty="0" smtClean="0">
                  <a:latin typeface="+mn-ea"/>
                </a:rPr>
                <a:t>;  “</a:t>
              </a:r>
              <a:r>
                <a:rPr lang="ko-KR" altLang="en-US" sz="3200" dirty="0" smtClean="0">
                  <a:latin typeface="+mn-ea"/>
                </a:rPr>
                <a:t>니콘</a:t>
              </a:r>
              <a:r>
                <a:rPr lang="en-US" altLang="ko-KR" sz="3200" dirty="0" smtClean="0">
                  <a:latin typeface="+mn-ea"/>
                </a:rPr>
                <a:t>”</a:t>
              </a:r>
              <a:endParaRPr lang="en-US" altLang="ko-KR" sz="3200" dirty="0">
                <a:latin typeface="+mn-ea"/>
              </a:endParaRPr>
            </a:p>
            <a:p>
              <a:r>
                <a:rPr lang="en-US" altLang="ko-KR" sz="3200" b="1" dirty="0">
                  <a:latin typeface="+mn-ea"/>
                </a:rPr>
                <a:t>private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err="1">
                  <a:latin typeface="+mn-ea"/>
                </a:rPr>
                <a:t>int</a:t>
              </a:r>
              <a:r>
                <a:rPr lang="en-US" altLang="ko-KR" sz="3200" dirty="0">
                  <a:latin typeface="+mn-ea"/>
                </a:rPr>
                <a:t> price</a:t>
              </a:r>
              <a:r>
                <a:rPr lang="en-US" altLang="ko-KR" sz="3200" dirty="0" smtClean="0">
                  <a:latin typeface="+mn-ea"/>
                </a:rPr>
                <a:t>;    400000</a:t>
              </a:r>
              <a:endParaRPr lang="en-US" altLang="ko-KR" sz="3200" dirty="0">
                <a:latin typeface="+mn-ea"/>
              </a:endParaRPr>
            </a:p>
            <a:p>
              <a:endParaRPr lang="en-US" altLang="ko-KR" sz="3200" dirty="0">
                <a:latin typeface="+mn-ea"/>
              </a:endParaRPr>
            </a:p>
            <a:p>
              <a:r>
                <a:rPr lang="en-US" altLang="ko-KR" sz="3200" dirty="0">
                  <a:latin typeface="+mn-ea"/>
                </a:rPr>
                <a:t>//</a:t>
              </a:r>
              <a:r>
                <a:rPr lang="ko-KR" altLang="en-US" sz="3200" dirty="0" err="1">
                  <a:latin typeface="+mn-ea"/>
                </a:rPr>
                <a:t>생성자</a:t>
              </a:r>
              <a:endParaRPr lang="ko-KR" altLang="en-US" sz="3200" dirty="0">
                <a:latin typeface="+mn-ea"/>
              </a:endParaRPr>
            </a:p>
            <a:p>
              <a:endParaRPr lang="en-US" altLang="ko-KR" sz="3200" dirty="0">
                <a:latin typeface="+mn-ea"/>
              </a:endParaRPr>
            </a:p>
            <a:p>
              <a:r>
                <a:rPr lang="en-US" altLang="ko-KR" sz="3200" dirty="0">
                  <a:latin typeface="+mn-ea"/>
                </a:rPr>
                <a:t>//</a:t>
              </a:r>
              <a:r>
                <a:rPr lang="ko-KR" altLang="en-US" sz="3200" dirty="0" err="1">
                  <a:latin typeface="+mn-ea"/>
                </a:rPr>
                <a:t>메소드</a:t>
              </a:r>
              <a:r>
                <a:rPr lang="en-US" altLang="ko-KR" sz="3200" dirty="0">
                  <a:latin typeface="+mn-ea"/>
                </a:rPr>
                <a:t>-</a:t>
              </a:r>
              <a:r>
                <a:rPr lang="en-US" altLang="ko-KR" sz="3200" dirty="0" err="1">
                  <a:latin typeface="+mn-ea"/>
                </a:rPr>
                <a:t>gs</a:t>
              </a:r>
              <a:endParaRPr lang="en-US" altLang="ko-KR" sz="3200" dirty="0">
                <a:latin typeface="+mn-ea"/>
              </a:endParaRPr>
            </a:p>
            <a:p>
              <a:r>
                <a:rPr lang="en-US" altLang="ko-KR" sz="3200" dirty="0">
                  <a:latin typeface="+mn-ea"/>
                </a:rPr>
                <a:t>        // -</a:t>
              </a:r>
              <a:r>
                <a:rPr lang="ko-KR" altLang="en-US" sz="3200" dirty="0">
                  <a:latin typeface="+mn-ea"/>
                </a:rPr>
                <a:t>일반</a:t>
              </a:r>
            </a:p>
            <a:p>
              <a:r>
                <a:rPr lang="en-US" altLang="ko-KR" sz="3200" b="1" dirty="0">
                  <a:latin typeface="+mn-ea"/>
                </a:rPr>
                <a:t>public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b="1" dirty="0">
                  <a:latin typeface="+mn-ea"/>
                </a:rPr>
                <a:t>void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err="1">
                  <a:latin typeface="+mn-ea"/>
                </a:rPr>
                <a:t>setName</a:t>
              </a:r>
              <a:r>
                <a:rPr lang="en-US" altLang="ko-KR" sz="3200" dirty="0">
                  <a:latin typeface="+mn-ea"/>
                </a:rPr>
                <a:t>(String </a:t>
              </a:r>
              <a:r>
                <a:rPr lang="en-US" altLang="ko-KR" sz="3200" dirty="0" smtClean="0">
                  <a:latin typeface="+mn-ea"/>
                </a:rPr>
                <a:t>name) </a:t>
              </a:r>
              <a:r>
                <a:rPr lang="en-US" altLang="ko-KR" sz="3200" dirty="0">
                  <a:latin typeface="+mn-ea"/>
                </a:rPr>
                <a:t>{</a:t>
              </a:r>
            </a:p>
            <a:p>
              <a:r>
                <a:rPr lang="en-US" altLang="ko-KR" sz="3200" dirty="0" smtClean="0">
                  <a:latin typeface="+mn-ea"/>
                </a:rPr>
                <a:t>    camera.name </a:t>
              </a:r>
              <a:r>
                <a:rPr lang="en-US" altLang="ko-KR" sz="3200" dirty="0">
                  <a:latin typeface="+mn-ea"/>
                </a:rPr>
                <a:t>= </a:t>
              </a:r>
              <a:r>
                <a:rPr lang="en-US" altLang="ko-KR" sz="3200" dirty="0" smtClean="0">
                  <a:latin typeface="+mn-ea"/>
                </a:rPr>
                <a:t>name;</a:t>
              </a:r>
            </a:p>
            <a:p>
              <a:r>
                <a:rPr lang="en-US" altLang="ko-KR" sz="3200" dirty="0" smtClean="0">
                  <a:latin typeface="+mn-ea"/>
                </a:rPr>
                <a:t>}</a:t>
              </a:r>
              <a:endParaRPr lang="en-US" altLang="ko-KR" sz="3200" dirty="0">
                <a:latin typeface="+mn-ea"/>
              </a:endParaRPr>
            </a:p>
            <a:p>
              <a:endParaRPr lang="en-US" altLang="ko-KR" sz="3200" dirty="0">
                <a:latin typeface="+mn-ea"/>
              </a:endParaRPr>
            </a:p>
            <a:p>
              <a:r>
                <a:rPr lang="en-US" altLang="ko-KR" sz="3200" b="1" dirty="0">
                  <a:latin typeface="+mn-ea"/>
                </a:rPr>
                <a:t>public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b="1" dirty="0">
                  <a:latin typeface="+mn-ea"/>
                </a:rPr>
                <a:t>void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err="1">
                  <a:latin typeface="+mn-ea"/>
                </a:rPr>
                <a:t>setPrice</a:t>
              </a:r>
              <a:r>
                <a:rPr lang="en-US" altLang="ko-KR" sz="3200" dirty="0">
                  <a:latin typeface="+mn-ea"/>
                </a:rPr>
                <a:t>(</a:t>
              </a:r>
              <a:r>
                <a:rPr lang="en-US" altLang="ko-KR" sz="3200" b="1" dirty="0" err="1">
                  <a:latin typeface="+mn-ea"/>
                </a:rPr>
                <a:t>int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smtClean="0">
                  <a:latin typeface="+mn-ea"/>
                </a:rPr>
                <a:t>price) </a:t>
              </a:r>
              <a:r>
                <a:rPr lang="en-US" altLang="ko-KR" sz="3200" dirty="0">
                  <a:latin typeface="+mn-ea"/>
                </a:rPr>
                <a:t>{</a:t>
              </a:r>
            </a:p>
            <a:p>
              <a:r>
                <a:rPr lang="en-US" altLang="ko-KR" sz="3200" dirty="0">
                  <a:latin typeface="+mn-ea"/>
                </a:rPr>
                <a:t>    </a:t>
              </a:r>
              <a:r>
                <a:rPr lang="en-US" altLang="ko-KR" sz="3200" dirty="0" err="1" smtClean="0">
                  <a:latin typeface="+mn-ea"/>
                </a:rPr>
                <a:t>camera.price</a:t>
              </a:r>
              <a:r>
                <a:rPr lang="en-US" altLang="ko-KR" sz="3200" dirty="0" smtClean="0">
                  <a:latin typeface="+mn-ea"/>
                </a:rPr>
                <a:t> </a:t>
              </a:r>
              <a:r>
                <a:rPr lang="en-US" altLang="ko-KR" sz="3200" dirty="0">
                  <a:latin typeface="+mn-ea"/>
                </a:rPr>
                <a:t>= </a:t>
              </a:r>
              <a:r>
                <a:rPr lang="en-US" altLang="ko-KR" sz="3200" dirty="0" smtClean="0">
                  <a:latin typeface="+mn-ea"/>
                </a:rPr>
                <a:t>price;</a:t>
              </a:r>
              <a:endParaRPr lang="en-US" altLang="ko-KR" sz="3200" dirty="0">
                <a:latin typeface="+mn-ea"/>
              </a:endParaRPr>
            </a:p>
            <a:p>
              <a:r>
                <a:rPr lang="en-US" altLang="ko-KR" sz="3200" dirty="0">
                  <a:latin typeface="+mn-ea"/>
                </a:rPr>
                <a:t>}</a:t>
              </a:r>
            </a:p>
            <a:p>
              <a:endParaRPr lang="en-US" altLang="ko-KR" sz="3200" b="1" dirty="0">
                <a:latin typeface="+mn-ea"/>
              </a:endParaRPr>
            </a:p>
            <a:p>
              <a:r>
                <a:rPr lang="en-US" altLang="ko-KR" sz="3200" b="1" dirty="0">
                  <a:latin typeface="+mn-ea"/>
                </a:rPr>
                <a:t>public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smtClean="0">
                  <a:latin typeface="+mn-ea"/>
                </a:rPr>
                <a:t>String </a:t>
              </a:r>
              <a:r>
                <a:rPr lang="en-US" altLang="ko-KR" sz="3200" dirty="0" err="1" smtClean="0">
                  <a:latin typeface="+mn-ea"/>
                </a:rPr>
                <a:t>getName</a:t>
              </a:r>
              <a:r>
                <a:rPr lang="en-US" altLang="ko-KR" sz="3200" dirty="0" smtClean="0">
                  <a:latin typeface="+mn-ea"/>
                </a:rPr>
                <a:t>() </a:t>
              </a:r>
              <a:r>
                <a:rPr lang="en-US" altLang="ko-KR" sz="3200" dirty="0">
                  <a:latin typeface="+mn-ea"/>
                </a:rPr>
                <a:t>{</a:t>
              </a:r>
            </a:p>
            <a:p>
              <a:r>
                <a:rPr lang="en-US" altLang="ko-KR" sz="3200" b="1" dirty="0">
                  <a:latin typeface="+mn-ea"/>
                </a:rPr>
                <a:t>    return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smtClean="0">
                  <a:latin typeface="+mn-ea"/>
                </a:rPr>
                <a:t>camera.name</a:t>
              </a:r>
              <a:r>
                <a:rPr lang="en-US" altLang="ko-KR" sz="3200" dirty="0">
                  <a:latin typeface="+mn-ea"/>
                </a:rPr>
                <a:t>;</a:t>
              </a:r>
            </a:p>
            <a:p>
              <a:r>
                <a:rPr lang="en-US" altLang="ko-KR" sz="3200" dirty="0">
                  <a:latin typeface="+mn-ea"/>
                </a:rPr>
                <a:t>}</a:t>
              </a:r>
            </a:p>
            <a:p>
              <a:endParaRPr lang="en-US" altLang="ko-KR" sz="3200" dirty="0">
                <a:latin typeface="+mn-ea"/>
              </a:endParaRPr>
            </a:p>
            <a:p>
              <a:r>
                <a:rPr lang="en-US" altLang="ko-KR" sz="3200" b="1" dirty="0">
                  <a:latin typeface="+mn-ea"/>
                </a:rPr>
                <a:t>public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b="1" dirty="0" err="1">
                  <a:latin typeface="+mn-ea"/>
                </a:rPr>
                <a:t>int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err="1">
                  <a:latin typeface="+mn-ea"/>
                </a:rPr>
                <a:t>getPrice</a:t>
              </a:r>
              <a:r>
                <a:rPr lang="en-US" altLang="ko-KR" sz="3200" dirty="0">
                  <a:latin typeface="+mn-ea"/>
                </a:rPr>
                <a:t>() {</a:t>
              </a:r>
            </a:p>
            <a:p>
              <a:r>
                <a:rPr lang="en-US" altLang="ko-KR" sz="3200" b="1" dirty="0">
                  <a:latin typeface="+mn-ea"/>
                </a:rPr>
                <a:t>    return</a:t>
              </a:r>
              <a:r>
                <a:rPr lang="en-US" altLang="ko-KR" sz="3200" dirty="0">
                  <a:latin typeface="+mn-ea"/>
                </a:rPr>
                <a:t> price;</a:t>
              </a:r>
            </a:p>
            <a:p>
              <a:r>
                <a:rPr lang="en-US" altLang="ko-KR" sz="3200" dirty="0" smtClean="0">
                  <a:latin typeface="+mn-ea"/>
                </a:rPr>
                <a:t>}</a:t>
              </a:r>
            </a:p>
            <a:p>
              <a:endParaRPr lang="en-US" altLang="ko-KR" sz="3200" dirty="0">
                <a:latin typeface="+mn-ea"/>
              </a:endParaRPr>
            </a:p>
            <a:p>
              <a:pPr latinLnBrk="1"/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3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pPr latinLnBrk="1"/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3200" b="1" dirty="0" err="1">
                  <a:solidFill>
                    <a:schemeClr val="tx1"/>
                  </a:solidFill>
                  <a:latin typeface="+mn-ea"/>
                </a:rPr>
                <a:t>println</a:t>
              </a:r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(“</a:t>
              </a:r>
              <a:r>
                <a:rPr lang="ko-KR" altLang="en-US" sz="3200" b="1" dirty="0">
                  <a:solidFill>
                    <a:schemeClr val="tx1"/>
                  </a:solidFill>
                  <a:latin typeface="+mn-ea"/>
                </a:rPr>
                <a:t>상품명</a:t>
              </a:r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:” </a:t>
              </a:r>
              <a:r>
                <a:rPr lang="en-US" altLang="ko-KR" sz="3200" b="1" dirty="0" smtClean="0">
                  <a:solidFill>
                    <a:schemeClr val="tx1"/>
                  </a:solidFill>
                  <a:latin typeface="+mn-ea"/>
                </a:rPr>
                <a:t>+camera.name </a:t>
              </a:r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+ “,  </a:t>
              </a:r>
              <a:r>
                <a:rPr lang="ko-KR" altLang="en-US" sz="3200" b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3200" b="1" dirty="0" smtClean="0">
                  <a:solidFill>
                    <a:schemeClr val="tx1"/>
                  </a:solidFill>
                  <a:latin typeface="+mn-ea"/>
                </a:rPr>
                <a:t>:”+</a:t>
              </a:r>
              <a:r>
                <a:rPr lang="en-US" altLang="ko-KR" sz="3200" b="1" dirty="0" err="1">
                  <a:solidFill>
                    <a:schemeClr val="tx1"/>
                  </a:solidFill>
                  <a:latin typeface="+mn-ea"/>
                </a:rPr>
                <a:t>camera</a:t>
              </a:r>
              <a:r>
                <a:rPr lang="en-US" altLang="ko-KR" sz="3200" b="1" dirty="0" err="1" smtClean="0">
                  <a:solidFill>
                    <a:schemeClr val="tx1"/>
                  </a:solidFill>
                  <a:latin typeface="+mn-ea"/>
                </a:rPr>
                <a:t>.price</a:t>
              </a:r>
              <a:r>
                <a:rPr lang="en-US" altLang="ko-KR" sz="3200" b="1" dirty="0" smtClean="0">
                  <a:solidFill>
                    <a:schemeClr val="tx1"/>
                  </a:solidFill>
                  <a:latin typeface="+mn-ea"/>
                </a:rPr>
                <a:t>  </a:t>
              </a:r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 latinLnBrk="1"/>
              <a:endParaRPr lang="en-US" altLang="ko-KR" sz="3200" b="1" dirty="0">
                <a:solidFill>
                  <a:schemeClr val="tx1"/>
                </a:solidFill>
                <a:latin typeface="+mn-ea"/>
              </a:endParaRPr>
            </a:p>
            <a:p>
              <a:pPr latinLnBrk="1"/>
              <a:r>
                <a:rPr lang="en-US" altLang="ko-KR" sz="3200" b="1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5400" dirty="0">
                <a:latin typeface="+mn-ea"/>
              </a:endParaRPr>
            </a:p>
            <a:p>
              <a:pPr algn="ctr"/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693404" y="19019460"/>
              <a:ext cx="53906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FF0000"/>
                  </a:solidFill>
                </a:rPr>
                <a:t>0x333</a:t>
              </a:r>
              <a:endParaRPr lang="ko-KR" altLang="en-US" sz="8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6724981" y="12303992"/>
            <a:ext cx="14018820" cy="16004308"/>
            <a:chOff x="1864122" y="19019460"/>
            <a:chExt cx="10697451" cy="16004308"/>
          </a:xfrm>
        </p:grpSpPr>
        <p:sp>
          <p:nvSpPr>
            <p:cNvPr id="46" name="TextBox 45"/>
            <p:cNvSpPr txBox="1"/>
            <p:nvPr/>
          </p:nvSpPr>
          <p:spPr>
            <a:xfrm>
              <a:off x="9629784" y="19132014"/>
              <a:ext cx="293178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FF0000"/>
                  </a:solidFill>
                </a:rPr>
                <a:t>Goods</a:t>
              </a:r>
              <a:endParaRPr lang="ko-KR" altLang="en-US" sz="80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864122" y="20568007"/>
              <a:ext cx="10679889" cy="14455761"/>
            </a:xfrm>
            <a:prstGeom prst="roundRect">
              <a:avLst>
                <a:gd name="adj" fmla="val 467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3200" dirty="0" smtClean="0">
                  <a:latin typeface="+mn-ea"/>
                </a:rPr>
                <a:t>//</a:t>
              </a:r>
              <a:r>
                <a:rPr lang="ko-KR" altLang="en-US" sz="3200" dirty="0">
                  <a:latin typeface="+mn-ea"/>
                </a:rPr>
                <a:t>필드</a:t>
              </a:r>
            </a:p>
            <a:p>
              <a:r>
                <a:rPr lang="en-US" altLang="ko-KR" sz="3200" b="1" dirty="0">
                  <a:latin typeface="+mn-ea"/>
                </a:rPr>
                <a:t>private</a:t>
              </a:r>
              <a:r>
                <a:rPr lang="en-US" altLang="ko-KR" sz="3200" dirty="0">
                  <a:latin typeface="+mn-ea"/>
                </a:rPr>
                <a:t> String name</a:t>
              </a:r>
              <a:r>
                <a:rPr lang="en-US" altLang="ko-KR" sz="3200" dirty="0" smtClean="0">
                  <a:latin typeface="+mn-ea"/>
                </a:rPr>
                <a:t>;   “LG</a:t>
              </a:r>
              <a:r>
                <a:rPr lang="ko-KR" altLang="en-US" sz="3200" dirty="0" smtClean="0">
                  <a:latin typeface="+mn-ea"/>
                </a:rPr>
                <a:t>그램</a:t>
              </a:r>
              <a:r>
                <a:rPr lang="en-US" altLang="ko-KR" sz="3200" dirty="0" smtClean="0">
                  <a:latin typeface="+mn-ea"/>
                </a:rPr>
                <a:t>” </a:t>
              </a:r>
              <a:endParaRPr lang="en-US" altLang="ko-KR" sz="3200" dirty="0">
                <a:latin typeface="+mn-ea"/>
              </a:endParaRPr>
            </a:p>
            <a:p>
              <a:r>
                <a:rPr lang="en-US" altLang="ko-KR" sz="3200" b="1" dirty="0">
                  <a:latin typeface="+mn-ea"/>
                </a:rPr>
                <a:t>private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err="1">
                  <a:latin typeface="+mn-ea"/>
                </a:rPr>
                <a:t>int</a:t>
              </a:r>
              <a:r>
                <a:rPr lang="en-US" altLang="ko-KR" sz="3200" dirty="0">
                  <a:latin typeface="+mn-ea"/>
                </a:rPr>
                <a:t> price</a:t>
              </a:r>
              <a:r>
                <a:rPr lang="en-US" altLang="ko-KR" sz="3200" dirty="0" smtClean="0">
                  <a:latin typeface="+mn-ea"/>
                </a:rPr>
                <a:t>;    900000</a:t>
              </a:r>
              <a:endParaRPr lang="en-US" altLang="ko-KR" sz="3200" dirty="0">
                <a:latin typeface="+mn-ea"/>
              </a:endParaRPr>
            </a:p>
            <a:p>
              <a:endParaRPr lang="en-US" altLang="ko-KR" sz="3200" dirty="0">
                <a:latin typeface="+mn-ea"/>
              </a:endParaRPr>
            </a:p>
            <a:p>
              <a:r>
                <a:rPr lang="en-US" altLang="ko-KR" sz="3200" dirty="0">
                  <a:latin typeface="+mn-ea"/>
                </a:rPr>
                <a:t>//</a:t>
              </a:r>
              <a:r>
                <a:rPr lang="ko-KR" altLang="en-US" sz="3200" dirty="0" err="1">
                  <a:latin typeface="+mn-ea"/>
                </a:rPr>
                <a:t>생성자</a:t>
              </a:r>
              <a:endParaRPr lang="ko-KR" altLang="en-US" sz="3200" dirty="0">
                <a:latin typeface="+mn-ea"/>
              </a:endParaRPr>
            </a:p>
            <a:p>
              <a:endParaRPr lang="en-US" altLang="ko-KR" sz="3200" dirty="0">
                <a:latin typeface="+mn-ea"/>
              </a:endParaRPr>
            </a:p>
            <a:p>
              <a:r>
                <a:rPr lang="en-US" altLang="ko-KR" sz="3200" dirty="0">
                  <a:latin typeface="+mn-ea"/>
                </a:rPr>
                <a:t>//</a:t>
              </a:r>
              <a:r>
                <a:rPr lang="ko-KR" altLang="en-US" sz="3200" dirty="0" err="1">
                  <a:latin typeface="+mn-ea"/>
                </a:rPr>
                <a:t>메소드</a:t>
              </a:r>
              <a:r>
                <a:rPr lang="en-US" altLang="ko-KR" sz="3200" dirty="0">
                  <a:latin typeface="+mn-ea"/>
                </a:rPr>
                <a:t>-</a:t>
              </a:r>
              <a:r>
                <a:rPr lang="en-US" altLang="ko-KR" sz="3200" dirty="0" err="1">
                  <a:latin typeface="+mn-ea"/>
                </a:rPr>
                <a:t>gs</a:t>
              </a:r>
              <a:endParaRPr lang="en-US" altLang="ko-KR" sz="3200" dirty="0">
                <a:latin typeface="+mn-ea"/>
              </a:endParaRPr>
            </a:p>
            <a:p>
              <a:r>
                <a:rPr lang="en-US" altLang="ko-KR" sz="3200" dirty="0">
                  <a:latin typeface="+mn-ea"/>
                </a:rPr>
                <a:t>        // -</a:t>
              </a:r>
              <a:r>
                <a:rPr lang="ko-KR" altLang="en-US" sz="3200" dirty="0">
                  <a:latin typeface="+mn-ea"/>
                </a:rPr>
                <a:t>일반</a:t>
              </a:r>
            </a:p>
            <a:p>
              <a:r>
                <a:rPr lang="en-US" altLang="ko-KR" sz="3200" b="1" dirty="0">
                  <a:latin typeface="+mn-ea"/>
                </a:rPr>
                <a:t>public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b="1" dirty="0">
                  <a:latin typeface="+mn-ea"/>
                </a:rPr>
                <a:t>void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err="1">
                  <a:latin typeface="+mn-ea"/>
                </a:rPr>
                <a:t>setName</a:t>
              </a:r>
              <a:r>
                <a:rPr lang="en-US" altLang="ko-KR" sz="3200" dirty="0">
                  <a:latin typeface="+mn-ea"/>
                </a:rPr>
                <a:t>(String </a:t>
              </a:r>
              <a:r>
                <a:rPr lang="en-US" altLang="ko-KR" sz="3200" dirty="0" smtClean="0">
                  <a:latin typeface="+mn-ea"/>
                </a:rPr>
                <a:t>name) </a:t>
              </a:r>
              <a:r>
                <a:rPr lang="en-US" altLang="ko-KR" sz="3200" dirty="0">
                  <a:latin typeface="+mn-ea"/>
                </a:rPr>
                <a:t>{</a:t>
              </a:r>
            </a:p>
            <a:p>
              <a:r>
                <a:rPr lang="en-US" altLang="ko-KR" sz="3200" dirty="0">
                  <a:latin typeface="+mn-ea"/>
                </a:rPr>
                <a:t>    </a:t>
              </a:r>
              <a:r>
                <a:rPr lang="en-US" altLang="ko-KR" sz="3200" dirty="0" smtClean="0">
                  <a:latin typeface="+mn-ea"/>
                </a:rPr>
                <a:t>computer.name </a:t>
              </a:r>
              <a:r>
                <a:rPr lang="en-US" altLang="ko-KR" sz="3200" dirty="0">
                  <a:latin typeface="+mn-ea"/>
                </a:rPr>
                <a:t>= </a:t>
              </a:r>
              <a:r>
                <a:rPr lang="en-US" altLang="ko-KR" sz="3200" dirty="0" smtClean="0">
                  <a:latin typeface="+mn-ea"/>
                </a:rPr>
                <a:t>name;</a:t>
              </a:r>
              <a:endParaRPr lang="en-US" altLang="ko-KR" sz="3200" dirty="0">
                <a:latin typeface="+mn-ea"/>
              </a:endParaRPr>
            </a:p>
            <a:p>
              <a:r>
                <a:rPr lang="en-US" altLang="ko-KR" sz="3200" dirty="0">
                  <a:latin typeface="+mn-ea"/>
                </a:rPr>
                <a:t>}</a:t>
              </a:r>
            </a:p>
            <a:p>
              <a:endParaRPr lang="en-US" altLang="ko-KR" sz="3200" dirty="0">
                <a:latin typeface="+mn-ea"/>
              </a:endParaRPr>
            </a:p>
            <a:p>
              <a:r>
                <a:rPr lang="en-US" altLang="ko-KR" sz="3200" b="1" dirty="0">
                  <a:latin typeface="+mn-ea"/>
                </a:rPr>
                <a:t>public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b="1" dirty="0">
                  <a:latin typeface="+mn-ea"/>
                </a:rPr>
                <a:t>void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err="1">
                  <a:latin typeface="+mn-ea"/>
                </a:rPr>
                <a:t>setPrice</a:t>
              </a:r>
              <a:r>
                <a:rPr lang="en-US" altLang="ko-KR" sz="3200" dirty="0">
                  <a:latin typeface="+mn-ea"/>
                </a:rPr>
                <a:t>(</a:t>
              </a:r>
              <a:r>
                <a:rPr lang="en-US" altLang="ko-KR" sz="3200" b="1" dirty="0" err="1">
                  <a:latin typeface="+mn-ea"/>
                </a:rPr>
                <a:t>int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smtClean="0">
                  <a:latin typeface="+mn-ea"/>
                </a:rPr>
                <a:t>price) </a:t>
              </a:r>
              <a:r>
                <a:rPr lang="en-US" altLang="ko-KR" sz="3200" dirty="0">
                  <a:latin typeface="+mn-ea"/>
                </a:rPr>
                <a:t>{</a:t>
              </a:r>
            </a:p>
            <a:p>
              <a:r>
                <a:rPr lang="en-US" altLang="ko-KR" sz="3200" dirty="0">
                  <a:latin typeface="+mn-ea"/>
                </a:rPr>
                <a:t>    </a:t>
              </a:r>
              <a:r>
                <a:rPr lang="en-US" altLang="ko-KR" sz="3200" dirty="0" err="1" smtClean="0">
                  <a:latin typeface="+mn-ea"/>
                </a:rPr>
                <a:t>computer.price</a:t>
              </a:r>
              <a:r>
                <a:rPr lang="en-US" altLang="ko-KR" sz="3200" dirty="0" smtClean="0">
                  <a:latin typeface="+mn-ea"/>
                </a:rPr>
                <a:t> </a:t>
              </a:r>
              <a:r>
                <a:rPr lang="en-US" altLang="ko-KR" sz="3200" dirty="0">
                  <a:latin typeface="+mn-ea"/>
                </a:rPr>
                <a:t>= </a:t>
              </a:r>
              <a:r>
                <a:rPr lang="en-US" altLang="ko-KR" sz="3200" dirty="0" smtClean="0">
                  <a:latin typeface="+mn-ea"/>
                </a:rPr>
                <a:t>price;</a:t>
              </a:r>
              <a:endParaRPr lang="en-US" altLang="ko-KR" sz="3200" dirty="0">
                <a:latin typeface="+mn-ea"/>
              </a:endParaRPr>
            </a:p>
            <a:p>
              <a:r>
                <a:rPr lang="en-US" altLang="ko-KR" sz="3200" dirty="0">
                  <a:latin typeface="+mn-ea"/>
                </a:rPr>
                <a:t>}</a:t>
              </a:r>
            </a:p>
            <a:p>
              <a:endParaRPr lang="en-US" altLang="ko-KR" sz="3200" b="1" dirty="0">
                <a:latin typeface="+mn-ea"/>
              </a:endParaRPr>
            </a:p>
            <a:p>
              <a:r>
                <a:rPr lang="en-US" altLang="ko-KR" sz="3200" b="1" dirty="0">
                  <a:latin typeface="+mn-ea"/>
                </a:rPr>
                <a:t>public</a:t>
              </a:r>
              <a:r>
                <a:rPr lang="en-US" altLang="ko-KR" sz="3200" dirty="0">
                  <a:latin typeface="+mn-ea"/>
                </a:rPr>
                <a:t> String </a:t>
              </a:r>
              <a:r>
                <a:rPr lang="en-US" altLang="ko-KR" sz="3200" dirty="0" err="1">
                  <a:latin typeface="+mn-ea"/>
                </a:rPr>
                <a:t>getName</a:t>
              </a:r>
              <a:r>
                <a:rPr lang="en-US" altLang="ko-KR" sz="3200" dirty="0">
                  <a:latin typeface="+mn-ea"/>
                </a:rPr>
                <a:t>() {</a:t>
              </a:r>
            </a:p>
            <a:p>
              <a:r>
                <a:rPr lang="en-US" altLang="ko-KR" sz="3200" b="1" dirty="0">
                  <a:latin typeface="+mn-ea"/>
                </a:rPr>
                <a:t>    return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smtClean="0">
                  <a:latin typeface="+mn-ea"/>
                </a:rPr>
                <a:t>computer.name</a:t>
              </a:r>
              <a:r>
                <a:rPr lang="en-US" altLang="ko-KR" sz="3200" dirty="0">
                  <a:latin typeface="+mn-ea"/>
                </a:rPr>
                <a:t>;</a:t>
              </a:r>
            </a:p>
            <a:p>
              <a:r>
                <a:rPr lang="en-US" altLang="ko-KR" sz="3200" dirty="0">
                  <a:latin typeface="+mn-ea"/>
                </a:rPr>
                <a:t>}</a:t>
              </a:r>
            </a:p>
            <a:p>
              <a:endParaRPr lang="en-US" altLang="ko-KR" sz="3200" dirty="0">
                <a:latin typeface="+mn-ea"/>
              </a:endParaRPr>
            </a:p>
            <a:p>
              <a:r>
                <a:rPr lang="en-US" altLang="ko-KR" sz="3200" b="1" dirty="0">
                  <a:latin typeface="+mn-ea"/>
                </a:rPr>
                <a:t>public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b="1" dirty="0" err="1">
                  <a:latin typeface="+mn-ea"/>
                </a:rPr>
                <a:t>int</a:t>
              </a:r>
              <a:r>
                <a:rPr lang="en-US" altLang="ko-KR" sz="3200" dirty="0">
                  <a:latin typeface="+mn-ea"/>
                </a:rPr>
                <a:t> </a:t>
              </a:r>
              <a:r>
                <a:rPr lang="en-US" altLang="ko-KR" sz="3200" dirty="0" err="1">
                  <a:latin typeface="+mn-ea"/>
                </a:rPr>
                <a:t>getPrice</a:t>
              </a:r>
              <a:r>
                <a:rPr lang="en-US" altLang="ko-KR" sz="3200" dirty="0">
                  <a:latin typeface="+mn-ea"/>
                </a:rPr>
                <a:t>() {</a:t>
              </a:r>
            </a:p>
            <a:p>
              <a:r>
                <a:rPr lang="en-US" altLang="ko-KR" sz="3200" b="1" dirty="0">
                  <a:latin typeface="+mn-ea"/>
                </a:rPr>
                <a:t>    return</a:t>
              </a:r>
              <a:r>
                <a:rPr lang="en-US" altLang="ko-KR" sz="3200" dirty="0">
                  <a:latin typeface="+mn-ea"/>
                </a:rPr>
                <a:t> price;</a:t>
              </a:r>
            </a:p>
            <a:p>
              <a:r>
                <a:rPr lang="en-US" altLang="ko-KR" sz="3200" dirty="0" smtClean="0">
                  <a:latin typeface="+mn-ea"/>
                </a:rPr>
                <a:t>}</a:t>
              </a:r>
            </a:p>
            <a:p>
              <a:endParaRPr lang="en-US" altLang="ko-KR" sz="3200" dirty="0">
                <a:latin typeface="+mn-ea"/>
              </a:endParaRPr>
            </a:p>
            <a:p>
              <a:pPr latinLnBrk="1"/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3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pPr latinLnBrk="1"/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3200" b="1" dirty="0" err="1">
                  <a:solidFill>
                    <a:schemeClr val="tx1"/>
                  </a:solidFill>
                  <a:latin typeface="+mn-ea"/>
                </a:rPr>
                <a:t>println</a:t>
              </a:r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(“</a:t>
              </a:r>
              <a:r>
                <a:rPr lang="ko-KR" altLang="en-US" sz="3200" b="1" dirty="0">
                  <a:solidFill>
                    <a:schemeClr val="tx1"/>
                  </a:solidFill>
                  <a:latin typeface="+mn-ea"/>
                </a:rPr>
                <a:t>상품명</a:t>
              </a:r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:” </a:t>
              </a:r>
              <a:r>
                <a:rPr lang="en-US" altLang="ko-KR" sz="3200" b="1" dirty="0" smtClean="0">
                  <a:solidFill>
                    <a:schemeClr val="tx1"/>
                  </a:solidFill>
                  <a:latin typeface="+mn-ea"/>
                </a:rPr>
                <a:t>+computer.name </a:t>
              </a:r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+ “,  </a:t>
              </a:r>
              <a:r>
                <a:rPr lang="ko-KR" altLang="en-US" sz="3200" b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3200" b="1" dirty="0" smtClean="0">
                  <a:solidFill>
                    <a:schemeClr val="tx1"/>
                  </a:solidFill>
                  <a:latin typeface="+mn-ea"/>
                </a:rPr>
                <a:t>:”+</a:t>
              </a:r>
              <a:r>
                <a:rPr lang="en-US" altLang="ko-KR" sz="3200" b="1" dirty="0" err="1" smtClean="0">
                  <a:solidFill>
                    <a:schemeClr val="tx1"/>
                  </a:solidFill>
                  <a:latin typeface="+mn-ea"/>
                </a:rPr>
                <a:t>computer.price</a:t>
              </a:r>
              <a:r>
                <a:rPr lang="en-US" altLang="ko-KR" sz="3200" b="1" dirty="0" smtClean="0">
                  <a:solidFill>
                    <a:schemeClr val="tx1"/>
                  </a:solidFill>
                  <a:latin typeface="+mn-ea"/>
                </a:rPr>
                <a:t>  </a:t>
              </a:r>
              <a:r>
                <a:rPr lang="en-US" altLang="ko-KR" sz="32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 latinLnBrk="1"/>
              <a:endParaRPr lang="en-US" altLang="ko-KR" sz="3200" b="1" dirty="0">
                <a:solidFill>
                  <a:schemeClr val="tx1"/>
                </a:solidFill>
                <a:latin typeface="+mn-ea"/>
              </a:endParaRPr>
            </a:p>
            <a:p>
              <a:pPr latinLnBrk="1"/>
              <a:r>
                <a:rPr lang="en-US" altLang="ko-KR" sz="3200" b="1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6600" dirty="0">
                <a:latin typeface="+mn-ea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65796" y="19019460"/>
              <a:ext cx="53906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FF0000"/>
                  </a:solidFill>
                </a:rPr>
                <a:t>0x777</a:t>
              </a:r>
              <a:endParaRPr lang="ko-KR" altLang="en-US" sz="8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7844876" y="7703421"/>
            <a:ext cx="4441158" cy="1481271"/>
            <a:chOff x="4439897" y="5752673"/>
            <a:chExt cx="4441158" cy="1481271"/>
          </a:xfrm>
        </p:grpSpPr>
        <p:sp>
          <p:nvSpPr>
            <p:cNvPr id="50" name="직사각형 49"/>
            <p:cNvSpPr/>
            <p:nvPr/>
          </p:nvSpPr>
          <p:spPr>
            <a:xfrm>
              <a:off x="4439897" y="5752673"/>
              <a:ext cx="4132344" cy="14812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/>
                <a:t>(*)</a:t>
              </a:r>
              <a:endParaRPr lang="ko-KR" altLang="en-US" sz="4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80750" y="5824045"/>
              <a:ext cx="40003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FF0000"/>
                  </a:solidFill>
                </a:rPr>
                <a:t>0x777</a:t>
              </a:r>
              <a:endParaRPr lang="ko-KR" altLang="en-US" sz="8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110145" y="6521319"/>
            <a:ext cx="7074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FF0000"/>
                </a:solidFill>
              </a:rPr>
              <a:t>Good c</a:t>
            </a:r>
            <a:r>
              <a:rPr lang="en-US" altLang="ko-KR" sz="8000" b="1" dirty="0" smtClean="0">
                <a:solidFill>
                  <a:srgbClr val="FF0000"/>
                </a:solidFill>
              </a:rPr>
              <a:t>omputer</a:t>
            </a:r>
            <a:endParaRPr lang="ko-KR" altLang="en-US" sz="8000" b="1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17938481" y="9151282"/>
            <a:ext cx="2590510" cy="31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474201" y="365788"/>
            <a:ext cx="10074779" cy="7478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main() {</a:t>
            </a:r>
          </a:p>
          <a:p>
            <a:r>
              <a:rPr lang="en-US" altLang="ko-KR" sz="4800" b="1" dirty="0" smtClean="0">
                <a:solidFill>
                  <a:srgbClr val="FF0000"/>
                </a:solidFill>
              </a:rPr>
              <a:t>    Goods computer = new Goods</a:t>
            </a:r>
          </a:p>
          <a:p>
            <a:endParaRPr lang="en-US" altLang="ko-KR" sz="4800" b="1" dirty="0">
              <a:solidFill>
                <a:srgbClr val="FF0000"/>
              </a:solidFill>
            </a:endParaRPr>
          </a:p>
          <a:p>
            <a:r>
              <a:rPr lang="en-US" altLang="ko-KR" sz="48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4800" b="1" dirty="0" err="1" smtClean="0">
                <a:solidFill>
                  <a:srgbClr val="FF0000"/>
                </a:solidFill>
              </a:rPr>
              <a:t>computer.setName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(“</a:t>
            </a:r>
            <a:r>
              <a:rPr lang="en-US" altLang="ko-KR" sz="4800" b="1" dirty="0" err="1" smtClean="0">
                <a:solidFill>
                  <a:srgbClr val="FF0000"/>
                </a:solidFill>
              </a:rPr>
              <a:t>aaa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”);</a:t>
            </a:r>
          </a:p>
          <a:p>
            <a:r>
              <a:rPr lang="en-US" altLang="ko-KR" sz="48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4800" b="1" dirty="0" err="1" smtClean="0">
                <a:solidFill>
                  <a:srgbClr val="FF0000"/>
                </a:solidFill>
              </a:rPr>
              <a:t>computer.setPrice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(900000);</a:t>
            </a:r>
          </a:p>
          <a:p>
            <a:endParaRPr lang="en-US" altLang="ko-KR" sz="4800" b="1" dirty="0">
              <a:solidFill>
                <a:srgbClr val="FF0000"/>
              </a:solidFill>
            </a:endParaRPr>
          </a:p>
          <a:p>
            <a:r>
              <a:rPr lang="en-US" altLang="ko-KR" sz="48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4800" b="1" dirty="0" err="1" smtClean="0">
                <a:solidFill>
                  <a:srgbClr val="FF0000"/>
                </a:solidFill>
              </a:rPr>
              <a:t>computer.showInfo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()</a:t>
            </a:r>
          </a:p>
          <a:p>
            <a:endParaRPr lang="en-US" altLang="ko-KR" sz="4800" b="1" dirty="0">
              <a:solidFill>
                <a:srgbClr val="FF0000"/>
              </a:solidFill>
            </a:endParaRPr>
          </a:p>
          <a:p>
            <a:r>
              <a:rPr lang="en-US" altLang="ko-KR" sz="48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4800" b="1" dirty="0" err="1" smtClean="0">
                <a:solidFill>
                  <a:srgbClr val="FF0000"/>
                </a:solidFill>
              </a:rPr>
              <a:t>camera.showInfo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4800" b="1" dirty="0">
                <a:solidFill>
                  <a:srgbClr val="FF0000"/>
                </a:solidFill>
              </a:rPr>
              <a:t>}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6365</TotalTime>
  <Words>295</Words>
  <Application>Microsoft Office PowerPoint</Application>
  <PresentationFormat>사용자 지정</PresentationFormat>
  <Paragraphs>107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806-00</cp:lastModifiedBy>
  <cp:revision>428</cp:revision>
  <dcterms:created xsi:type="dcterms:W3CDTF">2020-11-23T02:29:11Z</dcterms:created>
  <dcterms:modified xsi:type="dcterms:W3CDTF">2024-01-03T05:32:14Z</dcterms:modified>
</cp:coreProperties>
</file>