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18.100000000000001</c:v>
                </c:pt>
                <c:pt idx="1">
                  <c:v>22.8</c:v>
                </c:pt>
                <c:pt idx="2">
                  <c:v>23.9</c:v>
                </c:pt>
                <c:pt idx="3">
                  <c:v>25</c:v>
                </c:pt>
                <c:pt idx="4">
                  <c:v>25</c:v>
                </c:pt>
              </c:numCache>
            </c:numRef>
          </c:val>
        </c:ser>
        <c:axId val="45021824"/>
        <c:axId val="45291008"/>
      </c:barChart>
      <c:catAx>
        <c:axId val="45021824"/>
        <c:scaling>
          <c:orientation val="minMax"/>
        </c:scaling>
        <c:axPos val="b"/>
        <c:numFmt formatCode="General" sourceLinked="1"/>
        <c:tickLblPos val="nextTo"/>
        <c:crossAx val="45291008"/>
        <c:crosses val="autoZero"/>
        <c:auto val="1"/>
        <c:lblAlgn val="ctr"/>
        <c:lblOffset val="100"/>
      </c:catAx>
      <c:valAx>
        <c:axId val="45291008"/>
        <c:scaling>
          <c:orientation val="minMax"/>
        </c:scaling>
        <c:axPos val="l"/>
        <c:majorGridlines/>
        <c:numFmt formatCode="General" sourceLinked="1"/>
        <c:tickLblPos val="nextTo"/>
        <c:crossAx val="450218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Oil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Czech</c:v>
                </c:pt>
                <c:pt idx="1">
                  <c:v>Ireland</c:v>
                </c:pt>
                <c:pt idx="2">
                  <c:v>Germany</c:v>
                </c:pt>
                <c:pt idx="3">
                  <c:v>Australia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301</c:v>
                </c:pt>
                <c:pt idx="1">
                  <c:v>201</c:v>
                </c:pt>
                <c:pt idx="2">
                  <c:v>165</c:v>
                </c:pt>
                <c:pt idx="3">
                  <c:v>139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2.2000000000000002</c:v>
                </c:pt>
                <c:pt idx="2">
                  <c:v>2.4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0.30000000000000004</c:v>
                </c:pt>
                <c:pt idx="1">
                  <c:v>0.30000000000000004</c:v>
                </c:pt>
                <c:pt idx="2">
                  <c:v>0.30000000000000004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0.30000000000000004</c:v>
                </c:pt>
                <c:pt idx="2">
                  <c:v>0.30000000000000004</c:v>
                </c:pt>
              </c:numCache>
            </c:numRef>
          </c:val>
        </c:ser>
        <c:axId val="64451712"/>
        <c:axId val="64453248"/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majorGridlines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0.3.4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3099000"/>
            <a:ext cx="9144000" cy="66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On-screen Show (4:3)</PresentationFormat>
  <Paragraphs>40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duc</cp:lastModifiedBy>
  <cp:revision>5</cp:revision>
  <dcterms:created xsi:type="dcterms:W3CDTF">2014-01-19T17:25:57Z</dcterms:created>
  <dcterms:modified xsi:type="dcterms:W3CDTF">2014-01-19T10:49:49Z</dcterms:modified>
</cp:coreProperties>
</file>