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F5533-4150-46E8-A35F-900E5F72154F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4981-83E7-4331-8977-33A764729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6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4981-83E7-4331-8977-33A76472947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98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03DDC-9401-A04B-79D3-4D8BC93B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C13853-BEB1-DA3A-ED6C-EBDADDAA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CDDA6-EC5B-6CE2-3E0F-2404C05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17030-C6B6-A2E3-D88B-31C88936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90A51-32DF-411F-995B-3E3EB64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D3BA2-AF7D-3FC4-D0EB-180A9F04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5AEE3-922F-B4F8-F674-C5821EDB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63878-694E-7899-03CF-D984C98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7FE2A-A19B-7CB9-08E2-913A680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F8D79-5422-3013-DC9F-1E48C63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2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3303FC-9228-6394-18E1-D8976C3C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932F8B-9DDB-DD4B-E0D6-8B5FA427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B48BA-D6A8-3D95-5470-649B5474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81FF4-2849-E15E-DA0E-1167D318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54F8F-54DD-9EBD-C1C9-F80D967B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45069-D71E-4318-28BB-F7A9A82A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AC7C7-445F-4E47-74FC-200B2917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FFF65-735C-9E8F-6BCB-086566B9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DB31D-42A2-AEAA-69BB-B1843B3C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4B2E2-401B-BEF2-A720-C94751F2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3728-9BFA-18DF-6574-BF063A1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6D419-081F-4F75-F812-7295F377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E415F-DD56-1666-7020-DC97E2D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0DD5F-7056-28D8-767C-DA967EB2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FF620-042C-D1C2-8E21-AEB134A1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38EDB-6342-8B9B-5E54-C2F23CB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8F2ED-A016-B81D-2650-BE0D7D61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B15F01-5A52-0992-CAC3-2D277FA9F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9A8230-853B-D5A4-FE8F-D49918A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7591F-6DF4-BE2B-30D4-902A9C1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E0425F-84BD-8744-B2D2-6B6F6523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5F024-B8D9-3C82-1084-3DC21B0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A5923-9540-486E-5BB4-91BE75FD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E68A55-6567-B8F9-9199-023FBCCB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B03D4-F287-778E-9E9F-CCE9865C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5EFA94-D07C-BC4C-CB4F-11461E9F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8B725-A99A-301E-CA30-CC1DB48F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7027AC-1165-4FE6-964C-28D610C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E97A75-33D8-075A-EAF1-A1C0953C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B88B1-45C8-5047-CAC9-F5CB9023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66FF43-6494-9CEF-380E-76C7314E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8D7E9-591A-0B7F-BD6A-FE5236CD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8B933-96D6-2A49-23A9-8D20539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307539-BC00-D102-FD43-9879A86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115B83-D74D-E379-5A81-23CD6109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CDCCAE-AA67-9C5B-286E-6C93F3A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6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969D5-6644-3F35-7984-A0B8A151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8F464-D95E-233F-1520-20D706DB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53C6-108A-D988-62A4-2B8A9A14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38FD5-E799-305A-B45D-1B114CBD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BE919-854C-89E2-E206-8C4C8E1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F2C45-7CD0-B600-EF8F-50658B2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4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109C-D1B0-2CF7-8D11-CF5E8DC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E20F16-DBCC-78FC-368E-B277D0AC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B35F0-C4AB-04B5-B35B-2AA98607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AA718-1382-B4E0-E8D8-3619D9C1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DFC8B-F571-CA85-804A-5FC4480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753A0-312C-DFBD-9D9A-CCDDED9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3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40BCB6-F7EE-1DEC-BEFB-45AA383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819736-7D56-9935-5175-5C950B91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11B9C-55BA-3F83-702E-8A44E8871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79A4-F707-4055-9386-EBB137671005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BB026-D7AB-762A-13CF-CCEF6E50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406C2-B537-86C2-DD52-4C5C146C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06BD-167A-415D-AE73-B5237F6C8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2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6013826-A27E-7A25-A5AA-39693ED460EA}"/>
              </a:ext>
            </a:extLst>
          </p:cNvPr>
          <p:cNvSpPr/>
          <p:nvPr/>
        </p:nvSpPr>
        <p:spPr>
          <a:xfrm>
            <a:off x="4402667" y="677332"/>
            <a:ext cx="2878663" cy="522732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057AC-D992-02A0-F351-DBA8EEC27BE2}"/>
              </a:ext>
            </a:extLst>
          </p:cNvPr>
          <p:cNvSpPr/>
          <p:nvPr/>
        </p:nvSpPr>
        <p:spPr>
          <a:xfrm>
            <a:off x="4634293" y="1952413"/>
            <a:ext cx="2403199" cy="2895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(batch_size,28*28)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C467B3-3A4A-CE81-FA18-261A5E6D8ED7}"/>
              </a:ext>
            </a:extLst>
          </p:cNvPr>
          <p:cNvSpPr/>
          <p:nvPr/>
        </p:nvSpPr>
        <p:spPr>
          <a:xfrm>
            <a:off x="4634294" y="953345"/>
            <a:ext cx="2403199" cy="4961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白黒画像データ</a:t>
            </a:r>
            <a:endParaRPr kumimoji="1" lang="en-US" altLang="ja-JP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pPr algn="ctr"/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(</a:t>
            </a:r>
            <a:r>
              <a:rPr lang="en-US" altLang="ja-JP" sz="1200" dirty="0" err="1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batch_size</a:t>
            </a:r>
            <a:r>
              <a:rPr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, 1, 28, 28)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DCE9D8-8122-7C23-F6E8-573D6182A9D8}"/>
              </a:ext>
            </a:extLst>
          </p:cNvPr>
          <p:cNvSpPr/>
          <p:nvPr/>
        </p:nvSpPr>
        <p:spPr>
          <a:xfrm>
            <a:off x="4634293" y="2744894"/>
            <a:ext cx="2403199" cy="2895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(batch_size,128)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9510F3-A5DC-2CFC-553E-0788EFBCD13C}"/>
              </a:ext>
            </a:extLst>
          </p:cNvPr>
          <p:cNvSpPr/>
          <p:nvPr/>
        </p:nvSpPr>
        <p:spPr>
          <a:xfrm>
            <a:off x="4634293" y="3537375"/>
            <a:ext cx="2403199" cy="2895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(batch_size,128)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8DA5A1-E711-678E-493D-90FB634780FF}"/>
              </a:ext>
            </a:extLst>
          </p:cNvPr>
          <p:cNvSpPr/>
          <p:nvPr/>
        </p:nvSpPr>
        <p:spPr>
          <a:xfrm>
            <a:off x="4634293" y="4329856"/>
            <a:ext cx="2403199" cy="28956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(batch_size,10)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0B2178-C7CE-B1EF-CF4F-1B57AC61B229}"/>
              </a:ext>
            </a:extLst>
          </p:cNvPr>
          <p:cNvSpPr/>
          <p:nvPr/>
        </p:nvSpPr>
        <p:spPr>
          <a:xfrm>
            <a:off x="5860755" y="1556924"/>
            <a:ext cx="1420575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nn.Flatten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F6F196-87DC-9BB3-7A55-D41F4091E11B}"/>
              </a:ext>
            </a:extLst>
          </p:cNvPr>
          <p:cNvSpPr/>
          <p:nvPr/>
        </p:nvSpPr>
        <p:spPr>
          <a:xfrm>
            <a:off x="5832750" y="2347902"/>
            <a:ext cx="1420575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nn.Linear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B5A8FB-9F2B-41FC-91D6-99182D1B50E0}"/>
              </a:ext>
            </a:extLst>
          </p:cNvPr>
          <p:cNvSpPr/>
          <p:nvPr/>
        </p:nvSpPr>
        <p:spPr>
          <a:xfrm>
            <a:off x="5832750" y="3138880"/>
            <a:ext cx="1420575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nn.ReLU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8615108-F3AE-2BAC-E677-EAAD38AA6996}"/>
              </a:ext>
            </a:extLst>
          </p:cNvPr>
          <p:cNvSpPr/>
          <p:nvPr/>
        </p:nvSpPr>
        <p:spPr>
          <a:xfrm>
            <a:off x="5832749" y="3929858"/>
            <a:ext cx="1420575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nn.Linear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595444-19BF-4574-3119-96AF41633BCD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5835893" y="1449492"/>
            <a:ext cx="1" cy="502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56FCFD1-59EC-1FAF-B5C7-0D58E0ED13CE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5835893" y="2241973"/>
            <a:ext cx="0" cy="502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B536DB-86A6-92A6-76B1-291E74CF28F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835893" y="3034454"/>
            <a:ext cx="0" cy="502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4E448BD-CB64-2E19-AFEA-B382B50DE9FA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5835893" y="3826935"/>
            <a:ext cx="0" cy="502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2BC5505-A9CE-CB27-8939-D846352C699C}"/>
              </a:ext>
            </a:extLst>
          </p:cNvPr>
          <p:cNvSpPr/>
          <p:nvPr/>
        </p:nvSpPr>
        <p:spPr>
          <a:xfrm>
            <a:off x="4634293" y="5125626"/>
            <a:ext cx="2403199" cy="54026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分類結果</a:t>
            </a:r>
            <a:endParaRPr kumimoji="1" lang="en-US" altLang="ja-JP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(batch_size,10)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9E9F433-220E-22EA-D7BB-8BD1AF3D7CE6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5835893" y="4619416"/>
            <a:ext cx="0" cy="5062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73024B-3066-8E51-82AE-C96789AD37A8}"/>
              </a:ext>
            </a:extLst>
          </p:cNvPr>
          <p:cNvSpPr/>
          <p:nvPr/>
        </p:nvSpPr>
        <p:spPr>
          <a:xfrm>
            <a:off x="5825976" y="4728492"/>
            <a:ext cx="1420575" cy="2880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>
                <a:solidFill>
                  <a:sysClr val="windowText" lastClr="000000"/>
                </a:solidFill>
                <a:latin typeface="HackGen" panose="020B0509020203020207" pitchFamily="49" charset="-128"/>
                <a:ea typeface="HackGen" panose="020B0509020203020207" pitchFamily="49" charset="-128"/>
                <a:cs typeface="HackGen" panose="020B0509020203020207" pitchFamily="49" charset="-128"/>
              </a:rPr>
              <a:t>nn.Softmax</a:t>
            </a:r>
            <a:endParaRPr kumimoji="1" lang="ja-JP" altLang="en-US" sz="1200" dirty="0">
              <a:solidFill>
                <a:sysClr val="windowText" lastClr="000000"/>
              </a:solidFill>
              <a:latin typeface="HackGen" panose="020B0509020203020207" pitchFamily="49" charset="-128"/>
              <a:ea typeface="HackGen" panose="020B0509020203020207" pitchFamily="49" charset="-128"/>
              <a:cs typeface="HackGen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183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HackGen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祥吾</dc:creator>
  <cp:lastModifiedBy>中村 祥吾</cp:lastModifiedBy>
  <cp:revision>3</cp:revision>
  <dcterms:created xsi:type="dcterms:W3CDTF">2022-09-14T05:29:14Z</dcterms:created>
  <dcterms:modified xsi:type="dcterms:W3CDTF">2022-09-19T02:13:57Z</dcterms:modified>
</cp:coreProperties>
</file>