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5533-4150-46E8-A35F-900E5F72154F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44981-83E7-4331-8977-33A76472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86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44981-83E7-4331-8977-33A76472947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98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44981-83E7-4331-8977-33A76472947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1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03DDC-9401-A04B-79D3-4D8BC93B5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C13853-BEB1-DA3A-ED6C-EBDADDAA4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CDDA6-EC5B-6CE2-3E0F-2404C055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17030-C6B6-A2E3-D88B-31C88936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790A51-32DF-411F-995B-3E3EB649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66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D3BA2-AF7D-3FC4-D0EB-180A9F04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5AEE3-922F-B4F8-F674-C5821EDB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63878-694E-7899-03CF-D984C987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7FE2A-A19B-7CB9-08E2-913A6803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F8D79-5422-3013-DC9F-1E48C630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2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3303FC-9228-6394-18E1-D8976C3C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932F8B-9DDB-DD4B-E0D6-8B5FA4278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B48BA-D6A8-3D95-5470-649B5474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A81FF4-2849-E15E-DA0E-1167D318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54F8F-54DD-9EBD-C1C9-F80D967B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45069-D71E-4318-28BB-F7A9A82A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AC7C7-445F-4E47-74FC-200B2917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FFF65-735C-9E8F-6BCB-086566B9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BDB31D-42A2-AEAA-69BB-B1843B3C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4B2E2-401B-BEF2-A720-C94751F2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4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33728-9BFA-18DF-6574-BF063A1F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86D419-081F-4F75-F812-7295F377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E415F-DD56-1666-7020-DC97E2D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0DD5F-7056-28D8-767C-DA967EB2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FF620-042C-D1C2-8E21-AEB134A1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57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38EDB-6342-8B9B-5E54-C2F23CB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E8F2ED-A016-B81D-2650-BE0D7D61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B15F01-5A52-0992-CAC3-2D277FA9F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9A8230-853B-D5A4-FE8F-D49918A9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7591F-6DF4-BE2B-30D4-902A9C18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E0425F-84BD-8744-B2D2-6B6F6523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0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5F024-B8D9-3C82-1084-3DC21B0C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BA5923-9540-486E-5BB4-91BE75FD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E68A55-6567-B8F9-9199-023FBCCB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CB03D4-F287-778E-9E9F-CCE9865C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5EFA94-D07C-BC4C-CB4F-11461E9F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8B725-A99A-301E-CA30-CC1DB48F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7027AC-1165-4FE6-964C-28D610CE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E97A75-33D8-075A-EAF1-A1C0953C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37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B88B1-45C8-5047-CAC9-F5CB9023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866FF43-6494-9CEF-380E-76C7314E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F8D7E9-591A-0B7F-BD6A-FE5236CD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D8B933-96D6-2A49-23A9-8D205391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38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307539-BC00-D102-FD43-9879A86E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115B83-D74D-E379-5A81-23CD6109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CDCCAE-AA67-9C5B-286E-6C93F3AA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69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969D5-6644-3F35-7984-A0B8A151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8F464-D95E-233F-1520-20D706DB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853C6-108A-D988-62A4-2B8A9A14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38FD5-E799-305A-B45D-1B114CBD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ABE919-854C-89E2-E206-8C4C8E18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BF2C45-7CD0-B600-EF8F-50658B26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41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6109C-D1B0-2CF7-8D11-CF5E8DCC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E20F16-DBCC-78FC-368E-B277D0ACC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B35F0-C4AB-04B5-B35B-2AA98607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0AA718-1382-B4E0-E8D8-3619D9C1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2DFC8B-F571-CA85-804A-5FC4480C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753A0-312C-DFBD-9D9A-CCDDED92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3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40BCB6-F7EE-1DEC-BEFB-45AA383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819736-7D56-9935-5175-5C950B91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11B9C-55BA-3F83-702E-8A44E8871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A79A4-F707-4055-9386-EBB137671005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6BB026-D7AB-762A-13CF-CCEF6E500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406C2-B537-86C2-DD52-4C5C146C3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2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6013826-A27E-7A25-A5AA-39693ED460EA}"/>
              </a:ext>
            </a:extLst>
          </p:cNvPr>
          <p:cNvSpPr/>
          <p:nvPr/>
        </p:nvSpPr>
        <p:spPr>
          <a:xfrm>
            <a:off x="2262964" y="162560"/>
            <a:ext cx="7991863" cy="65836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C467B3-3A4A-CE81-FA18-261A5E6D8ED7}"/>
              </a:ext>
            </a:extLst>
          </p:cNvPr>
          <p:cNvSpPr/>
          <p:nvPr/>
        </p:nvSpPr>
        <p:spPr>
          <a:xfrm>
            <a:off x="2500700" y="587585"/>
            <a:ext cx="2403199" cy="4961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データセットの検索と取得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B595444-19BF-4574-3119-96AF41633BCD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 flipH="1">
            <a:off x="3702298" y="1083732"/>
            <a:ext cx="2" cy="2548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C1FD5E1-236F-36A7-0253-9F46C2837700}"/>
              </a:ext>
            </a:extLst>
          </p:cNvPr>
          <p:cNvSpPr/>
          <p:nvPr/>
        </p:nvSpPr>
        <p:spPr>
          <a:xfrm>
            <a:off x="2500698" y="1338579"/>
            <a:ext cx="2403199" cy="4961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モデルの検索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046D02-FC73-CB9A-4BC7-85E1B931B976}"/>
              </a:ext>
            </a:extLst>
          </p:cNvPr>
          <p:cNvSpPr/>
          <p:nvPr/>
        </p:nvSpPr>
        <p:spPr>
          <a:xfrm>
            <a:off x="2500698" y="2084494"/>
            <a:ext cx="2403199" cy="4961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トークナイザ取得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FC7E28F-9B84-AD37-68E4-00AD68AD106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702298" y="1834726"/>
            <a:ext cx="0" cy="2497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981F9FD-D2E7-84A8-1945-A6BD17F0C74A}"/>
              </a:ext>
            </a:extLst>
          </p:cNvPr>
          <p:cNvSpPr/>
          <p:nvPr/>
        </p:nvSpPr>
        <p:spPr>
          <a:xfrm>
            <a:off x="2500697" y="2830409"/>
            <a:ext cx="2403199" cy="4961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トークナイザ処理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FEDB783-B636-FE98-0BD7-1FFC03D938E0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3702297" y="2580641"/>
            <a:ext cx="1" cy="2497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DA9BFEB-B87C-F9FD-A085-87B7CFC126D3}"/>
              </a:ext>
            </a:extLst>
          </p:cNvPr>
          <p:cNvSpPr/>
          <p:nvPr/>
        </p:nvSpPr>
        <p:spPr>
          <a:xfrm>
            <a:off x="2500695" y="3578018"/>
            <a:ext cx="2403199" cy="4961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モデルの取得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540B369-5A6C-4444-890A-29D17C30651F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3702295" y="3326556"/>
            <a:ext cx="2" cy="2514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84F2E05-7930-EF18-5AC9-C1EF42FCF9F7}"/>
              </a:ext>
            </a:extLst>
          </p:cNvPr>
          <p:cNvSpPr/>
          <p:nvPr/>
        </p:nvSpPr>
        <p:spPr>
          <a:xfrm>
            <a:off x="2500694" y="4325627"/>
            <a:ext cx="2403199" cy="4961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タスク用のヘッドを接続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FC37776-5373-A475-BEBF-A36D466EA59B}"/>
              </a:ext>
            </a:extLst>
          </p:cNvPr>
          <p:cNvCxnSpPr>
            <a:cxnSpLocks/>
            <a:stCxn id="25" idx="2"/>
            <a:endCxn id="43" idx="0"/>
          </p:cNvCxnSpPr>
          <p:nvPr/>
        </p:nvCxnSpPr>
        <p:spPr>
          <a:xfrm flipH="1">
            <a:off x="3702294" y="4074165"/>
            <a:ext cx="1" cy="2514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C9281D-9606-3B99-76F4-ECDE10D07767}"/>
              </a:ext>
            </a:extLst>
          </p:cNvPr>
          <p:cNvSpPr/>
          <p:nvPr/>
        </p:nvSpPr>
        <p:spPr>
          <a:xfrm>
            <a:off x="2500694" y="5069848"/>
            <a:ext cx="2403199" cy="4961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トレーニング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5D38BF1-E3B0-C4D4-1B0E-4A08FB642A3E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3702294" y="4821774"/>
            <a:ext cx="0" cy="2480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43D2FF1-A4F7-5D2D-8548-1A61C3A2D738}"/>
              </a:ext>
            </a:extLst>
          </p:cNvPr>
          <p:cNvSpPr/>
          <p:nvPr/>
        </p:nvSpPr>
        <p:spPr>
          <a:xfrm>
            <a:off x="2500694" y="5814069"/>
            <a:ext cx="2403199" cy="4961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保存や推論テストなど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190BF4E-58B1-9936-A89C-35D6FAB2DFA4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>
            <a:off x="3702294" y="5565995"/>
            <a:ext cx="0" cy="2480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8FDBB95A-D345-9FA8-1E9B-5C37DD7D599F}"/>
              </a:ext>
            </a:extLst>
          </p:cNvPr>
          <p:cNvSpPr/>
          <p:nvPr/>
        </p:nvSpPr>
        <p:spPr>
          <a:xfrm>
            <a:off x="5574453" y="513925"/>
            <a:ext cx="4383022" cy="643465"/>
          </a:xfrm>
          <a:prstGeom prst="wedgeRoundRectCallout">
            <a:avLst>
              <a:gd name="adj1" fmla="val -69511"/>
              <a:gd name="adj2" fmla="val 56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解きたいタスクの学習データに使用</a:t>
            </a:r>
            <a:endParaRPr lang="en-US" altLang="ja-JP" sz="1200" dirty="0">
              <a:solidFill>
                <a:schemeClr val="tx1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できそうなものを</a:t>
            </a:r>
            <a:r>
              <a:rPr lang="en-US" altLang="ja-JP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Hugging Face</a:t>
            </a:r>
            <a:r>
              <a:rPr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のページで検索</a:t>
            </a:r>
            <a:endParaRPr lang="en-US" altLang="ja-JP" sz="1200" dirty="0">
              <a:solidFill>
                <a:schemeClr val="tx1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（無ければ自分で作成が必要）</a:t>
            </a:r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08229A80-11E5-21F9-F5BD-551A2DCC3396}"/>
              </a:ext>
            </a:extLst>
          </p:cNvPr>
          <p:cNvSpPr/>
          <p:nvPr/>
        </p:nvSpPr>
        <p:spPr>
          <a:xfrm>
            <a:off x="5574453" y="1264919"/>
            <a:ext cx="4383022" cy="643465"/>
          </a:xfrm>
          <a:prstGeom prst="wedgeRoundRectCallout">
            <a:avLst>
              <a:gd name="adj1" fmla="val -69511"/>
              <a:gd name="adj2" fmla="val 56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使用できそうな事前学習モデルを</a:t>
            </a:r>
            <a:endParaRPr kumimoji="1" lang="en-US" altLang="ja-JP" sz="1200" dirty="0">
              <a:solidFill>
                <a:schemeClr val="tx1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Hugging Face</a:t>
            </a:r>
            <a:r>
              <a:rPr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のページで</a:t>
            </a:r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検索</a:t>
            </a:r>
            <a:endParaRPr kumimoji="1" lang="en-US" altLang="ja-JP" sz="1200" dirty="0">
              <a:solidFill>
                <a:schemeClr val="tx1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入力可能な言語やその性能は要確認</a:t>
            </a:r>
            <a:endParaRPr kumimoji="1" lang="ja-JP" altLang="en-US" sz="1200" dirty="0">
              <a:solidFill>
                <a:schemeClr val="tx1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58" name="吹き出し: 角を丸めた四角形 57">
            <a:extLst>
              <a:ext uri="{FF2B5EF4-FFF2-40B4-BE49-F238E27FC236}">
                <a16:creationId xmlns:a16="http://schemas.microsoft.com/office/drawing/2014/main" id="{3DE21C7C-039B-A776-5B07-5A394F23F80C}"/>
              </a:ext>
            </a:extLst>
          </p:cNvPr>
          <p:cNvSpPr/>
          <p:nvPr/>
        </p:nvSpPr>
        <p:spPr>
          <a:xfrm>
            <a:off x="5574453" y="2015913"/>
            <a:ext cx="4383022" cy="643465"/>
          </a:xfrm>
          <a:prstGeom prst="wedgeRoundRectCallout">
            <a:avLst>
              <a:gd name="adj1" fmla="val -69511"/>
              <a:gd name="adj2" fmla="val 56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トークナイザは事前学習モデルに紐づいているので、合ったものを取得する。</a:t>
            </a:r>
          </a:p>
        </p:txBody>
      </p:sp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16922F5F-850B-1FA3-F6C4-A81EFAAC96F0}"/>
              </a:ext>
            </a:extLst>
          </p:cNvPr>
          <p:cNvSpPr/>
          <p:nvPr/>
        </p:nvSpPr>
        <p:spPr>
          <a:xfrm>
            <a:off x="5574453" y="2808822"/>
            <a:ext cx="4383022" cy="643465"/>
          </a:xfrm>
          <a:prstGeom prst="wedgeRoundRectCallout">
            <a:avLst>
              <a:gd name="adj1" fmla="val -69511"/>
              <a:gd name="adj2" fmla="val 56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データセットをトークナイザで処理</a:t>
            </a:r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89D60AE2-5D09-865D-A76F-E52E02EAE1D6}"/>
              </a:ext>
            </a:extLst>
          </p:cNvPr>
          <p:cNvSpPr/>
          <p:nvPr/>
        </p:nvSpPr>
        <p:spPr>
          <a:xfrm>
            <a:off x="5574453" y="3556431"/>
            <a:ext cx="4383022" cy="643465"/>
          </a:xfrm>
          <a:prstGeom prst="wedgeRoundRectCallout">
            <a:avLst>
              <a:gd name="adj1" fmla="val -69511"/>
              <a:gd name="adj2" fmla="val 56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事前学習モデルを取得</a:t>
            </a:r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CD083A16-5FF2-EA88-E5B7-76096A6CF429}"/>
              </a:ext>
            </a:extLst>
          </p:cNvPr>
          <p:cNvSpPr/>
          <p:nvPr/>
        </p:nvSpPr>
        <p:spPr>
          <a:xfrm>
            <a:off x="5574453" y="4316321"/>
            <a:ext cx="4383022" cy="643465"/>
          </a:xfrm>
          <a:prstGeom prst="wedgeRoundRectCallout">
            <a:avLst>
              <a:gd name="adj1" fmla="val -69511"/>
              <a:gd name="adj2" fmla="val 56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系列を分類するためのヘッドを定義して接続する</a:t>
            </a:r>
            <a:endParaRPr kumimoji="1" lang="en-US" altLang="ja-JP" sz="1200" dirty="0">
              <a:solidFill>
                <a:schemeClr val="tx1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典型的なタスクであれば事前に定義されたものを</a:t>
            </a:r>
            <a:endParaRPr lang="en-US" altLang="ja-JP" sz="1200" dirty="0">
              <a:solidFill>
                <a:schemeClr val="tx1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使用することも可能</a:t>
            </a: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052C129D-C2E5-B7D4-D4F4-DA09DDEF72CB}"/>
              </a:ext>
            </a:extLst>
          </p:cNvPr>
          <p:cNvSpPr/>
          <p:nvPr/>
        </p:nvSpPr>
        <p:spPr>
          <a:xfrm>
            <a:off x="5574453" y="5076211"/>
            <a:ext cx="4383022" cy="643465"/>
          </a:xfrm>
          <a:prstGeom prst="wedgeRoundRectCallout">
            <a:avLst>
              <a:gd name="adj1" fmla="val -69511"/>
              <a:gd name="adj2" fmla="val 56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トレーニングの実行</a:t>
            </a: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0832775-E9E1-8ADA-F8ED-53AA6202AAB0}"/>
              </a:ext>
            </a:extLst>
          </p:cNvPr>
          <p:cNvSpPr/>
          <p:nvPr/>
        </p:nvSpPr>
        <p:spPr>
          <a:xfrm>
            <a:off x="5574453" y="5811557"/>
            <a:ext cx="4383022" cy="643465"/>
          </a:xfrm>
          <a:prstGeom prst="wedgeRoundRectCallout">
            <a:avLst>
              <a:gd name="adj1" fmla="val -69511"/>
              <a:gd name="adj2" fmla="val 56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モデルの保存や性能評価・推論テストなど</a:t>
            </a:r>
          </a:p>
        </p:txBody>
      </p:sp>
    </p:spTree>
    <p:extLst>
      <p:ext uri="{BB962C8B-B14F-4D97-AF65-F5344CB8AC3E}">
        <p14:creationId xmlns:p14="http://schemas.microsoft.com/office/powerpoint/2010/main" val="312183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FCA370-38D3-FE77-4483-F5C84234F34C}"/>
              </a:ext>
            </a:extLst>
          </p:cNvPr>
          <p:cNvSpPr/>
          <p:nvPr/>
        </p:nvSpPr>
        <p:spPr>
          <a:xfrm>
            <a:off x="2262964" y="655093"/>
            <a:ext cx="2841299" cy="41352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73FFBF4-098E-FADA-D31A-BAE72E0484B0}"/>
              </a:ext>
            </a:extLst>
          </p:cNvPr>
          <p:cNvSpPr/>
          <p:nvPr/>
        </p:nvSpPr>
        <p:spPr>
          <a:xfrm>
            <a:off x="2473606" y="1386838"/>
            <a:ext cx="2403199" cy="4961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tokenizer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BFCD10-0A49-CB30-14FA-40AC378D3DB5}"/>
              </a:ext>
            </a:extLst>
          </p:cNvPr>
          <p:cNvSpPr/>
          <p:nvPr/>
        </p:nvSpPr>
        <p:spPr>
          <a:xfrm>
            <a:off x="2473605" y="2494277"/>
            <a:ext cx="2403199" cy="4961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事前学習モデル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E402CF-8130-879D-C063-C67DC5E84A34}"/>
              </a:ext>
            </a:extLst>
          </p:cNvPr>
          <p:cNvSpPr/>
          <p:nvPr/>
        </p:nvSpPr>
        <p:spPr>
          <a:xfrm>
            <a:off x="2473605" y="3601716"/>
            <a:ext cx="2403199" cy="496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分類ヘッド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B99AB31C-7C8D-7B86-2A11-405CD469861B}"/>
              </a:ext>
            </a:extLst>
          </p:cNvPr>
          <p:cNvSpPr/>
          <p:nvPr/>
        </p:nvSpPr>
        <p:spPr>
          <a:xfrm>
            <a:off x="3137059" y="1944790"/>
            <a:ext cx="1076290" cy="48768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数値化された系列データ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52B8104-7C8E-1169-715A-A9C6D703B769}"/>
              </a:ext>
            </a:extLst>
          </p:cNvPr>
          <p:cNvSpPr/>
          <p:nvPr/>
        </p:nvSpPr>
        <p:spPr>
          <a:xfrm>
            <a:off x="3137059" y="3052229"/>
            <a:ext cx="1076290" cy="48768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隠れ状態のベクトル系列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64994-0960-8309-CAA0-A4801ED905C7}"/>
              </a:ext>
            </a:extLst>
          </p:cNvPr>
          <p:cNvSpPr/>
          <p:nvPr/>
        </p:nvSpPr>
        <p:spPr>
          <a:xfrm>
            <a:off x="3137059" y="4159668"/>
            <a:ext cx="1076290" cy="48768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各クラスの確率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E22F14F8-81F5-4B40-90ED-6BB3466D9A10}"/>
              </a:ext>
            </a:extLst>
          </p:cNvPr>
          <p:cNvSpPr/>
          <p:nvPr/>
        </p:nvSpPr>
        <p:spPr>
          <a:xfrm>
            <a:off x="3137059" y="837351"/>
            <a:ext cx="1076290" cy="48768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テキストデータ</a:t>
            </a:r>
          </a:p>
        </p:txBody>
      </p:sp>
    </p:spTree>
    <p:extLst>
      <p:ext uri="{BB962C8B-B14F-4D97-AF65-F5344CB8AC3E}">
        <p14:creationId xmlns:p14="http://schemas.microsoft.com/office/powerpoint/2010/main" val="150963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160</Words>
  <Application>Microsoft Office PowerPoint</Application>
  <PresentationFormat>ワイド画面</PresentationFormat>
  <Paragraphs>31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HackGen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祥吾</dc:creator>
  <cp:lastModifiedBy>中村 祥吾</cp:lastModifiedBy>
  <cp:revision>8</cp:revision>
  <dcterms:created xsi:type="dcterms:W3CDTF">2022-09-14T05:29:14Z</dcterms:created>
  <dcterms:modified xsi:type="dcterms:W3CDTF">2022-09-21T10:35:53Z</dcterms:modified>
</cp:coreProperties>
</file>