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7" r:id="rId2"/>
    <p:sldId id="258" r:id="rId3"/>
    <p:sldId id="259" r:id="rId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282" y="3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6F5533-4150-46E8-A35F-900E5F72154F}" type="datetimeFigureOut">
              <a:rPr kumimoji="1" lang="ja-JP" altLang="en-US" smtClean="0"/>
              <a:t>2022/9/23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44981-83E7-4331-8977-33A764729477}" type="slidenum">
              <a:rPr kumimoji="1" lang="ja-JP" altLang="en-US" smtClean="0"/>
              <a:t>‹#›</a:t>
            </a:fld>
            <a:endParaRPr kumimoji="1" lang="ja-JP" altLang="en-US"/>
          </a:p>
        </p:txBody>
      </p:sp>
    </p:spTree>
    <p:extLst>
      <p:ext uri="{BB962C8B-B14F-4D97-AF65-F5344CB8AC3E}">
        <p14:creationId xmlns:p14="http://schemas.microsoft.com/office/powerpoint/2010/main" val="44286668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3F44981-83E7-4331-8977-33A764729477}" type="slidenum">
              <a:rPr kumimoji="1" lang="ja-JP" altLang="en-US" smtClean="0"/>
              <a:t>1</a:t>
            </a:fld>
            <a:endParaRPr kumimoji="1" lang="ja-JP" altLang="en-US"/>
          </a:p>
        </p:txBody>
      </p:sp>
    </p:spTree>
    <p:extLst>
      <p:ext uri="{BB962C8B-B14F-4D97-AF65-F5344CB8AC3E}">
        <p14:creationId xmlns:p14="http://schemas.microsoft.com/office/powerpoint/2010/main" val="2521987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3F44981-83E7-4331-8977-33A764729477}" type="slidenum">
              <a:rPr kumimoji="1" lang="ja-JP" altLang="en-US" smtClean="0"/>
              <a:t>2</a:t>
            </a:fld>
            <a:endParaRPr kumimoji="1" lang="ja-JP" altLang="en-US"/>
          </a:p>
        </p:txBody>
      </p:sp>
    </p:spTree>
    <p:extLst>
      <p:ext uri="{BB962C8B-B14F-4D97-AF65-F5344CB8AC3E}">
        <p14:creationId xmlns:p14="http://schemas.microsoft.com/office/powerpoint/2010/main" val="2244511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3F44981-83E7-4331-8977-33A764729477}" type="slidenum">
              <a:rPr kumimoji="1" lang="ja-JP" altLang="en-US" smtClean="0"/>
              <a:t>3</a:t>
            </a:fld>
            <a:endParaRPr kumimoji="1" lang="ja-JP" altLang="en-US"/>
          </a:p>
        </p:txBody>
      </p:sp>
    </p:spTree>
    <p:extLst>
      <p:ext uri="{BB962C8B-B14F-4D97-AF65-F5344CB8AC3E}">
        <p14:creationId xmlns:p14="http://schemas.microsoft.com/office/powerpoint/2010/main" val="2291610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B03DDC-9401-A04B-79D3-4D8BC93B53A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0C13853-BEB1-DA3A-ED6C-EBDADDAA48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CFCDDA6-EC5B-6CE2-3E0F-2404C0556692}"/>
              </a:ext>
            </a:extLst>
          </p:cNvPr>
          <p:cNvSpPr>
            <a:spLocks noGrp="1"/>
          </p:cNvSpPr>
          <p:nvPr>
            <p:ph type="dt" sz="half" idx="10"/>
          </p:nvPr>
        </p:nvSpPr>
        <p:spPr/>
        <p:txBody>
          <a:bodyPr/>
          <a:lstStyle/>
          <a:p>
            <a:fld id="{C9BA79A4-F707-4055-9386-EBB137671005}" type="datetimeFigureOut">
              <a:rPr kumimoji="1" lang="ja-JP" altLang="en-US" smtClean="0"/>
              <a:t>2022/9/23</a:t>
            </a:fld>
            <a:endParaRPr kumimoji="1" lang="ja-JP" altLang="en-US"/>
          </a:p>
        </p:txBody>
      </p:sp>
      <p:sp>
        <p:nvSpPr>
          <p:cNvPr id="5" name="フッター プレースホルダー 4">
            <a:extLst>
              <a:ext uri="{FF2B5EF4-FFF2-40B4-BE49-F238E27FC236}">
                <a16:creationId xmlns:a16="http://schemas.microsoft.com/office/drawing/2014/main" id="{A7417030-C6B6-A2E3-D88B-31C889367BA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790A51-32DF-411F-995B-3E3EB6493993}"/>
              </a:ext>
            </a:extLst>
          </p:cNvPr>
          <p:cNvSpPr>
            <a:spLocks noGrp="1"/>
          </p:cNvSpPr>
          <p:nvPr>
            <p:ph type="sldNum" sz="quarter" idx="12"/>
          </p:nvPr>
        </p:nvSpPr>
        <p:spPr/>
        <p:txBody>
          <a:bodyPr/>
          <a:lstStyle/>
          <a:p>
            <a:fld id="{590206BD-167A-415D-AE73-B5237F6C89E2}" type="slidenum">
              <a:rPr kumimoji="1" lang="ja-JP" altLang="en-US" smtClean="0"/>
              <a:t>‹#›</a:t>
            </a:fld>
            <a:endParaRPr kumimoji="1" lang="ja-JP" altLang="en-US"/>
          </a:p>
        </p:txBody>
      </p:sp>
    </p:spTree>
    <p:extLst>
      <p:ext uri="{BB962C8B-B14F-4D97-AF65-F5344CB8AC3E}">
        <p14:creationId xmlns:p14="http://schemas.microsoft.com/office/powerpoint/2010/main" val="1230660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5D3BA2-AF7D-3FC4-D0EB-180A9F048E1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9E5AEE3-922F-B4F8-F674-C5821EDBF03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7A63878-694E-7899-03CF-D984C987A516}"/>
              </a:ext>
            </a:extLst>
          </p:cNvPr>
          <p:cNvSpPr>
            <a:spLocks noGrp="1"/>
          </p:cNvSpPr>
          <p:nvPr>
            <p:ph type="dt" sz="half" idx="10"/>
          </p:nvPr>
        </p:nvSpPr>
        <p:spPr/>
        <p:txBody>
          <a:bodyPr/>
          <a:lstStyle/>
          <a:p>
            <a:fld id="{C9BA79A4-F707-4055-9386-EBB137671005}" type="datetimeFigureOut">
              <a:rPr kumimoji="1" lang="ja-JP" altLang="en-US" smtClean="0"/>
              <a:t>2022/9/23</a:t>
            </a:fld>
            <a:endParaRPr kumimoji="1" lang="ja-JP" altLang="en-US"/>
          </a:p>
        </p:txBody>
      </p:sp>
      <p:sp>
        <p:nvSpPr>
          <p:cNvPr id="5" name="フッター プレースホルダー 4">
            <a:extLst>
              <a:ext uri="{FF2B5EF4-FFF2-40B4-BE49-F238E27FC236}">
                <a16:creationId xmlns:a16="http://schemas.microsoft.com/office/drawing/2014/main" id="{CA07FE2A-A19B-7CB9-08E2-913A680353F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E1F8D79-5422-3013-DC9F-1E48C630D74F}"/>
              </a:ext>
            </a:extLst>
          </p:cNvPr>
          <p:cNvSpPr>
            <a:spLocks noGrp="1"/>
          </p:cNvSpPr>
          <p:nvPr>
            <p:ph type="sldNum" sz="quarter" idx="12"/>
          </p:nvPr>
        </p:nvSpPr>
        <p:spPr/>
        <p:txBody>
          <a:bodyPr/>
          <a:lstStyle/>
          <a:p>
            <a:fld id="{590206BD-167A-415D-AE73-B5237F6C89E2}" type="slidenum">
              <a:rPr kumimoji="1" lang="ja-JP" altLang="en-US" smtClean="0"/>
              <a:t>‹#›</a:t>
            </a:fld>
            <a:endParaRPr kumimoji="1" lang="ja-JP" altLang="en-US"/>
          </a:p>
        </p:txBody>
      </p:sp>
    </p:spTree>
    <p:extLst>
      <p:ext uri="{BB962C8B-B14F-4D97-AF65-F5344CB8AC3E}">
        <p14:creationId xmlns:p14="http://schemas.microsoft.com/office/powerpoint/2010/main" val="739259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E3303FC-9228-6394-18E1-D8976C3C868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2932F8B-9DDB-DD4B-E0D6-8B5FA427892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AAB48BA-D6A8-3D95-5470-649B54744D4B}"/>
              </a:ext>
            </a:extLst>
          </p:cNvPr>
          <p:cNvSpPr>
            <a:spLocks noGrp="1"/>
          </p:cNvSpPr>
          <p:nvPr>
            <p:ph type="dt" sz="half" idx="10"/>
          </p:nvPr>
        </p:nvSpPr>
        <p:spPr/>
        <p:txBody>
          <a:bodyPr/>
          <a:lstStyle/>
          <a:p>
            <a:fld id="{C9BA79A4-F707-4055-9386-EBB137671005}" type="datetimeFigureOut">
              <a:rPr kumimoji="1" lang="ja-JP" altLang="en-US" smtClean="0"/>
              <a:t>2022/9/23</a:t>
            </a:fld>
            <a:endParaRPr kumimoji="1" lang="ja-JP" altLang="en-US"/>
          </a:p>
        </p:txBody>
      </p:sp>
      <p:sp>
        <p:nvSpPr>
          <p:cNvPr id="5" name="フッター プレースホルダー 4">
            <a:extLst>
              <a:ext uri="{FF2B5EF4-FFF2-40B4-BE49-F238E27FC236}">
                <a16:creationId xmlns:a16="http://schemas.microsoft.com/office/drawing/2014/main" id="{6CA81FF4-2849-E15E-DA0E-1167D318D78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7754F8F-54DD-9EBD-C1C9-F80D967B3E1E}"/>
              </a:ext>
            </a:extLst>
          </p:cNvPr>
          <p:cNvSpPr>
            <a:spLocks noGrp="1"/>
          </p:cNvSpPr>
          <p:nvPr>
            <p:ph type="sldNum" sz="quarter" idx="12"/>
          </p:nvPr>
        </p:nvSpPr>
        <p:spPr/>
        <p:txBody>
          <a:bodyPr/>
          <a:lstStyle/>
          <a:p>
            <a:fld id="{590206BD-167A-415D-AE73-B5237F6C89E2}" type="slidenum">
              <a:rPr kumimoji="1" lang="ja-JP" altLang="en-US" smtClean="0"/>
              <a:t>‹#›</a:t>
            </a:fld>
            <a:endParaRPr kumimoji="1" lang="ja-JP" altLang="en-US"/>
          </a:p>
        </p:txBody>
      </p:sp>
    </p:spTree>
    <p:extLst>
      <p:ext uri="{BB962C8B-B14F-4D97-AF65-F5344CB8AC3E}">
        <p14:creationId xmlns:p14="http://schemas.microsoft.com/office/powerpoint/2010/main" val="3845247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145069-D71E-4318-28BB-F7A9A82A5A5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BAC7C7-445F-4E47-74FC-200B291779C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35FFF65-735C-9E8F-6BCB-086566B975D1}"/>
              </a:ext>
            </a:extLst>
          </p:cNvPr>
          <p:cNvSpPr>
            <a:spLocks noGrp="1"/>
          </p:cNvSpPr>
          <p:nvPr>
            <p:ph type="dt" sz="half" idx="10"/>
          </p:nvPr>
        </p:nvSpPr>
        <p:spPr/>
        <p:txBody>
          <a:bodyPr/>
          <a:lstStyle/>
          <a:p>
            <a:fld id="{C9BA79A4-F707-4055-9386-EBB137671005}" type="datetimeFigureOut">
              <a:rPr kumimoji="1" lang="ja-JP" altLang="en-US" smtClean="0"/>
              <a:t>2022/9/23</a:t>
            </a:fld>
            <a:endParaRPr kumimoji="1" lang="ja-JP" altLang="en-US"/>
          </a:p>
        </p:txBody>
      </p:sp>
      <p:sp>
        <p:nvSpPr>
          <p:cNvPr id="5" name="フッター プレースホルダー 4">
            <a:extLst>
              <a:ext uri="{FF2B5EF4-FFF2-40B4-BE49-F238E27FC236}">
                <a16:creationId xmlns:a16="http://schemas.microsoft.com/office/drawing/2014/main" id="{CEBDB31D-42A2-AEAA-69BB-B1843B3C903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924B2E2-401B-BEF2-A720-C94751F243B6}"/>
              </a:ext>
            </a:extLst>
          </p:cNvPr>
          <p:cNvSpPr>
            <a:spLocks noGrp="1"/>
          </p:cNvSpPr>
          <p:nvPr>
            <p:ph type="sldNum" sz="quarter" idx="12"/>
          </p:nvPr>
        </p:nvSpPr>
        <p:spPr/>
        <p:txBody>
          <a:bodyPr/>
          <a:lstStyle/>
          <a:p>
            <a:fld id="{590206BD-167A-415D-AE73-B5237F6C89E2}" type="slidenum">
              <a:rPr kumimoji="1" lang="ja-JP" altLang="en-US" smtClean="0"/>
              <a:t>‹#›</a:t>
            </a:fld>
            <a:endParaRPr kumimoji="1" lang="ja-JP" altLang="en-US"/>
          </a:p>
        </p:txBody>
      </p:sp>
    </p:spTree>
    <p:extLst>
      <p:ext uri="{BB962C8B-B14F-4D97-AF65-F5344CB8AC3E}">
        <p14:creationId xmlns:p14="http://schemas.microsoft.com/office/powerpoint/2010/main" val="1799640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333728-9BFA-18DF-6574-BF063A1FB84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786D419-081F-4F75-F812-7295F37731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9EE415F-DD56-1666-7020-DC97E2DAD35A}"/>
              </a:ext>
            </a:extLst>
          </p:cNvPr>
          <p:cNvSpPr>
            <a:spLocks noGrp="1"/>
          </p:cNvSpPr>
          <p:nvPr>
            <p:ph type="dt" sz="half" idx="10"/>
          </p:nvPr>
        </p:nvSpPr>
        <p:spPr/>
        <p:txBody>
          <a:bodyPr/>
          <a:lstStyle/>
          <a:p>
            <a:fld id="{C9BA79A4-F707-4055-9386-EBB137671005}" type="datetimeFigureOut">
              <a:rPr kumimoji="1" lang="ja-JP" altLang="en-US" smtClean="0"/>
              <a:t>2022/9/23</a:t>
            </a:fld>
            <a:endParaRPr kumimoji="1" lang="ja-JP" altLang="en-US"/>
          </a:p>
        </p:txBody>
      </p:sp>
      <p:sp>
        <p:nvSpPr>
          <p:cNvPr id="5" name="フッター プレースホルダー 4">
            <a:extLst>
              <a:ext uri="{FF2B5EF4-FFF2-40B4-BE49-F238E27FC236}">
                <a16:creationId xmlns:a16="http://schemas.microsoft.com/office/drawing/2014/main" id="{6D10DD5F-7056-28D8-767C-DA967EB2208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7FF620-042C-D1C2-8E21-AEB134A179A8}"/>
              </a:ext>
            </a:extLst>
          </p:cNvPr>
          <p:cNvSpPr>
            <a:spLocks noGrp="1"/>
          </p:cNvSpPr>
          <p:nvPr>
            <p:ph type="sldNum" sz="quarter" idx="12"/>
          </p:nvPr>
        </p:nvSpPr>
        <p:spPr/>
        <p:txBody>
          <a:bodyPr/>
          <a:lstStyle/>
          <a:p>
            <a:fld id="{590206BD-167A-415D-AE73-B5237F6C89E2}" type="slidenum">
              <a:rPr kumimoji="1" lang="ja-JP" altLang="en-US" smtClean="0"/>
              <a:t>‹#›</a:t>
            </a:fld>
            <a:endParaRPr kumimoji="1" lang="ja-JP" altLang="en-US"/>
          </a:p>
        </p:txBody>
      </p:sp>
    </p:spTree>
    <p:extLst>
      <p:ext uri="{BB962C8B-B14F-4D97-AF65-F5344CB8AC3E}">
        <p14:creationId xmlns:p14="http://schemas.microsoft.com/office/powerpoint/2010/main" val="3719572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A38EDB-6342-8B9B-5E54-C2F23CBA99C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CE8F2ED-A016-B81D-2650-BE0D7D6199E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1B15F01-5A52-0992-CAC3-2D277FA9FFC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D9A8230-853B-D5A4-FE8F-D49918A936A7}"/>
              </a:ext>
            </a:extLst>
          </p:cNvPr>
          <p:cNvSpPr>
            <a:spLocks noGrp="1"/>
          </p:cNvSpPr>
          <p:nvPr>
            <p:ph type="dt" sz="half" idx="10"/>
          </p:nvPr>
        </p:nvSpPr>
        <p:spPr/>
        <p:txBody>
          <a:bodyPr/>
          <a:lstStyle/>
          <a:p>
            <a:fld id="{C9BA79A4-F707-4055-9386-EBB137671005}" type="datetimeFigureOut">
              <a:rPr kumimoji="1" lang="ja-JP" altLang="en-US" smtClean="0"/>
              <a:t>2022/9/23</a:t>
            </a:fld>
            <a:endParaRPr kumimoji="1" lang="ja-JP" altLang="en-US"/>
          </a:p>
        </p:txBody>
      </p:sp>
      <p:sp>
        <p:nvSpPr>
          <p:cNvPr id="6" name="フッター プレースホルダー 5">
            <a:extLst>
              <a:ext uri="{FF2B5EF4-FFF2-40B4-BE49-F238E27FC236}">
                <a16:creationId xmlns:a16="http://schemas.microsoft.com/office/drawing/2014/main" id="{4A27591F-6DF4-BE2B-30D4-902A9C18944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0E0425F-84BD-8744-B2D2-6B6F652313FF}"/>
              </a:ext>
            </a:extLst>
          </p:cNvPr>
          <p:cNvSpPr>
            <a:spLocks noGrp="1"/>
          </p:cNvSpPr>
          <p:nvPr>
            <p:ph type="sldNum" sz="quarter" idx="12"/>
          </p:nvPr>
        </p:nvSpPr>
        <p:spPr/>
        <p:txBody>
          <a:bodyPr/>
          <a:lstStyle/>
          <a:p>
            <a:fld id="{590206BD-167A-415D-AE73-B5237F6C89E2}" type="slidenum">
              <a:rPr kumimoji="1" lang="ja-JP" altLang="en-US" smtClean="0"/>
              <a:t>‹#›</a:t>
            </a:fld>
            <a:endParaRPr kumimoji="1" lang="ja-JP" altLang="en-US"/>
          </a:p>
        </p:txBody>
      </p:sp>
    </p:spTree>
    <p:extLst>
      <p:ext uri="{BB962C8B-B14F-4D97-AF65-F5344CB8AC3E}">
        <p14:creationId xmlns:p14="http://schemas.microsoft.com/office/powerpoint/2010/main" val="362705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F5F024-B8D9-3C82-1084-3DC21B0C8C5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7BA5923-9540-486E-5BB4-91BE75FDB9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BE68A55-6567-B8F9-9199-023FBCCBF18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4CB03D4-F287-778E-9E9F-CCE9865C7C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65EFA94-D07C-BC4C-CB4F-11461E9F8D0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AD8B725-A99A-301E-CA30-CC1DB48FFDB9}"/>
              </a:ext>
            </a:extLst>
          </p:cNvPr>
          <p:cNvSpPr>
            <a:spLocks noGrp="1"/>
          </p:cNvSpPr>
          <p:nvPr>
            <p:ph type="dt" sz="half" idx="10"/>
          </p:nvPr>
        </p:nvSpPr>
        <p:spPr/>
        <p:txBody>
          <a:bodyPr/>
          <a:lstStyle/>
          <a:p>
            <a:fld id="{C9BA79A4-F707-4055-9386-EBB137671005}" type="datetimeFigureOut">
              <a:rPr kumimoji="1" lang="ja-JP" altLang="en-US" smtClean="0"/>
              <a:t>2022/9/23</a:t>
            </a:fld>
            <a:endParaRPr kumimoji="1" lang="ja-JP" altLang="en-US"/>
          </a:p>
        </p:txBody>
      </p:sp>
      <p:sp>
        <p:nvSpPr>
          <p:cNvPr id="8" name="フッター プレースホルダー 7">
            <a:extLst>
              <a:ext uri="{FF2B5EF4-FFF2-40B4-BE49-F238E27FC236}">
                <a16:creationId xmlns:a16="http://schemas.microsoft.com/office/drawing/2014/main" id="{B77027AC-1165-4FE6-964C-28D610CE721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4E97A75-33D8-075A-EAF1-A1C0953C69A7}"/>
              </a:ext>
            </a:extLst>
          </p:cNvPr>
          <p:cNvSpPr>
            <a:spLocks noGrp="1"/>
          </p:cNvSpPr>
          <p:nvPr>
            <p:ph type="sldNum" sz="quarter" idx="12"/>
          </p:nvPr>
        </p:nvSpPr>
        <p:spPr/>
        <p:txBody>
          <a:bodyPr/>
          <a:lstStyle/>
          <a:p>
            <a:fld id="{590206BD-167A-415D-AE73-B5237F6C89E2}" type="slidenum">
              <a:rPr kumimoji="1" lang="ja-JP" altLang="en-US" smtClean="0"/>
              <a:t>‹#›</a:t>
            </a:fld>
            <a:endParaRPr kumimoji="1" lang="ja-JP" altLang="en-US"/>
          </a:p>
        </p:txBody>
      </p:sp>
    </p:spTree>
    <p:extLst>
      <p:ext uri="{BB962C8B-B14F-4D97-AF65-F5344CB8AC3E}">
        <p14:creationId xmlns:p14="http://schemas.microsoft.com/office/powerpoint/2010/main" val="996371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4B88B1-45C8-5047-CAC9-F5CB9023C70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866FF43-6494-9CEF-380E-76C7314E3691}"/>
              </a:ext>
            </a:extLst>
          </p:cNvPr>
          <p:cNvSpPr>
            <a:spLocks noGrp="1"/>
          </p:cNvSpPr>
          <p:nvPr>
            <p:ph type="dt" sz="half" idx="10"/>
          </p:nvPr>
        </p:nvSpPr>
        <p:spPr/>
        <p:txBody>
          <a:bodyPr/>
          <a:lstStyle/>
          <a:p>
            <a:fld id="{C9BA79A4-F707-4055-9386-EBB137671005}" type="datetimeFigureOut">
              <a:rPr kumimoji="1" lang="ja-JP" altLang="en-US" smtClean="0"/>
              <a:t>2022/9/23</a:t>
            </a:fld>
            <a:endParaRPr kumimoji="1" lang="ja-JP" altLang="en-US"/>
          </a:p>
        </p:txBody>
      </p:sp>
      <p:sp>
        <p:nvSpPr>
          <p:cNvPr id="4" name="フッター プレースホルダー 3">
            <a:extLst>
              <a:ext uri="{FF2B5EF4-FFF2-40B4-BE49-F238E27FC236}">
                <a16:creationId xmlns:a16="http://schemas.microsoft.com/office/drawing/2014/main" id="{5FF8D7E9-591A-0B7F-BD6A-FE5236CD2E8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CD8B933-96D6-2A49-23A9-8D205391C3D2}"/>
              </a:ext>
            </a:extLst>
          </p:cNvPr>
          <p:cNvSpPr>
            <a:spLocks noGrp="1"/>
          </p:cNvSpPr>
          <p:nvPr>
            <p:ph type="sldNum" sz="quarter" idx="12"/>
          </p:nvPr>
        </p:nvSpPr>
        <p:spPr/>
        <p:txBody>
          <a:bodyPr/>
          <a:lstStyle/>
          <a:p>
            <a:fld id="{590206BD-167A-415D-AE73-B5237F6C89E2}" type="slidenum">
              <a:rPr kumimoji="1" lang="ja-JP" altLang="en-US" smtClean="0"/>
              <a:t>‹#›</a:t>
            </a:fld>
            <a:endParaRPr kumimoji="1" lang="ja-JP" altLang="en-US"/>
          </a:p>
        </p:txBody>
      </p:sp>
    </p:spTree>
    <p:extLst>
      <p:ext uri="{BB962C8B-B14F-4D97-AF65-F5344CB8AC3E}">
        <p14:creationId xmlns:p14="http://schemas.microsoft.com/office/powerpoint/2010/main" val="2693385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E307539-BC00-D102-FD43-9879A86E0062}"/>
              </a:ext>
            </a:extLst>
          </p:cNvPr>
          <p:cNvSpPr>
            <a:spLocks noGrp="1"/>
          </p:cNvSpPr>
          <p:nvPr>
            <p:ph type="dt" sz="half" idx="10"/>
          </p:nvPr>
        </p:nvSpPr>
        <p:spPr/>
        <p:txBody>
          <a:bodyPr/>
          <a:lstStyle/>
          <a:p>
            <a:fld id="{C9BA79A4-F707-4055-9386-EBB137671005}" type="datetimeFigureOut">
              <a:rPr kumimoji="1" lang="ja-JP" altLang="en-US" smtClean="0"/>
              <a:t>2022/9/23</a:t>
            </a:fld>
            <a:endParaRPr kumimoji="1" lang="ja-JP" altLang="en-US"/>
          </a:p>
        </p:txBody>
      </p:sp>
      <p:sp>
        <p:nvSpPr>
          <p:cNvPr id="3" name="フッター プレースホルダー 2">
            <a:extLst>
              <a:ext uri="{FF2B5EF4-FFF2-40B4-BE49-F238E27FC236}">
                <a16:creationId xmlns:a16="http://schemas.microsoft.com/office/drawing/2014/main" id="{7F115B83-D74D-E379-5A81-23CD61095FE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FCDCCAE-AA67-9C5B-286E-6C93F3AA3F8B}"/>
              </a:ext>
            </a:extLst>
          </p:cNvPr>
          <p:cNvSpPr>
            <a:spLocks noGrp="1"/>
          </p:cNvSpPr>
          <p:nvPr>
            <p:ph type="sldNum" sz="quarter" idx="12"/>
          </p:nvPr>
        </p:nvSpPr>
        <p:spPr/>
        <p:txBody>
          <a:bodyPr/>
          <a:lstStyle/>
          <a:p>
            <a:fld id="{590206BD-167A-415D-AE73-B5237F6C89E2}" type="slidenum">
              <a:rPr kumimoji="1" lang="ja-JP" altLang="en-US" smtClean="0"/>
              <a:t>‹#›</a:t>
            </a:fld>
            <a:endParaRPr kumimoji="1" lang="ja-JP" altLang="en-US"/>
          </a:p>
        </p:txBody>
      </p:sp>
    </p:spTree>
    <p:extLst>
      <p:ext uri="{BB962C8B-B14F-4D97-AF65-F5344CB8AC3E}">
        <p14:creationId xmlns:p14="http://schemas.microsoft.com/office/powerpoint/2010/main" val="2314694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F969D5-6644-3F35-7984-A0B8A1510DA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318F464-D95E-233F-1520-20D706DB40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28853C6-108A-D988-62A4-2B8A9A14A3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1E38FD5-E799-305A-B45D-1B114CBD9692}"/>
              </a:ext>
            </a:extLst>
          </p:cNvPr>
          <p:cNvSpPr>
            <a:spLocks noGrp="1"/>
          </p:cNvSpPr>
          <p:nvPr>
            <p:ph type="dt" sz="half" idx="10"/>
          </p:nvPr>
        </p:nvSpPr>
        <p:spPr/>
        <p:txBody>
          <a:bodyPr/>
          <a:lstStyle/>
          <a:p>
            <a:fld id="{C9BA79A4-F707-4055-9386-EBB137671005}" type="datetimeFigureOut">
              <a:rPr kumimoji="1" lang="ja-JP" altLang="en-US" smtClean="0"/>
              <a:t>2022/9/23</a:t>
            </a:fld>
            <a:endParaRPr kumimoji="1" lang="ja-JP" altLang="en-US"/>
          </a:p>
        </p:txBody>
      </p:sp>
      <p:sp>
        <p:nvSpPr>
          <p:cNvPr id="6" name="フッター プレースホルダー 5">
            <a:extLst>
              <a:ext uri="{FF2B5EF4-FFF2-40B4-BE49-F238E27FC236}">
                <a16:creationId xmlns:a16="http://schemas.microsoft.com/office/drawing/2014/main" id="{AEABE919-854C-89E2-E206-8C4C8E18209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7BF2C45-7CD0-B600-EF8F-50658B26A072}"/>
              </a:ext>
            </a:extLst>
          </p:cNvPr>
          <p:cNvSpPr>
            <a:spLocks noGrp="1"/>
          </p:cNvSpPr>
          <p:nvPr>
            <p:ph type="sldNum" sz="quarter" idx="12"/>
          </p:nvPr>
        </p:nvSpPr>
        <p:spPr/>
        <p:txBody>
          <a:bodyPr/>
          <a:lstStyle/>
          <a:p>
            <a:fld id="{590206BD-167A-415D-AE73-B5237F6C89E2}" type="slidenum">
              <a:rPr kumimoji="1" lang="ja-JP" altLang="en-US" smtClean="0"/>
              <a:t>‹#›</a:t>
            </a:fld>
            <a:endParaRPr kumimoji="1" lang="ja-JP" altLang="en-US"/>
          </a:p>
        </p:txBody>
      </p:sp>
    </p:spTree>
    <p:extLst>
      <p:ext uri="{BB962C8B-B14F-4D97-AF65-F5344CB8AC3E}">
        <p14:creationId xmlns:p14="http://schemas.microsoft.com/office/powerpoint/2010/main" val="3350415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26109C-D1B0-2CF7-8D11-CF5E8DCC62D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3E20F16-DBCC-78FC-368E-B277D0ACCB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19B35F0-C4AB-04B5-B35B-2AA98607B8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C0AA718-1382-B4E0-E8D8-3619D9C1AB36}"/>
              </a:ext>
            </a:extLst>
          </p:cNvPr>
          <p:cNvSpPr>
            <a:spLocks noGrp="1"/>
          </p:cNvSpPr>
          <p:nvPr>
            <p:ph type="dt" sz="half" idx="10"/>
          </p:nvPr>
        </p:nvSpPr>
        <p:spPr/>
        <p:txBody>
          <a:bodyPr/>
          <a:lstStyle/>
          <a:p>
            <a:fld id="{C9BA79A4-F707-4055-9386-EBB137671005}" type="datetimeFigureOut">
              <a:rPr kumimoji="1" lang="ja-JP" altLang="en-US" smtClean="0"/>
              <a:t>2022/9/23</a:t>
            </a:fld>
            <a:endParaRPr kumimoji="1" lang="ja-JP" altLang="en-US"/>
          </a:p>
        </p:txBody>
      </p:sp>
      <p:sp>
        <p:nvSpPr>
          <p:cNvPr id="6" name="フッター プレースホルダー 5">
            <a:extLst>
              <a:ext uri="{FF2B5EF4-FFF2-40B4-BE49-F238E27FC236}">
                <a16:creationId xmlns:a16="http://schemas.microsoft.com/office/drawing/2014/main" id="{882DFC8B-F571-CA85-804A-5FC4480C902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74753A0-312C-DFBD-9D9A-CCDDED92808D}"/>
              </a:ext>
            </a:extLst>
          </p:cNvPr>
          <p:cNvSpPr>
            <a:spLocks noGrp="1"/>
          </p:cNvSpPr>
          <p:nvPr>
            <p:ph type="sldNum" sz="quarter" idx="12"/>
          </p:nvPr>
        </p:nvSpPr>
        <p:spPr/>
        <p:txBody>
          <a:bodyPr/>
          <a:lstStyle/>
          <a:p>
            <a:fld id="{590206BD-167A-415D-AE73-B5237F6C89E2}" type="slidenum">
              <a:rPr kumimoji="1" lang="ja-JP" altLang="en-US" smtClean="0"/>
              <a:t>‹#›</a:t>
            </a:fld>
            <a:endParaRPr kumimoji="1" lang="ja-JP" altLang="en-US"/>
          </a:p>
        </p:txBody>
      </p:sp>
    </p:spTree>
    <p:extLst>
      <p:ext uri="{BB962C8B-B14F-4D97-AF65-F5344CB8AC3E}">
        <p14:creationId xmlns:p14="http://schemas.microsoft.com/office/powerpoint/2010/main" val="982334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D40BCB6-F7EE-1DEC-BEFB-45AA38396C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A819736-7D56-9935-5175-5C950B91EE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1611B9C-55BA-3F83-702E-8A44E8871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BA79A4-F707-4055-9386-EBB137671005}" type="datetimeFigureOut">
              <a:rPr kumimoji="1" lang="ja-JP" altLang="en-US" smtClean="0"/>
              <a:t>2022/9/23</a:t>
            </a:fld>
            <a:endParaRPr kumimoji="1" lang="ja-JP" altLang="en-US"/>
          </a:p>
        </p:txBody>
      </p:sp>
      <p:sp>
        <p:nvSpPr>
          <p:cNvPr id="5" name="フッター プレースホルダー 4">
            <a:extLst>
              <a:ext uri="{FF2B5EF4-FFF2-40B4-BE49-F238E27FC236}">
                <a16:creationId xmlns:a16="http://schemas.microsoft.com/office/drawing/2014/main" id="{DB6BB026-D7AB-762A-13CF-CCEF6E5001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5E406C2-B537-86C2-DD52-4C5C146C34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0206BD-167A-415D-AE73-B5237F6C89E2}" type="slidenum">
              <a:rPr kumimoji="1" lang="ja-JP" altLang="en-US" smtClean="0"/>
              <a:t>‹#›</a:t>
            </a:fld>
            <a:endParaRPr kumimoji="1" lang="ja-JP" altLang="en-US"/>
          </a:p>
        </p:txBody>
      </p:sp>
    </p:spTree>
    <p:extLst>
      <p:ext uri="{BB962C8B-B14F-4D97-AF65-F5344CB8AC3E}">
        <p14:creationId xmlns:p14="http://schemas.microsoft.com/office/powerpoint/2010/main" val="1748226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正方形/長方形 38">
            <a:extLst>
              <a:ext uri="{FF2B5EF4-FFF2-40B4-BE49-F238E27FC236}">
                <a16:creationId xmlns:a16="http://schemas.microsoft.com/office/drawing/2014/main" id="{66013826-A27E-7A25-A5AA-39693ED460EA}"/>
              </a:ext>
            </a:extLst>
          </p:cNvPr>
          <p:cNvSpPr/>
          <p:nvPr/>
        </p:nvSpPr>
        <p:spPr>
          <a:xfrm>
            <a:off x="2262964" y="162560"/>
            <a:ext cx="7991863" cy="6583680"/>
          </a:xfrm>
          <a:prstGeom prst="rect">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ackGen" panose="020B0509020203020207" pitchFamily="49" charset="-128"/>
              <a:ea typeface="HackGen" panose="020B0509020203020207" pitchFamily="49" charset="-128"/>
              <a:cs typeface="HackGen" panose="020B0509020203020207" pitchFamily="49" charset="-128"/>
            </a:endParaRPr>
          </a:p>
        </p:txBody>
      </p:sp>
      <p:sp>
        <p:nvSpPr>
          <p:cNvPr id="9" name="正方形/長方形 8">
            <a:extLst>
              <a:ext uri="{FF2B5EF4-FFF2-40B4-BE49-F238E27FC236}">
                <a16:creationId xmlns:a16="http://schemas.microsoft.com/office/drawing/2014/main" id="{14C467B3-3A4A-CE81-FA18-261A5E6D8ED7}"/>
              </a:ext>
            </a:extLst>
          </p:cNvPr>
          <p:cNvSpPr/>
          <p:nvPr/>
        </p:nvSpPr>
        <p:spPr>
          <a:xfrm>
            <a:off x="2500700" y="587585"/>
            <a:ext cx="2403199" cy="496147"/>
          </a:xfrm>
          <a:prstGeom prst="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ysClr val="windowText" lastClr="000000"/>
                </a:solidFill>
                <a:latin typeface="HackGen" panose="020B0509020203020207" pitchFamily="49" charset="-128"/>
                <a:ea typeface="HackGen" panose="020B0509020203020207" pitchFamily="49" charset="-128"/>
                <a:cs typeface="HackGen" panose="020B0509020203020207" pitchFamily="49" charset="-128"/>
              </a:rPr>
              <a:t>データセットの検索と取得</a:t>
            </a:r>
            <a:endParaRPr kumimoji="1" lang="ja-JP" altLang="en-US" sz="1200" dirty="0">
              <a:solidFill>
                <a:sysClr val="windowText" lastClr="000000"/>
              </a:solidFill>
              <a:latin typeface="HackGen" panose="020B0509020203020207" pitchFamily="49" charset="-128"/>
              <a:ea typeface="HackGen" panose="020B0509020203020207" pitchFamily="49" charset="-128"/>
              <a:cs typeface="HackGen" panose="020B0509020203020207" pitchFamily="49" charset="-128"/>
            </a:endParaRPr>
          </a:p>
        </p:txBody>
      </p:sp>
      <p:cxnSp>
        <p:nvCxnSpPr>
          <p:cNvPr id="24" name="直線矢印コネクタ 23">
            <a:extLst>
              <a:ext uri="{FF2B5EF4-FFF2-40B4-BE49-F238E27FC236}">
                <a16:creationId xmlns:a16="http://schemas.microsoft.com/office/drawing/2014/main" id="{3B595444-19BF-4574-3119-96AF41633BCD}"/>
              </a:ext>
            </a:extLst>
          </p:cNvPr>
          <p:cNvCxnSpPr>
            <a:cxnSpLocks/>
            <a:stCxn id="9" idx="2"/>
            <a:endCxn id="2" idx="0"/>
          </p:cNvCxnSpPr>
          <p:nvPr/>
        </p:nvCxnSpPr>
        <p:spPr>
          <a:xfrm flipH="1">
            <a:off x="3702298" y="1083732"/>
            <a:ext cx="2" cy="25484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正方形/長方形 1">
            <a:extLst>
              <a:ext uri="{FF2B5EF4-FFF2-40B4-BE49-F238E27FC236}">
                <a16:creationId xmlns:a16="http://schemas.microsoft.com/office/drawing/2014/main" id="{6C1FD5E1-236F-36A7-0253-9F46C2837700}"/>
              </a:ext>
            </a:extLst>
          </p:cNvPr>
          <p:cNvSpPr/>
          <p:nvPr/>
        </p:nvSpPr>
        <p:spPr>
          <a:xfrm>
            <a:off x="2500698" y="1338579"/>
            <a:ext cx="2403199" cy="496147"/>
          </a:xfrm>
          <a:prstGeom prst="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ysClr val="windowText" lastClr="000000"/>
                </a:solidFill>
                <a:latin typeface="HackGen" panose="020B0509020203020207" pitchFamily="49" charset="-128"/>
                <a:ea typeface="HackGen" panose="020B0509020203020207" pitchFamily="49" charset="-128"/>
                <a:cs typeface="HackGen" panose="020B0509020203020207" pitchFamily="49" charset="-128"/>
              </a:rPr>
              <a:t>モデルの検索</a:t>
            </a:r>
          </a:p>
        </p:txBody>
      </p:sp>
      <p:sp>
        <p:nvSpPr>
          <p:cNvPr id="3" name="正方形/長方形 2">
            <a:extLst>
              <a:ext uri="{FF2B5EF4-FFF2-40B4-BE49-F238E27FC236}">
                <a16:creationId xmlns:a16="http://schemas.microsoft.com/office/drawing/2014/main" id="{C5046D02-FC73-CB9A-4BC7-85E1B931B976}"/>
              </a:ext>
            </a:extLst>
          </p:cNvPr>
          <p:cNvSpPr/>
          <p:nvPr/>
        </p:nvSpPr>
        <p:spPr>
          <a:xfrm>
            <a:off x="2500698" y="2084494"/>
            <a:ext cx="2403199" cy="496147"/>
          </a:xfrm>
          <a:prstGeom prst="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ysClr val="windowText" lastClr="000000"/>
                </a:solidFill>
                <a:latin typeface="HackGen" panose="020B0509020203020207" pitchFamily="49" charset="-128"/>
                <a:ea typeface="HackGen" panose="020B0509020203020207" pitchFamily="49" charset="-128"/>
                <a:cs typeface="HackGen" panose="020B0509020203020207" pitchFamily="49" charset="-128"/>
              </a:rPr>
              <a:t>トークナイザ取得</a:t>
            </a:r>
            <a:endParaRPr kumimoji="1" lang="ja-JP" altLang="en-US" sz="1200" dirty="0">
              <a:solidFill>
                <a:sysClr val="windowText" lastClr="000000"/>
              </a:solidFill>
              <a:latin typeface="HackGen" panose="020B0509020203020207" pitchFamily="49" charset="-128"/>
              <a:ea typeface="HackGen" panose="020B0509020203020207" pitchFamily="49" charset="-128"/>
              <a:cs typeface="HackGen" panose="020B0509020203020207" pitchFamily="49" charset="-128"/>
            </a:endParaRPr>
          </a:p>
        </p:txBody>
      </p:sp>
      <p:cxnSp>
        <p:nvCxnSpPr>
          <p:cNvPr id="8" name="直線矢印コネクタ 7">
            <a:extLst>
              <a:ext uri="{FF2B5EF4-FFF2-40B4-BE49-F238E27FC236}">
                <a16:creationId xmlns:a16="http://schemas.microsoft.com/office/drawing/2014/main" id="{8FC7E28F-9B84-AD37-68E4-00AD68AD1067}"/>
              </a:ext>
            </a:extLst>
          </p:cNvPr>
          <p:cNvCxnSpPr>
            <a:cxnSpLocks/>
            <a:stCxn id="2" idx="2"/>
            <a:endCxn id="3" idx="0"/>
          </p:cNvCxnSpPr>
          <p:nvPr/>
        </p:nvCxnSpPr>
        <p:spPr>
          <a:xfrm>
            <a:off x="3702298" y="1834726"/>
            <a:ext cx="0" cy="249768"/>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3981F9FD-D2E7-84A8-1945-A6BD17F0C74A}"/>
              </a:ext>
            </a:extLst>
          </p:cNvPr>
          <p:cNvSpPr/>
          <p:nvPr/>
        </p:nvSpPr>
        <p:spPr>
          <a:xfrm>
            <a:off x="2500697" y="2830409"/>
            <a:ext cx="2403199" cy="496147"/>
          </a:xfrm>
          <a:prstGeom prst="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ysClr val="windowText" lastClr="000000"/>
                </a:solidFill>
                <a:latin typeface="HackGen" panose="020B0509020203020207" pitchFamily="49" charset="-128"/>
                <a:ea typeface="HackGen" panose="020B0509020203020207" pitchFamily="49" charset="-128"/>
                <a:cs typeface="HackGen" panose="020B0509020203020207" pitchFamily="49" charset="-128"/>
              </a:rPr>
              <a:t>トークナイザ処理</a:t>
            </a:r>
            <a:endParaRPr kumimoji="1" lang="ja-JP" altLang="en-US" sz="1200" dirty="0">
              <a:solidFill>
                <a:sysClr val="windowText" lastClr="000000"/>
              </a:solidFill>
              <a:latin typeface="HackGen" panose="020B0509020203020207" pitchFamily="49" charset="-128"/>
              <a:ea typeface="HackGen" panose="020B0509020203020207" pitchFamily="49" charset="-128"/>
              <a:cs typeface="HackGen" panose="020B0509020203020207" pitchFamily="49" charset="-128"/>
            </a:endParaRPr>
          </a:p>
        </p:txBody>
      </p:sp>
      <p:cxnSp>
        <p:nvCxnSpPr>
          <p:cNvPr id="17" name="直線矢印コネクタ 16">
            <a:extLst>
              <a:ext uri="{FF2B5EF4-FFF2-40B4-BE49-F238E27FC236}">
                <a16:creationId xmlns:a16="http://schemas.microsoft.com/office/drawing/2014/main" id="{6FEDB783-B636-FE98-0BD7-1FFC03D938E0}"/>
              </a:ext>
            </a:extLst>
          </p:cNvPr>
          <p:cNvCxnSpPr>
            <a:cxnSpLocks/>
            <a:stCxn id="3" idx="2"/>
            <a:endCxn id="15" idx="0"/>
          </p:cNvCxnSpPr>
          <p:nvPr/>
        </p:nvCxnSpPr>
        <p:spPr>
          <a:xfrm flipH="1">
            <a:off x="3702297" y="2580641"/>
            <a:ext cx="1" cy="249768"/>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DA9BFEB-B87C-F9FD-A085-87B7CFC126D3}"/>
              </a:ext>
            </a:extLst>
          </p:cNvPr>
          <p:cNvSpPr/>
          <p:nvPr/>
        </p:nvSpPr>
        <p:spPr>
          <a:xfrm>
            <a:off x="2500695" y="3578018"/>
            <a:ext cx="2403199" cy="496147"/>
          </a:xfrm>
          <a:prstGeom prst="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ysClr val="windowText" lastClr="000000"/>
                </a:solidFill>
                <a:latin typeface="HackGen" panose="020B0509020203020207" pitchFamily="49" charset="-128"/>
                <a:ea typeface="HackGen" panose="020B0509020203020207" pitchFamily="49" charset="-128"/>
                <a:cs typeface="HackGen" panose="020B0509020203020207" pitchFamily="49" charset="-128"/>
              </a:rPr>
              <a:t>モデルの取得</a:t>
            </a:r>
          </a:p>
        </p:txBody>
      </p:sp>
      <p:cxnSp>
        <p:nvCxnSpPr>
          <p:cNvPr id="27" name="直線矢印コネクタ 26">
            <a:extLst>
              <a:ext uri="{FF2B5EF4-FFF2-40B4-BE49-F238E27FC236}">
                <a16:creationId xmlns:a16="http://schemas.microsoft.com/office/drawing/2014/main" id="{B540B369-5A6C-4444-890A-29D17C30651F}"/>
              </a:ext>
            </a:extLst>
          </p:cNvPr>
          <p:cNvCxnSpPr>
            <a:cxnSpLocks/>
            <a:stCxn id="15" idx="2"/>
            <a:endCxn id="25" idx="0"/>
          </p:cNvCxnSpPr>
          <p:nvPr/>
        </p:nvCxnSpPr>
        <p:spPr>
          <a:xfrm flipH="1">
            <a:off x="3702295" y="3326556"/>
            <a:ext cx="2" cy="25146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正方形/長方形 42">
            <a:extLst>
              <a:ext uri="{FF2B5EF4-FFF2-40B4-BE49-F238E27FC236}">
                <a16:creationId xmlns:a16="http://schemas.microsoft.com/office/drawing/2014/main" id="{984F2E05-7930-EF18-5AC9-C1EF42FCF9F7}"/>
              </a:ext>
            </a:extLst>
          </p:cNvPr>
          <p:cNvSpPr/>
          <p:nvPr/>
        </p:nvSpPr>
        <p:spPr>
          <a:xfrm>
            <a:off x="2500694" y="4325627"/>
            <a:ext cx="2403199" cy="496147"/>
          </a:xfrm>
          <a:prstGeom prst="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ysClr val="windowText" lastClr="000000"/>
                </a:solidFill>
                <a:latin typeface="HackGen" panose="020B0509020203020207" pitchFamily="49" charset="-128"/>
                <a:ea typeface="HackGen" panose="020B0509020203020207" pitchFamily="49" charset="-128"/>
                <a:cs typeface="HackGen" panose="020B0509020203020207" pitchFamily="49" charset="-128"/>
              </a:rPr>
              <a:t>タスク用のヘッドを接続</a:t>
            </a:r>
          </a:p>
        </p:txBody>
      </p:sp>
      <p:cxnSp>
        <p:nvCxnSpPr>
          <p:cNvPr id="44" name="直線矢印コネクタ 43">
            <a:extLst>
              <a:ext uri="{FF2B5EF4-FFF2-40B4-BE49-F238E27FC236}">
                <a16:creationId xmlns:a16="http://schemas.microsoft.com/office/drawing/2014/main" id="{8FC37776-5373-A475-BEBF-A36D466EA59B}"/>
              </a:ext>
            </a:extLst>
          </p:cNvPr>
          <p:cNvCxnSpPr>
            <a:cxnSpLocks/>
            <a:stCxn id="25" idx="2"/>
            <a:endCxn id="43" idx="0"/>
          </p:cNvCxnSpPr>
          <p:nvPr/>
        </p:nvCxnSpPr>
        <p:spPr>
          <a:xfrm flipH="1">
            <a:off x="3702294" y="4074165"/>
            <a:ext cx="1" cy="25146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正方形/長方形 46">
            <a:extLst>
              <a:ext uri="{FF2B5EF4-FFF2-40B4-BE49-F238E27FC236}">
                <a16:creationId xmlns:a16="http://schemas.microsoft.com/office/drawing/2014/main" id="{49C9281D-9606-3B99-76F4-ECDE10D07767}"/>
              </a:ext>
            </a:extLst>
          </p:cNvPr>
          <p:cNvSpPr/>
          <p:nvPr/>
        </p:nvSpPr>
        <p:spPr>
          <a:xfrm>
            <a:off x="2500694" y="5069848"/>
            <a:ext cx="2403199" cy="496147"/>
          </a:xfrm>
          <a:prstGeom prst="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ysClr val="windowText" lastClr="000000"/>
                </a:solidFill>
                <a:latin typeface="HackGen" panose="020B0509020203020207" pitchFamily="49" charset="-128"/>
                <a:ea typeface="HackGen" panose="020B0509020203020207" pitchFamily="49" charset="-128"/>
                <a:cs typeface="HackGen" panose="020B0509020203020207" pitchFamily="49" charset="-128"/>
              </a:rPr>
              <a:t>トレーニング</a:t>
            </a:r>
          </a:p>
        </p:txBody>
      </p:sp>
      <p:cxnSp>
        <p:nvCxnSpPr>
          <p:cNvPr id="48" name="直線矢印コネクタ 47">
            <a:extLst>
              <a:ext uri="{FF2B5EF4-FFF2-40B4-BE49-F238E27FC236}">
                <a16:creationId xmlns:a16="http://schemas.microsoft.com/office/drawing/2014/main" id="{E5D38BF1-E3B0-C4D4-1B0E-4A08FB642A3E}"/>
              </a:ext>
            </a:extLst>
          </p:cNvPr>
          <p:cNvCxnSpPr>
            <a:cxnSpLocks/>
            <a:stCxn id="43" idx="2"/>
            <a:endCxn id="47" idx="0"/>
          </p:cNvCxnSpPr>
          <p:nvPr/>
        </p:nvCxnSpPr>
        <p:spPr>
          <a:xfrm>
            <a:off x="3702294" y="4821774"/>
            <a:ext cx="0" cy="24807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B43D2FF1-A4F7-5D2D-8548-1A61C3A2D738}"/>
              </a:ext>
            </a:extLst>
          </p:cNvPr>
          <p:cNvSpPr/>
          <p:nvPr/>
        </p:nvSpPr>
        <p:spPr>
          <a:xfrm>
            <a:off x="2500694" y="5814069"/>
            <a:ext cx="2403199" cy="496147"/>
          </a:xfrm>
          <a:prstGeom prst="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ysClr val="windowText" lastClr="000000"/>
                </a:solidFill>
                <a:latin typeface="HackGen" panose="020B0509020203020207" pitchFamily="49" charset="-128"/>
                <a:ea typeface="HackGen" panose="020B0509020203020207" pitchFamily="49" charset="-128"/>
                <a:cs typeface="HackGen" panose="020B0509020203020207" pitchFamily="49" charset="-128"/>
              </a:rPr>
              <a:t>保存や推論テストなど</a:t>
            </a:r>
          </a:p>
        </p:txBody>
      </p:sp>
      <p:cxnSp>
        <p:nvCxnSpPr>
          <p:cNvPr id="52" name="直線矢印コネクタ 51">
            <a:extLst>
              <a:ext uri="{FF2B5EF4-FFF2-40B4-BE49-F238E27FC236}">
                <a16:creationId xmlns:a16="http://schemas.microsoft.com/office/drawing/2014/main" id="{6190BF4E-58B1-9936-A89C-35D6FAB2DFA4}"/>
              </a:ext>
            </a:extLst>
          </p:cNvPr>
          <p:cNvCxnSpPr>
            <a:cxnSpLocks/>
            <a:stCxn id="47" idx="2"/>
            <a:endCxn id="51" idx="0"/>
          </p:cNvCxnSpPr>
          <p:nvPr/>
        </p:nvCxnSpPr>
        <p:spPr>
          <a:xfrm>
            <a:off x="3702294" y="5565995"/>
            <a:ext cx="0" cy="24807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吹き出し: 角を丸めた四角形 55">
            <a:extLst>
              <a:ext uri="{FF2B5EF4-FFF2-40B4-BE49-F238E27FC236}">
                <a16:creationId xmlns:a16="http://schemas.microsoft.com/office/drawing/2014/main" id="{8FDBB95A-D345-9FA8-1E9B-5C37DD7D599F}"/>
              </a:ext>
            </a:extLst>
          </p:cNvPr>
          <p:cNvSpPr/>
          <p:nvPr/>
        </p:nvSpPr>
        <p:spPr>
          <a:xfrm>
            <a:off x="5574453" y="513925"/>
            <a:ext cx="4383022" cy="643465"/>
          </a:xfrm>
          <a:prstGeom prst="wedgeRoundRectCallout">
            <a:avLst>
              <a:gd name="adj1" fmla="val -69511"/>
              <a:gd name="adj2" fmla="val 5658"/>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latin typeface="HackGen" panose="020B0509020203020207" pitchFamily="49" charset="-128"/>
                <a:ea typeface="HackGen" panose="020B0509020203020207" pitchFamily="49" charset="-128"/>
                <a:cs typeface="HackGen" panose="020B0509020203020207" pitchFamily="49" charset="-128"/>
              </a:rPr>
              <a:t>解きたいタスクの学習データに使用</a:t>
            </a:r>
            <a:endParaRPr lang="en-US" altLang="ja-JP" sz="1200" dirty="0">
              <a:solidFill>
                <a:schemeClr val="tx1"/>
              </a:solidFill>
              <a:latin typeface="HackGen" panose="020B0509020203020207" pitchFamily="49" charset="-128"/>
              <a:ea typeface="HackGen" panose="020B0509020203020207" pitchFamily="49" charset="-128"/>
              <a:cs typeface="HackGen" panose="020B0509020203020207" pitchFamily="49" charset="-128"/>
            </a:endParaRPr>
          </a:p>
          <a:p>
            <a:r>
              <a:rPr lang="ja-JP" altLang="en-US" sz="1200" dirty="0">
                <a:solidFill>
                  <a:schemeClr val="tx1"/>
                </a:solidFill>
                <a:latin typeface="HackGen" panose="020B0509020203020207" pitchFamily="49" charset="-128"/>
                <a:ea typeface="HackGen" panose="020B0509020203020207" pitchFamily="49" charset="-128"/>
                <a:cs typeface="HackGen" panose="020B0509020203020207" pitchFamily="49" charset="-128"/>
              </a:rPr>
              <a:t>できそうなものを</a:t>
            </a:r>
            <a:r>
              <a:rPr lang="en-US" altLang="ja-JP" sz="1200" dirty="0">
                <a:solidFill>
                  <a:schemeClr val="tx1"/>
                </a:solidFill>
                <a:latin typeface="HackGen" panose="020B0509020203020207" pitchFamily="49" charset="-128"/>
                <a:ea typeface="HackGen" panose="020B0509020203020207" pitchFamily="49" charset="-128"/>
                <a:cs typeface="HackGen" panose="020B0509020203020207" pitchFamily="49" charset="-128"/>
              </a:rPr>
              <a:t>Hugging Face</a:t>
            </a:r>
            <a:r>
              <a:rPr lang="ja-JP" altLang="en-US" sz="1200" dirty="0">
                <a:solidFill>
                  <a:schemeClr val="tx1"/>
                </a:solidFill>
                <a:latin typeface="HackGen" panose="020B0509020203020207" pitchFamily="49" charset="-128"/>
                <a:ea typeface="HackGen" panose="020B0509020203020207" pitchFamily="49" charset="-128"/>
                <a:cs typeface="HackGen" panose="020B0509020203020207" pitchFamily="49" charset="-128"/>
              </a:rPr>
              <a:t>のページで検索</a:t>
            </a:r>
            <a:endParaRPr lang="en-US" altLang="ja-JP" sz="1200" dirty="0">
              <a:solidFill>
                <a:schemeClr val="tx1"/>
              </a:solidFill>
              <a:latin typeface="HackGen" panose="020B0509020203020207" pitchFamily="49" charset="-128"/>
              <a:ea typeface="HackGen" panose="020B0509020203020207" pitchFamily="49" charset="-128"/>
              <a:cs typeface="HackGen" panose="020B0509020203020207" pitchFamily="49" charset="-128"/>
            </a:endParaRPr>
          </a:p>
          <a:p>
            <a:r>
              <a:rPr kumimoji="1" lang="ja-JP" altLang="en-US" sz="1200" dirty="0">
                <a:solidFill>
                  <a:schemeClr val="tx1"/>
                </a:solidFill>
                <a:latin typeface="HackGen" panose="020B0509020203020207" pitchFamily="49" charset="-128"/>
                <a:ea typeface="HackGen" panose="020B0509020203020207" pitchFamily="49" charset="-128"/>
                <a:cs typeface="HackGen" panose="020B0509020203020207" pitchFamily="49" charset="-128"/>
              </a:rPr>
              <a:t>（無ければ自分で作成が必要）</a:t>
            </a:r>
          </a:p>
        </p:txBody>
      </p:sp>
      <p:sp>
        <p:nvSpPr>
          <p:cNvPr id="57" name="吹き出し: 角を丸めた四角形 56">
            <a:extLst>
              <a:ext uri="{FF2B5EF4-FFF2-40B4-BE49-F238E27FC236}">
                <a16:creationId xmlns:a16="http://schemas.microsoft.com/office/drawing/2014/main" id="{08229A80-11E5-21F9-F5BD-551A2DCC3396}"/>
              </a:ext>
            </a:extLst>
          </p:cNvPr>
          <p:cNvSpPr/>
          <p:nvPr/>
        </p:nvSpPr>
        <p:spPr>
          <a:xfrm>
            <a:off x="5574453" y="1264919"/>
            <a:ext cx="4383022" cy="643465"/>
          </a:xfrm>
          <a:prstGeom prst="wedgeRoundRectCallout">
            <a:avLst>
              <a:gd name="adj1" fmla="val -69511"/>
              <a:gd name="adj2" fmla="val 5658"/>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latin typeface="HackGen" panose="020B0509020203020207" pitchFamily="49" charset="-128"/>
                <a:ea typeface="HackGen" panose="020B0509020203020207" pitchFamily="49" charset="-128"/>
                <a:cs typeface="HackGen" panose="020B0509020203020207" pitchFamily="49" charset="-128"/>
              </a:rPr>
              <a:t>使用できそうな事前学習モデルを</a:t>
            </a:r>
            <a:endParaRPr kumimoji="1" lang="en-US" altLang="ja-JP" sz="1200" dirty="0">
              <a:solidFill>
                <a:schemeClr val="tx1"/>
              </a:solidFill>
              <a:latin typeface="HackGen" panose="020B0509020203020207" pitchFamily="49" charset="-128"/>
              <a:ea typeface="HackGen" panose="020B0509020203020207" pitchFamily="49" charset="-128"/>
              <a:cs typeface="HackGen" panose="020B0509020203020207" pitchFamily="49" charset="-128"/>
            </a:endParaRPr>
          </a:p>
          <a:p>
            <a:r>
              <a:rPr lang="en-US" altLang="ja-JP" sz="1200" dirty="0">
                <a:solidFill>
                  <a:schemeClr val="tx1"/>
                </a:solidFill>
                <a:latin typeface="HackGen" panose="020B0509020203020207" pitchFamily="49" charset="-128"/>
                <a:ea typeface="HackGen" panose="020B0509020203020207" pitchFamily="49" charset="-128"/>
                <a:cs typeface="HackGen" panose="020B0509020203020207" pitchFamily="49" charset="-128"/>
              </a:rPr>
              <a:t>Hugging Face</a:t>
            </a:r>
            <a:r>
              <a:rPr lang="ja-JP" altLang="en-US" sz="1200" dirty="0">
                <a:solidFill>
                  <a:schemeClr val="tx1"/>
                </a:solidFill>
                <a:latin typeface="HackGen" panose="020B0509020203020207" pitchFamily="49" charset="-128"/>
                <a:ea typeface="HackGen" panose="020B0509020203020207" pitchFamily="49" charset="-128"/>
                <a:cs typeface="HackGen" panose="020B0509020203020207" pitchFamily="49" charset="-128"/>
              </a:rPr>
              <a:t>のページで</a:t>
            </a:r>
            <a:r>
              <a:rPr kumimoji="1" lang="ja-JP" altLang="en-US" sz="1200" dirty="0">
                <a:solidFill>
                  <a:schemeClr val="tx1"/>
                </a:solidFill>
                <a:latin typeface="HackGen" panose="020B0509020203020207" pitchFamily="49" charset="-128"/>
                <a:ea typeface="HackGen" panose="020B0509020203020207" pitchFamily="49" charset="-128"/>
                <a:cs typeface="HackGen" panose="020B0509020203020207" pitchFamily="49" charset="-128"/>
              </a:rPr>
              <a:t>検索</a:t>
            </a:r>
            <a:endParaRPr kumimoji="1" lang="en-US" altLang="ja-JP" sz="1200" dirty="0">
              <a:solidFill>
                <a:schemeClr val="tx1"/>
              </a:solidFill>
              <a:latin typeface="HackGen" panose="020B0509020203020207" pitchFamily="49" charset="-128"/>
              <a:ea typeface="HackGen" panose="020B0509020203020207" pitchFamily="49" charset="-128"/>
              <a:cs typeface="HackGen" panose="020B0509020203020207" pitchFamily="49" charset="-128"/>
            </a:endParaRPr>
          </a:p>
          <a:p>
            <a:r>
              <a:rPr lang="ja-JP" altLang="en-US" sz="1200" dirty="0">
                <a:solidFill>
                  <a:schemeClr val="tx1"/>
                </a:solidFill>
                <a:latin typeface="HackGen" panose="020B0509020203020207" pitchFamily="49" charset="-128"/>
                <a:ea typeface="HackGen" panose="020B0509020203020207" pitchFamily="49" charset="-128"/>
                <a:cs typeface="HackGen" panose="020B0509020203020207" pitchFamily="49" charset="-128"/>
              </a:rPr>
              <a:t>入力可能な言語やその性能は要確認</a:t>
            </a:r>
            <a:endParaRPr kumimoji="1" lang="ja-JP" altLang="en-US" sz="1200" dirty="0">
              <a:solidFill>
                <a:schemeClr val="tx1"/>
              </a:solidFill>
              <a:latin typeface="HackGen" panose="020B0509020203020207" pitchFamily="49" charset="-128"/>
              <a:ea typeface="HackGen" panose="020B0509020203020207" pitchFamily="49" charset="-128"/>
              <a:cs typeface="HackGen" panose="020B0509020203020207" pitchFamily="49" charset="-128"/>
            </a:endParaRPr>
          </a:p>
        </p:txBody>
      </p:sp>
      <p:sp>
        <p:nvSpPr>
          <p:cNvPr id="58" name="吹き出し: 角を丸めた四角形 57">
            <a:extLst>
              <a:ext uri="{FF2B5EF4-FFF2-40B4-BE49-F238E27FC236}">
                <a16:creationId xmlns:a16="http://schemas.microsoft.com/office/drawing/2014/main" id="{3DE21C7C-039B-A776-5B07-5A394F23F80C}"/>
              </a:ext>
            </a:extLst>
          </p:cNvPr>
          <p:cNvSpPr/>
          <p:nvPr/>
        </p:nvSpPr>
        <p:spPr>
          <a:xfrm>
            <a:off x="5574453" y="2015913"/>
            <a:ext cx="4383022" cy="643465"/>
          </a:xfrm>
          <a:prstGeom prst="wedgeRoundRectCallout">
            <a:avLst>
              <a:gd name="adj1" fmla="val -69511"/>
              <a:gd name="adj2" fmla="val 5658"/>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latin typeface="HackGen" panose="020B0509020203020207" pitchFamily="49" charset="-128"/>
                <a:ea typeface="HackGen" panose="020B0509020203020207" pitchFamily="49" charset="-128"/>
                <a:cs typeface="HackGen" panose="020B0509020203020207" pitchFamily="49" charset="-128"/>
              </a:rPr>
              <a:t>トークナイザは事前学習モデルに紐づいているので、合ったものを取得する。</a:t>
            </a:r>
          </a:p>
        </p:txBody>
      </p:sp>
      <p:sp>
        <p:nvSpPr>
          <p:cNvPr id="59" name="吹き出し: 角を丸めた四角形 58">
            <a:extLst>
              <a:ext uri="{FF2B5EF4-FFF2-40B4-BE49-F238E27FC236}">
                <a16:creationId xmlns:a16="http://schemas.microsoft.com/office/drawing/2014/main" id="{16922F5F-850B-1FA3-F6C4-A81EFAAC96F0}"/>
              </a:ext>
            </a:extLst>
          </p:cNvPr>
          <p:cNvSpPr/>
          <p:nvPr/>
        </p:nvSpPr>
        <p:spPr>
          <a:xfrm>
            <a:off x="5574453" y="2808822"/>
            <a:ext cx="4383022" cy="643465"/>
          </a:xfrm>
          <a:prstGeom prst="wedgeRoundRectCallout">
            <a:avLst>
              <a:gd name="adj1" fmla="val -69511"/>
              <a:gd name="adj2" fmla="val 5658"/>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latin typeface="HackGen" panose="020B0509020203020207" pitchFamily="49" charset="-128"/>
                <a:ea typeface="HackGen" panose="020B0509020203020207" pitchFamily="49" charset="-128"/>
                <a:cs typeface="HackGen" panose="020B0509020203020207" pitchFamily="49" charset="-128"/>
              </a:rPr>
              <a:t>データセットをトークナイザで処理</a:t>
            </a:r>
          </a:p>
        </p:txBody>
      </p:sp>
      <p:sp>
        <p:nvSpPr>
          <p:cNvPr id="60" name="吹き出し: 角を丸めた四角形 59">
            <a:extLst>
              <a:ext uri="{FF2B5EF4-FFF2-40B4-BE49-F238E27FC236}">
                <a16:creationId xmlns:a16="http://schemas.microsoft.com/office/drawing/2014/main" id="{89D60AE2-5D09-865D-A76F-E52E02EAE1D6}"/>
              </a:ext>
            </a:extLst>
          </p:cNvPr>
          <p:cNvSpPr/>
          <p:nvPr/>
        </p:nvSpPr>
        <p:spPr>
          <a:xfrm>
            <a:off x="5574453" y="3556431"/>
            <a:ext cx="4383022" cy="643465"/>
          </a:xfrm>
          <a:prstGeom prst="wedgeRoundRectCallout">
            <a:avLst>
              <a:gd name="adj1" fmla="val -69511"/>
              <a:gd name="adj2" fmla="val 5658"/>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latin typeface="HackGen" panose="020B0509020203020207" pitchFamily="49" charset="-128"/>
                <a:ea typeface="HackGen" panose="020B0509020203020207" pitchFamily="49" charset="-128"/>
                <a:cs typeface="HackGen" panose="020B0509020203020207" pitchFamily="49" charset="-128"/>
              </a:rPr>
              <a:t>事前学習モデルを取得</a:t>
            </a:r>
          </a:p>
        </p:txBody>
      </p:sp>
      <p:sp>
        <p:nvSpPr>
          <p:cNvPr id="61" name="吹き出し: 角を丸めた四角形 60">
            <a:extLst>
              <a:ext uri="{FF2B5EF4-FFF2-40B4-BE49-F238E27FC236}">
                <a16:creationId xmlns:a16="http://schemas.microsoft.com/office/drawing/2014/main" id="{CD083A16-5FF2-EA88-E5B7-76096A6CF429}"/>
              </a:ext>
            </a:extLst>
          </p:cNvPr>
          <p:cNvSpPr/>
          <p:nvPr/>
        </p:nvSpPr>
        <p:spPr>
          <a:xfrm>
            <a:off x="5574453" y="4316321"/>
            <a:ext cx="4383022" cy="643465"/>
          </a:xfrm>
          <a:prstGeom prst="wedgeRoundRectCallout">
            <a:avLst>
              <a:gd name="adj1" fmla="val -69511"/>
              <a:gd name="adj2" fmla="val 5658"/>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latin typeface="HackGen" panose="020B0509020203020207" pitchFamily="49" charset="-128"/>
                <a:ea typeface="HackGen" panose="020B0509020203020207" pitchFamily="49" charset="-128"/>
                <a:cs typeface="HackGen" panose="020B0509020203020207" pitchFamily="49" charset="-128"/>
              </a:rPr>
              <a:t>系列を分類するためのヘッドを定義して接続する</a:t>
            </a:r>
            <a:endParaRPr kumimoji="1" lang="en-US" altLang="ja-JP" sz="1200" dirty="0">
              <a:solidFill>
                <a:schemeClr val="tx1"/>
              </a:solidFill>
              <a:latin typeface="HackGen" panose="020B0509020203020207" pitchFamily="49" charset="-128"/>
              <a:ea typeface="HackGen" panose="020B0509020203020207" pitchFamily="49" charset="-128"/>
              <a:cs typeface="HackGen" panose="020B0509020203020207" pitchFamily="49" charset="-128"/>
            </a:endParaRPr>
          </a:p>
          <a:p>
            <a:r>
              <a:rPr lang="ja-JP" altLang="en-US" sz="1200" dirty="0">
                <a:solidFill>
                  <a:schemeClr val="tx1"/>
                </a:solidFill>
                <a:latin typeface="HackGen" panose="020B0509020203020207" pitchFamily="49" charset="-128"/>
                <a:ea typeface="HackGen" panose="020B0509020203020207" pitchFamily="49" charset="-128"/>
                <a:cs typeface="HackGen" panose="020B0509020203020207" pitchFamily="49" charset="-128"/>
              </a:rPr>
              <a:t>典型的なタスクであれば事前に定義されたものを</a:t>
            </a:r>
            <a:endParaRPr lang="en-US" altLang="ja-JP" sz="1200" dirty="0">
              <a:solidFill>
                <a:schemeClr val="tx1"/>
              </a:solidFill>
              <a:latin typeface="HackGen" panose="020B0509020203020207" pitchFamily="49" charset="-128"/>
              <a:ea typeface="HackGen" panose="020B0509020203020207" pitchFamily="49" charset="-128"/>
              <a:cs typeface="HackGen" panose="020B0509020203020207" pitchFamily="49" charset="-128"/>
            </a:endParaRPr>
          </a:p>
          <a:p>
            <a:r>
              <a:rPr kumimoji="1" lang="ja-JP" altLang="en-US" sz="1200" dirty="0">
                <a:solidFill>
                  <a:schemeClr val="tx1"/>
                </a:solidFill>
                <a:latin typeface="HackGen" panose="020B0509020203020207" pitchFamily="49" charset="-128"/>
                <a:ea typeface="HackGen" panose="020B0509020203020207" pitchFamily="49" charset="-128"/>
                <a:cs typeface="HackGen" panose="020B0509020203020207" pitchFamily="49" charset="-128"/>
              </a:rPr>
              <a:t>使用することも可能</a:t>
            </a:r>
          </a:p>
        </p:txBody>
      </p:sp>
      <p:sp>
        <p:nvSpPr>
          <p:cNvPr id="62" name="吹き出し: 角を丸めた四角形 61">
            <a:extLst>
              <a:ext uri="{FF2B5EF4-FFF2-40B4-BE49-F238E27FC236}">
                <a16:creationId xmlns:a16="http://schemas.microsoft.com/office/drawing/2014/main" id="{052C129D-C2E5-B7D4-D4F4-DA09DDEF72CB}"/>
              </a:ext>
            </a:extLst>
          </p:cNvPr>
          <p:cNvSpPr/>
          <p:nvPr/>
        </p:nvSpPr>
        <p:spPr>
          <a:xfrm>
            <a:off x="5574453" y="5076211"/>
            <a:ext cx="4383022" cy="643465"/>
          </a:xfrm>
          <a:prstGeom prst="wedgeRoundRectCallout">
            <a:avLst>
              <a:gd name="adj1" fmla="val -69511"/>
              <a:gd name="adj2" fmla="val 5658"/>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latin typeface="HackGen" panose="020B0509020203020207" pitchFamily="49" charset="-128"/>
                <a:ea typeface="HackGen" panose="020B0509020203020207" pitchFamily="49" charset="-128"/>
                <a:cs typeface="HackGen" panose="020B0509020203020207" pitchFamily="49" charset="-128"/>
              </a:rPr>
              <a:t>トレーニングの実行</a:t>
            </a:r>
          </a:p>
        </p:txBody>
      </p:sp>
      <p:sp>
        <p:nvSpPr>
          <p:cNvPr id="63" name="吹き出し: 角を丸めた四角形 62">
            <a:extLst>
              <a:ext uri="{FF2B5EF4-FFF2-40B4-BE49-F238E27FC236}">
                <a16:creationId xmlns:a16="http://schemas.microsoft.com/office/drawing/2014/main" id="{B0832775-E9E1-8ADA-F8ED-53AA6202AAB0}"/>
              </a:ext>
            </a:extLst>
          </p:cNvPr>
          <p:cNvSpPr/>
          <p:nvPr/>
        </p:nvSpPr>
        <p:spPr>
          <a:xfrm>
            <a:off x="5574453" y="5811557"/>
            <a:ext cx="4383022" cy="643465"/>
          </a:xfrm>
          <a:prstGeom prst="wedgeRoundRectCallout">
            <a:avLst>
              <a:gd name="adj1" fmla="val -69511"/>
              <a:gd name="adj2" fmla="val 5658"/>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latin typeface="HackGen" panose="020B0509020203020207" pitchFamily="49" charset="-128"/>
                <a:ea typeface="HackGen" panose="020B0509020203020207" pitchFamily="49" charset="-128"/>
                <a:cs typeface="HackGen" panose="020B0509020203020207" pitchFamily="49" charset="-128"/>
              </a:rPr>
              <a:t>モデルの保存や性能評価・推論テストなど</a:t>
            </a:r>
          </a:p>
        </p:txBody>
      </p:sp>
    </p:spTree>
    <p:extLst>
      <p:ext uri="{BB962C8B-B14F-4D97-AF65-F5344CB8AC3E}">
        <p14:creationId xmlns:p14="http://schemas.microsoft.com/office/powerpoint/2010/main" val="3121834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C9FCA370-38D3-FE77-4483-F5C84234F34C}"/>
              </a:ext>
            </a:extLst>
          </p:cNvPr>
          <p:cNvSpPr/>
          <p:nvPr/>
        </p:nvSpPr>
        <p:spPr>
          <a:xfrm>
            <a:off x="2262964" y="655093"/>
            <a:ext cx="2841299" cy="413527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ackGen" panose="020B0509020203020207" pitchFamily="49" charset="-128"/>
              <a:ea typeface="HackGen" panose="020B0509020203020207" pitchFamily="49" charset="-128"/>
              <a:cs typeface="HackGen" panose="020B0509020203020207" pitchFamily="49" charset="-128"/>
            </a:endParaRPr>
          </a:p>
        </p:txBody>
      </p:sp>
      <p:sp>
        <p:nvSpPr>
          <p:cNvPr id="4" name="正方形/長方形 3">
            <a:extLst>
              <a:ext uri="{FF2B5EF4-FFF2-40B4-BE49-F238E27FC236}">
                <a16:creationId xmlns:a16="http://schemas.microsoft.com/office/drawing/2014/main" id="{373FFBF4-098E-FADA-D31A-BAE72E0484B0}"/>
              </a:ext>
            </a:extLst>
          </p:cNvPr>
          <p:cNvSpPr/>
          <p:nvPr/>
        </p:nvSpPr>
        <p:spPr>
          <a:xfrm>
            <a:off x="2473606" y="1386838"/>
            <a:ext cx="2403199" cy="496147"/>
          </a:xfrm>
          <a:prstGeom prst="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ysClr val="windowText" lastClr="000000"/>
                </a:solidFill>
                <a:latin typeface="HackGen" panose="020B0509020203020207" pitchFamily="49" charset="-128"/>
                <a:ea typeface="HackGen" panose="020B0509020203020207" pitchFamily="49" charset="-128"/>
                <a:cs typeface="HackGen" panose="020B0509020203020207" pitchFamily="49" charset="-128"/>
              </a:rPr>
              <a:t>tokenizer</a:t>
            </a:r>
            <a:endParaRPr kumimoji="1" lang="ja-JP" altLang="en-US" sz="1200" dirty="0">
              <a:solidFill>
                <a:sysClr val="windowText" lastClr="000000"/>
              </a:solidFill>
              <a:latin typeface="HackGen" panose="020B0509020203020207" pitchFamily="49" charset="-128"/>
              <a:ea typeface="HackGen" panose="020B0509020203020207" pitchFamily="49" charset="-128"/>
              <a:cs typeface="HackGen" panose="020B0509020203020207" pitchFamily="49" charset="-128"/>
            </a:endParaRPr>
          </a:p>
        </p:txBody>
      </p:sp>
      <p:sp>
        <p:nvSpPr>
          <p:cNvPr id="5" name="正方形/長方形 4">
            <a:extLst>
              <a:ext uri="{FF2B5EF4-FFF2-40B4-BE49-F238E27FC236}">
                <a16:creationId xmlns:a16="http://schemas.microsoft.com/office/drawing/2014/main" id="{4CBFCD10-0A49-CB30-14FA-40AC378D3DB5}"/>
              </a:ext>
            </a:extLst>
          </p:cNvPr>
          <p:cNvSpPr/>
          <p:nvPr/>
        </p:nvSpPr>
        <p:spPr>
          <a:xfrm>
            <a:off x="2473605" y="2494277"/>
            <a:ext cx="2403199" cy="496147"/>
          </a:xfrm>
          <a:prstGeom prst="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ysClr val="windowText" lastClr="000000"/>
                </a:solidFill>
                <a:latin typeface="HackGen" panose="020B0509020203020207" pitchFamily="49" charset="-128"/>
                <a:ea typeface="HackGen" panose="020B0509020203020207" pitchFamily="49" charset="-128"/>
                <a:cs typeface="HackGen" panose="020B0509020203020207" pitchFamily="49" charset="-128"/>
              </a:rPr>
              <a:t>事前学習モデル</a:t>
            </a:r>
          </a:p>
        </p:txBody>
      </p:sp>
      <p:sp>
        <p:nvSpPr>
          <p:cNvPr id="6" name="正方形/長方形 5">
            <a:extLst>
              <a:ext uri="{FF2B5EF4-FFF2-40B4-BE49-F238E27FC236}">
                <a16:creationId xmlns:a16="http://schemas.microsoft.com/office/drawing/2014/main" id="{97E402CF-8130-879D-C063-C67DC5E84A34}"/>
              </a:ext>
            </a:extLst>
          </p:cNvPr>
          <p:cNvSpPr/>
          <p:nvPr/>
        </p:nvSpPr>
        <p:spPr>
          <a:xfrm>
            <a:off x="2473605" y="3601716"/>
            <a:ext cx="2403199" cy="496147"/>
          </a:xfrm>
          <a:prstGeom prst="rect">
            <a:avLst/>
          </a:prstGeom>
          <a:solidFill>
            <a:schemeClr val="accent2">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ysClr val="windowText" lastClr="000000"/>
                </a:solidFill>
                <a:latin typeface="HackGen" panose="020B0509020203020207" pitchFamily="49" charset="-128"/>
                <a:ea typeface="HackGen" panose="020B0509020203020207" pitchFamily="49" charset="-128"/>
                <a:cs typeface="HackGen" panose="020B0509020203020207" pitchFamily="49" charset="-128"/>
              </a:rPr>
              <a:t>分類ヘッド</a:t>
            </a:r>
          </a:p>
        </p:txBody>
      </p:sp>
      <p:sp>
        <p:nvSpPr>
          <p:cNvPr id="7" name="矢印: 下 6">
            <a:extLst>
              <a:ext uri="{FF2B5EF4-FFF2-40B4-BE49-F238E27FC236}">
                <a16:creationId xmlns:a16="http://schemas.microsoft.com/office/drawing/2014/main" id="{B99AB31C-7C8D-7B86-2A11-405CD469861B}"/>
              </a:ext>
            </a:extLst>
          </p:cNvPr>
          <p:cNvSpPr/>
          <p:nvPr/>
        </p:nvSpPr>
        <p:spPr>
          <a:xfrm>
            <a:off x="3137059" y="1944790"/>
            <a:ext cx="1076290" cy="487682"/>
          </a:xfrm>
          <a:prstGeom prst="down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200" dirty="0">
                <a:solidFill>
                  <a:schemeClr val="tx1"/>
                </a:solidFill>
                <a:latin typeface="HackGen" panose="020B0509020203020207" pitchFamily="49" charset="-128"/>
                <a:ea typeface="HackGen" panose="020B0509020203020207" pitchFamily="49" charset="-128"/>
                <a:cs typeface="HackGen" panose="020B0509020203020207" pitchFamily="49" charset="-128"/>
              </a:rPr>
              <a:t>数値化された系列データ</a:t>
            </a:r>
          </a:p>
        </p:txBody>
      </p:sp>
      <p:sp>
        <p:nvSpPr>
          <p:cNvPr id="10" name="矢印: 下 9">
            <a:extLst>
              <a:ext uri="{FF2B5EF4-FFF2-40B4-BE49-F238E27FC236}">
                <a16:creationId xmlns:a16="http://schemas.microsoft.com/office/drawing/2014/main" id="{E52B8104-7C8E-1169-715A-A9C6D703B769}"/>
              </a:ext>
            </a:extLst>
          </p:cNvPr>
          <p:cNvSpPr/>
          <p:nvPr/>
        </p:nvSpPr>
        <p:spPr>
          <a:xfrm>
            <a:off x="3137059" y="3052229"/>
            <a:ext cx="1076290" cy="487682"/>
          </a:xfrm>
          <a:prstGeom prst="down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200" dirty="0">
                <a:solidFill>
                  <a:schemeClr val="tx1"/>
                </a:solidFill>
                <a:latin typeface="HackGen" panose="020B0509020203020207" pitchFamily="49" charset="-128"/>
                <a:ea typeface="HackGen" panose="020B0509020203020207" pitchFamily="49" charset="-128"/>
                <a:cs typeface="HackGen" panose="020B0509020203020207" pitchFamily="49" charset="-128"/>
              </a:rPr>
              <a:t>隠れ状態のベクトル系列</a:t>
            </a:r>
          </a:p>
        </p:txBody>
      </p:sp>
      <p:sp>
        <p:nvSpPr>
          <p:cNvPr id="11" name="矢印: 下 10">
            <a:extLst>
              <a:ext uri="{FF2B5EF4-FFF2-40B4-BE49-F238E27FC236}">
                <a16:creationId xmlns:a16="http://schemas.microsoft.com/office/drawing/2014/main" id="{81964994-0960-8309-CAA0-A4801ED905C7}"/>
              </a:ext>
            </a:extLst>
          </p:cNvPr>
          <p:cNvSpPr/>
          <p:nvPr/>
        </p:nvSpPr>
        <p:spPr>
          <a:xfrm>
            <a:off x="3137059" y="4159668"/>
            <a:ext cx="1076290" cy="487682"/>
          </a:xfrm>
          <a:prstGeom prst="down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200" dirty="0">
                <a:solidFill>
                  <a:schemeClr val="tx1"/>
                </a:solidFill>
                <a:latin typeface="HackGen" panose="020B0509020203020207" pitchFamily="49" charset="-128"/>
                <a:ea typeface="HackGen" panose="020B0509020203020207" pitchFamily="49" charset="-128"/>
                <a:cs typeface="HackGen" panose="020B0509020203020207" pitchFamily="49" charset="-128"/>
              </a:rPr>
              <a:t>各クラスの確率</a:t>
            </a:r>
          </a:p>
        </p:txBody>
      </p:sp>
      <p:sp>
        <p:nvSpPr>
          <p:cNvPr id="12" name="矢印: 下 11">
            <a:extLst>
              <a:ext uri="{FF2B5EF4-FFF2-40B4-BE49-F238E27FC236}">
                <a16:creationId xmlns:a16="http://schemas.microsoft.com/office/drawing/2014/main" id="{E22F14F8-81F5-4B40-90ED-6BB3466D9A10}"/>
              </a:ext>
            </a:extLst>
          </p:cNvPr>
          <p:cNvSpPr/>
          <p:nvPr/>
        </p:nvSpPr>
        <p:spPr>
          <a:xfrm>
            <a:off x="3137059" y="837351"/>
            <a:ext cx="1076290" cy="487682"/>
          </a:xfrm>
          <a:prstGeom prst="down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200" dirty="0">
                <a:solidFill>
                  <a:schemeClr val="tx1"/>
                </a:solidFill>
                <a:latin typeface="HackGen" panose="020B0509020203020207" pitchFamily="49" charset="-128"/>
                <a:ea typeface="HackGen" panose="020B0509020203020207" pitchFamily="49" charset="-128"/>
                <a:cs typeface="HackGen" panose="020B0509020203020207" pitchFamily="49" charset="-128"/>
              </a:rPr>
              <a:t>テキストデータ</a:t>
            </a:r>
          </a:p>
        </p:txBody>
      </p:sp>
    </p:spTree>
    <p:extLst>
      <p:ext uri="{BB962C8B-B14F-4D97-AF65-F5344CB8AC3E}">
        <p14:creationId xmlns:p14="http://schemas.microsoft.com/office/powerpoint/2010/main" val="1509639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正方形/長方形 47">
            <a:extLst>
              <a:ext uri="{FF2B5EF4-FFF2-40B4-BE49-F238E27FC236}">
                <a16:creationId xmlns:a16="http://schemas.microsoft.com/office/drawing/2014/main" id="{279DE02E-C82D-64C4-F81D-FE48E0354959}"/>
              </a:ext>
            </a:extLst>
          </p:cNvPr>
          <p:cNvSpPr/>
          <p:nvPr/>
        </p:nvSpPr>
        <p:spPr>
          <a:xfrm>
            <a:off x="845820" y="342900"/>
            <a:ext cx="10104120" cy="6225540"/>
          </a:xfrm>
          <a:prstGeom prst="rect">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ackGen" panose="020B0509020203020207" pitchFamily="49" charset="-128"/>
              <a:ea typeface="HackGen" panose="020B0509020203020207" pitchFamily="49" charset="-128"/>
              <a:cs typeface="HackGen" panose="020B0509020203020207" pitchFamily="49" charset="-128"/>
            </a:endParaRPr>
          </a:p>
        </p:txBody>
      </p:sp>
      <p:grpSp>
        <p:nvGrpSpPr>
          <p:cNvPr id="20" name="グループ化 19">
            <a:extLst>
              <a:ext uri="{FF2B5EF4-FFF2-40B4-BE49-F238E27FC236}">
                <a16:creationId xmlns:a16="http://schemas.microsoft.com/office/drawing/2014/main" id="{90D189EE-295A-1B14-3311-32B1E9352D9B}"/>
              </a:ext>
            </a:extLst>
          </p:cNvPr>
          <p:cNvGrpSpPr/>
          <p:nvPr/>
        </p:nvGrpSpPr>
        <p:grpSpPr>
          <a:xfrm>
            <a:off x="1758714" y="710343"/>
            <a:ext cx="3612965" cy="5736176"/>
            <a:chOff x="95436" y="92397"/>
            <a:chExt cx="4890346" cy="7764228"/>
          </a:xfrm>
        </p:grpSpPr>
        <p:pic>
          <p:nvPicPr>
            <p:cNvPr id="9" name="図 8">
              <a:extLst>
                <a:ext uri="{FF2B5EF4-FFF2-40B4-BE49-F238E27FC236}">
                  <a16:creationId xmlns:a16="http://schemas.microsoft.com/office/drawing/2014/main" id="{B9C92401-BA70-DF3D-7B67-741B593C123F}"/>
                </a:ext>
              </a:extLst>
            </p:cNvPr>
            <p:cNvPicPr>
              <a:picLocks noChangeAspect="1"/>
            </p:cNvPicPr>
            <p:nvPr/>
          </p:nvPicPr>
          <p:blipFill>
            <a:blip r:embed="rId3"/>
            <a:stretch>
              <a:fillRect/>
            </a:stretch>
          </p:blipFill>
          <p:spPr>
            <a:xfrm>
              <a:off x="95436" y="92397"/>
              <a:ext cx="4890346" cy="1919130"/>
            </a:xfrm>
            <a:prstGeom prst="rect">
              <a:avLst/>
            </a:prstGeom>
            <a:ln>
              <a:noFill/>
            </a:ln>
          </p:spPr>
        </p:pic>
        <p:pic>
          <p:nvPicPr>
            <p:cNvPr id="15" name="図 14">
              <a:extLst>
                <a:ext uri="{FF2B5EF4-FFF2-40B4-BE49-F238E27FC236}">
                  <a16:creationId xmlns:a16="http://schemas.microsoft.com/office/drawing/2014/main" id="{0BD38555-8B8F-1BF9-C8C7-F8E696351EEA}"/>
                </a:ext>
              </a:extLst>
            </p:cNvPr>
            <p:cNvPicPr>
              <a:picLocks noChangeAspect="1"/>
            </p:cNvPicPr>
            <p:nvPr/>
          </p:nvPicPr>
          <p:blipFill>
            <a:blip r:embed="rId4"/>
            <a:stretch>
              <a:fillRect/>
            </a:stretch>
          </p:blipFill>
          <p:spPr>
            <a:xfrm>
              <a:off x="95436" y="2011527"/>
              <a:ext cx="4890346" cy="1933885"/>
            </a:xfrm>
            <a:prstGeom prst="rect">
              <a:avLst/>
            </a:prstGeom>
            <a:ln>
              <a:noFill/>
            </a:ln>
          </p:spPr>
        </p:pic>
        <p:pic>
          <p:nvPicPr>
            <p:cNvPr id="17" name="図 16">
              <a:extLst>
                <a:ext uri="{FF2B5EF4-FFF2-40B4-BE49-F238E27FC236}">
                  <a16:creationId xmlns:a16="http://schemas.microsoft.com/office/drawing/2014/main" id="{47304EEB-2887-8999-15A7-91E848389D11}"/>
                </a:ext>
              </a:extLst>
            </p:cNvPr>
            <p:cNvPicPr>
              <a:picLocks noChangeAspect="1"/>
            </p:cNvPicPr>
            <p:nvPr/>
          </p:nvPicPr>
          <p:blipFill>
            <a:blip r:embed="rId5"/>
            <a:stretch>
              <a:fillRect/>
            </a:stretch>
          </p:blipFill>
          <p:spPr>
            <a:xfrm>
              <a:off x="95436" y="3945412"/>
              <a:ext cx="4890346" cy="1946486"/>
            </a:xfrm>
            <a:prstGeom prst="rect">
              <a:avLst/>
            </a:prstGeom>
            <a:ln>
              <a:noFill/>
            </a:ln>
          </p:spPr>
        </p:pic>
        <p:pic>
          <p:nvPicPr>
            <p:cNvPr id="19" name="図 18">
              <a:extLst>
                <a:ext uri="{FF2B5EF4-FFF2-40B4-BE49-F238E27FC236}">
                  <a16:creationId xmlns:a16="http://schemas.microsoft.com/office/drawing/2014/main" id="{5643FC1E-F80B-8AEE-0BB9-A16B04D891B5}"/>
                </a:ext>
              </a:extLst>
            </p:cNvPr>
            <p:cNvPicPr>
              <a:picLocks noChangeAspect="1"/>
            </p:cNvPicPr>
            <p:nvPr/>
          </p:nvPicPr>
          <p:blipFill>
            <a:blip r:embed="rId6"/>
            <a:stretch>
              <a:fillRect/>
            </a:stretch>
          </p:blipFill>
          <p:spPr>
            <a:xfrm>
              <a:off x="95436" y="5891898"/>
              <a:ext cx="4890346" cy="1964727"/>
            </a:xfrm>
            <a:prstGeom prst="rect">
              <a:avLst/>
            </a:prstGeom>
            <a:ln>
              <a:noFill/>
            </a:ln>
          </p:spPr>
        </p:pic>
      </p:grpSp>
      <p:sp>
        <p:nvSpPr>
          <p:cNvPr id="21" name="正方形/長方形 20">
            <a:extLst>
              <a:ext uri="{FF2B5EF4-FFF2-40B4-BE49-F238E27FC236}">
                <a16:creationId xmlns:a16="http://schemas.microsoft.com/office/drawing/2014/main" id="{50AC2BDE-ADA3-250C-DBD5-4F88C7ECF161}"/>
              </a:ext>
            </a:extLst>
          </p:cNvPr>
          <p:cNvSpPr/>
          <p:nvPr/>
        </p:nvSpPr>
        <p:spPr>
          <a:xfrm>
            <a:off x="743868" y="1205979"/>
            <a:ext cx="1103132" cy="42657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ysClr val="windowText" lastClr="000000"/>
                </a:solidFill>
                <a:latin typeface="HackGen" panose="020B0509020203020207" pitchFamily="49" charset="-128"/>
                <a:ea typeface="HackGen" panose="020B0509020203020207" pitchFamily="49" charset="-128"/>
                <a:cs typeface="HackGen" panose="020B0509020203020207" pitchFamily="49" charset="-128"/>
              </a:rPr>
              <a:t>ノイズなし</a:t>
            </a:r>
          </a:p>
        </p:txBody>
      </p:sp>
      <p:sp>
        <p:nvSpPr>
          <p:cNvPr id="22" name="正方形/長方形 21">
            <a:extLst>
              <a:ext uri="{FF2B5EF4-FFF2-40B4-BE49-F238E27FC236}">
                <a16:creationId xmlns:a16="http://schemas.microsoft.com/office/drawing/2014/main" id="{43B07C04-6508-14EE-D477-CAD36F401E66}"/>
              </a:ext>
            </a:extLst>
          </p:cNvPr>
          <p:cNvSpPr/>
          <p:nvPr/>
        </p:nvSpPr>
        <p:spPr>
          <a:xfrm>
            <a:off x="743868" y="2623824"/>
            <a:ext cx="1103132" cy="42657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ysClr val="windowText" lastClr="000000"/>
                </a:solidFill>
                <a:latin typeface="HackGen" panose="020B0509020203020207" pitchFamily="49" charset="-128"/>
                <a:ea typeface="HackGen" panose="020B0509020203020207" pitchFamily="49" charset="-128"/>
                <a:cs typeface="HackGen" panose="020B0509020203020207" pitchFamily="49" charset="-128"/>
              </a:rPr>
              <a:t>ノイズ１倍</a:t>
            </a:r>
          </a:p>
        </p:txBody>
      </p:sp>
      <p:sp>
        <p:nvSpPr>
          <p:cNvPr id="23" name="正方形/長方形 22">
            <a:extLst>
              <a:ext uri="{FF2B5EF4-FFF2-40B4-BE49-F238E27FC236}">
                <a16:creationId xmlns:a16="http://schemas.microsoft.com/office/drawing/2014/main" id="{02EDF12F-085F-03A7-DDA2-E59509DDB1F0}"/>
              </a:ext>
            </a:extLst>
          </p:cNvPr>
          <p:cNvSpPr/>
          <p:nvPr/>
        </p:nvSpPr>
        <p:spPr>
          <a:xfrm>
            <a:off x="743868" y="4062674"/>
            <a:ext cx="1103132" cy="42657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ysClr val="windowText" lastClr="000000"/>
                </a:solidFill>
                <a:latin typeface="HackGen" panose="020B0509020203020207" pitchFamily="49" charset="-128"/>
                <a:ea typeface="HackGen" panose="020B0509020203020207" pitchFamily="49" charset="-128"/>
                <a:cs typeface="HackGen" panose="020B0509020203020207" pitchFamily="49" charset="-128"/>
              </a:rPr>
              <a:t>ノイズ２倍</a:t>
            </a:r>
          </a:p>
        </p:txBody>
      </p:sp>
      <p:sp>
        <p:nvSpPr>
          <p:cNvPr id="24" name="正方形/長方形 23">
            <a:extLst>
              <a:ext uri="{FF2B5EF4-FFF2-40B4-BE49-F238E27FC236}">
                <a16:creationId xmlns:a16="http://schemas.microsoft.com/office/drawing/2014/main" id="{541260AF-722B-48F9-D2DF-00BC80D10D8C}"/>
              </a:ext>
            </a:extLst>
          </p:cNvPr>
          <p:cNvSpPr/>
          <p:nvPr/>
        </p:nvSpPr>
        <p:spPr>
          <a:xfrm>
            <a:off x="743868" y="5507467"/>
            <a:ext cx="1103132" cy="42657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ysClr val="windowText" lastClr="000000"/>
                </a:solidFill>
                <a:latin typeface="HackGen" panose="020B0509020203020207" pitchFamily="49" charset="-128"/>
                <a:ea typeface="HackGen" panose="020B0509020203020207" pitchFamily="49" charset="-128"/>
                <a:cs typeface="HackGen" panose="020B0509020203020207" pitchFamily="49" charset="-128"/>
              </a:rPr>
              <a:t>ノイズ８倍</a:t>
            </a:r>
          </a:p>
        </p:txBody>
      </p:sp>
      <p:sp>
        <p:nvSpPr>
          <p:cNvPr id="25" name="正方形/長方形 24">
            <a:extLst>
              <a:ext uri="{FF2B5EF4-FFF2-40B4-BE49-F238E27FC236}">
                <a16:creationId xmlns:a16="http://schemas.microsoft.com/office/drawing/2014/main" id="{D89FE3AC-13BB-1ACD-E18D-BD25A54869F1}"/>
              </a:ext>
            </a:extLst>
          </p:cNvPr>
          <p:cNvSpPr/>
          <p:nvPr/>
        </p:nvSpPr>
        <p:spPr>
          <a:xfrm>
            <a:off x="5483054" y="710343"/>
            <a:ext cx="2659889" cy="1417845"/>
          </a:xfrm>
          <a:prstGeom prst="rect">
            <a:avLst/>
          </a:prstGeom>
          <a:solidFill>
            <a:schemeClr val="bg1"/>
          </a:solidFill>
          <a:ln w="952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0" i="0" dirty="0">
                <a:solidFill>
                  <a:srgbClr val="212121"/>
                </a:solidFill>
                <a:effectLst/>
                <a:latin typeface="HackGen" panose="020B0509020203020207" pitchFamily="49" charset="-128"/>
                <a:ea typeface="HackGen" panose="020B0509020203020207" pitchFamily="49" charset="-128"/>
                <a:cs typeface="HackGen" panose="020B0509020203020207" pitchFamily="49" charset="-128"/>
              </a:rPr>
              <a:t>とはい初めに初めにはすごい予断なんでちょっとおはしましょうかねちょっといろいろしてますけど</a:t>
            </a:r>
            <a:r>
              <a:rPr lang="en-US" altLang="ja-JP" sz="900" b="0" i="0" dirty="0">
                <a:solidFill>
                  <a:srgbClr val="212121"/>
                </a:solidFill>
                <a:effectLst/>
                <a:latin typeface="HackGen" panose="020B0509020203020207" pitchFamily="49" charset="-128"/>
                <a:ea typeface="HackGen" panose="020B0509020203020207" pitchFamily="49" charset="-128"/>
                <a:cs typeface="HackGen" panose="020B0509020203020207" pitchFamily="49" charset="-128"/>
              </a:rPr>
              <a:t>16</a:t>
            </a:r>
            <a:r>
              <a:rPr lang="ja-JP" altLang="en-US" sz="900" b="0" i="0" dirty="0">
                <a:solidFill>
                  <a:srgbClr val="212121"/>
                </a:solidFill>
                <a:effectLst/>
                <a:latin typeface="HackGen" panose="020B0509020203020207" pitchFamily="49" charset="-128"/>
                <a:ea typeface="HackGen" panose="020B0509020203020207" pitchFamily="49" charset="-128"/>
                <a:cs typeface="HackGen" panose="020B0509020203020207" pitchFamily="49" charset="-128"/>
              </a:rPr>
              <a:t>時間物を食べないっていうのを最近やってますっていう話です興味あったら見たいってくださいはいでちょっとおくじの方は前回から被害ってるので前回のおさらいの方 </a:t>
            </a:r>
            <a:endParaRPr kumimoji="1" lang="ja-JP" altLang="en-US" sz="900" dirty="0">
              <a:solidFill>
                <a:sysClr val="windowText" lastClr="000000"/>
              </a:solidFill>
              <a:latin typeface="HackGen" panose="020B0509020203020207" pitchFamily="49" charset="-128"/>
              <a:ea typeface="HackGen" panose="020B0509020203020207" pitchFamily="49" charset="-128"/>
              <a:cs typeface="HackGen" panose="020B0509020203020207" pitchFamily="49" charset="-128"/>
            </a:endParaRPr>
          </a:p>
        </p:txBody>
      </p:sp>
      <p:sp>
        <p:nvSpPr>
          <p:cNvPr id="26" name="正方形/長方形 25">
            <a:extLst>
              <a:ext uri="{FF2B5EF4-FFF2-40B4-BE49-F238E27FC236}">
                <a16:creationId xmlns:a16="http://schemas.microsoft.com/office/drawing/2014/main" id="{5A1996D6-F096-1D14-C17C-D7232067AEB3}"/>
              </a:ext>
            </a:extLst>
          </p:cNvPr>
          <p:cNvSpPr/>
          <p:nvPr/>
        </p:nvSpPr>
        <p:spPr>
          <a:xfrm>
            <a:off x="8142943" y="710343"/>
            <a:ext cx="2659889" cy="1417845"/>
          </a:xfrm>
          <a:prstGeom prst="rect">
            <a:avLst/>
          </a:prstGeom>
          <a:solidFill>
            <a:schemeClr val="bg1"/>
          </a:solidFill>
          <a:ln w="952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0" i="0" dirty="0">
                <a:solidFill>
                  <a:srgbClr val="212121"/>
                </a:solidFill>
                <a:effectLst/>
                <a:latin typeface="HackGen" panose="020B0509020203020207" pitchFamily="49" charset="-128"/>
                <a:ea typeface="HackGen" panose="020B0509020203020207" pitchFamily="49" charset="-128"/>
                <a:cs typeface="HackGen" panose="020B0509020203020207" pitchFamily="49" charset="-128"/>
              </a:rPr>
              <a:t>初めにがすごい余談なので 少し飛ばしましょうかねいろいろしてますけど </a:t>
            </a:r>
            <a:r>
              <a:rPr lang="en-US" altLang="ja-JP" sz="900" b="0" i="0" dirty="0">
                <a:solidFill>
                  <a:srgbClr val="212121"/>
                </a:solidFill>
                <a:effectLst/>
                <a:latin typeface="HackGen" panose="020B0509020203020207" pitchFamily="49" charset="-128"/>
                <a:ea typeface="HackGen" panose="020B0509020203020207" pitchFamily="49" charset="-128"/>
                <a:cs typeface="HackGen" panose="020B0509020203020207" pitchFamily="49" charset="-128"/>
              </a:rPr>
              <a:t>16</a:t>
            </a:r>
            <a:r>
              <a:rPr lang="ja-JP" altLang="en-US" sz="900" b="0" i="0" dirty="0">
                <a:solidFill>
                  <a:srgbClr val="212121"/>
                </a:solidFill>
                <a:effectLst/>
                <a:latin typeface="HackGen" panose="020B0509020203020207" pitchFamily="49" charset="-128"/>
                <a:ea typeface="HackGen" panose="020B0509020203020207" pitchFamily="49" charset="-128"/>
                <a:cs typeface="HackGen" panose="020B0509020203020207" pitchFamily="49" charset="-128"/>
              </a:rPr>
              <a:t>時間物を食べないっていうのを最近やってますっていう話です 興味あったら見ておいてくださいちょっと木地の方は 前回から日が空いてるので 前回のおさらいの方 </a:t>
            </a:r>
            <a:endParaRPr kumimoji="1" lang="ja-JP" altLang="en-US" sz="900" dirty="0">
              <a:solidFill>
                <a:sysClr val="windowText" lastClr="000000"/>
              </a:solidFill>
              <a:latin typeface="HackGen" panose="020B0509020203020207" pitchFamily="49" charset="-128"/>
              <a:ea typeface="HackGen" panose="020B0509020203020207" pitchFamily="49" charset="-128"/>
              <a:cs typeface="HackGen" panose="020B0509020203020207" pitchFamily="49" charset="-128"/>
            </a:endParaRPr>
          </a:p>
        </p:txBody>
      </p:sp>
      <p:sp>
        <p:nvSpPr>
          <p:cNvPr id="27" name="正方形/長方形 26">
            <a:extLst>
              <a:ext uri="{FF2B5EF4-FFF2-40B4-BE49-F238E27FC236}">
                <a16:creationId xmlns:a16="http://schemas.microsoft.com/office/drawing/2014/main" id="{5343CB44-F0E6-8CBC-DC30-2FF25D9CFE45}"/>
              </a:ext>
            </a:extLst>
          </p:cNvPr>
          <p:cNvSpPr/>
          <p:nvPr/>
        </p:nvSpPr>
        <p:spPr>
          <a:xfrm>
            <a:off x="5483054" y="2128188"/>
            <a:ext cx="2659889" cy="1417845"/>
          </a:xfrm>
          <a:prstGeom prst="rect">
            <a:avLst/>
          </a:prstGeom>
          <a:solidFill>
            <a:schemeClr val="bg1"/>
          </a:solidFill>
          <a:ln w="952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0" i="0" dirty="0">
                <a:solidFill>
                  <a:srgbClr val="212121"/>
                </a:solidFill>
                <a:effectLst/>
                <a:latin typeface="HackGen" panose="020B0509020203020207" pitchFamily="49" charset="-128"/>
                <a:ea typeface="HackGen" panose="020B0509020203020207" pitchFamily="49" charset="-128"/>
                <a:cs typeface="HackGen" panose="020B0509020203020207" pitchFamily="49" charset="-128"/>
              </a:rPr>
              <a:t>はい初めに初めにはすごい予断なんでちょっとおはしましょうかねちょっといろいろしてますけどという</a:t>
            </a:r>
            <a:r>
              <a:rPr lang="en-US" altLang="ja-JP" sz="900" b="0" i="0" dirty="0">
                <a:solidFill>
                  <a:srgbClr val="212121"/>
                </a:solidFill>
                <a:effectLst/>
                <a:latin typeface="HackGen" panose="020B0509020203020207" pitchFamily="49" charset="-128"/>
                <a:ea typeface="HackGen" panose="020B0509020203020207" pitchFamily="49" charset="-128"/>
                <a:cs typeface="HackGen" panose="020B0509020203020207" pitchFamily="49" charset="-128"/>
              </a:rPr>
              <a:t>6</a:t>
            </a:r>
            <a:r>
              <a:rPr lang="ja-JP" altLang="en-US" sz="900" b="0" i="0" dirty="0">
                <a:solidFill>
                  <a:srgbClr val="212121"/>
                </a:solidFill>
                <a:effectLst/>
                <a:latin typeface="HackGen" panose="020B0509020203020207" pitchFamily="49" charset="-128"/>
                <a:ea typeface="HackGen" panose="020B0509020203020207" pitchFamily="49" charset="-128"/>
                <a:cs typeface="HackGen" panose="020B0509020203020207" pitchFamily="49" charset="-128"/>
              </a:rPr>
              <a:t>時間物を食べないっていうのを最近やってますっていう話です興味あったら見たいってくださいはいでちょっとお口の方は前回から控えてるので前回のおさらいの方 </a:t>
            </a:r>
            <a:endParaRPr kumimoji="1" lang="ja-JP" altLang="en-US" sz="900" dirty="0">
              <a:solidFill>
                <a:sysClr val="windowText" lastClr="000000"/>
              </a:solidFill>
              <a:latin typeface="HackGen" panose="020B0509020203020207" pitchFamily="49" charset="-128"/>
              <a:ea typeface="HackGen" panose="020B0509020203020207" pitchFamily="49" charset="-128"/>
              <a:cs typeface="HackGen" panose="020B0509020203020207" pitchFamily="49" charset="-128"/>
            </a:endParaRPr>
          </a:p>
        </p:txBody>
      </p:sp>
      <p:sp>
        <p:nvSpPr>
          <p:cNvPr id="28" name="正方形/長方形 27">
            <a:extLst>
              <a:ext uri="{FF2B5EF4-FFF2-40B4-BE49-F238E27FC236}">
                <a16:creationId xmlns:a16="http://schemas.microsoft.com/office/drawing/2014/main" id="{8B1489AF-65A5-A71F-C2CE-F542BC0E0DB8}"/>
              </a:ext>
            </a:extLst>
          </p:cNvPr>
          <p:cNvSpPr/>
          <p:nvPr/>
        </p:nvSpPr>
        <p:spPr>
          <a:xfrm>
            <a:off x="8142943" y="2128188"/>
            <a:ext cx="2659889" cy="1417845"/>
          </a:xfrm>
          <a:prstGeom prst="rect">
            <a:avLst/>
          </a:prstGeom>
          <a:solidFill>
            <a:schemeClr val="bg1"/>
          </a:solidFill>
          <a:ln w="952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0" i="0" dirty="0">
                <a:solidFill>
                  <a:srgbClr val="212121"/>
                </a:solidFill>
                <a:effectLst/>
                <a:latin typeface="HackGen" panose="020B0509020203020207" pitchFamily="49" charset="-128"/>
                <a:ea typeface="HackGen" panose="020B0509020203020207" pitchFamily="49" charset="-128"/>
                <a:cs typeface="HackGen" panose="020B0509020203020207" pitchFamily="49" charset="-128"/>
              </a:rPr>
              <a:t>初めにがすごい余談なんで ちょっと 延ばしましょうかねちょっといろいろしてますけど </a:t>
            </a:r>
            <a:r>
              <a:rPr lang="en-US" altLang="ja-JP" sz="900" b="0" i="0" dirty="0">
                <a:solidFill>
                  <a:srgbClr val="212121"/>
                </a:solidFill>
                <a:effectLst/>
                <a:latin typeface="HackGen" panose="020B0509020203020207" pitchFamily="49" charset="-128"/>
                <a:ea typeface="HackGen" panose="020B0509020203020207" pitchFamily="49" charset="-128"/>
                <a:cs typeface="HackGen" panose="020B0509020203020207" pitchFamily="49" charset="-128"/>
              </a:rPr>
              <a:t>16</a:t>
            </a:r>
            <a:r>
              <a:rPr lang="ja-JP" altLang="en-US" sz="900" b="0" i="0" dirty="0">
                <a:solidFill>
                  <a:srgbClr val="212121"/>
                </a:solidFill>
                <a:effectLst/>
                <a:latin typeface="HackGen" panose="020B0509020203020207" pitchFamily="49" charset="-128"/>
                <a:ea typeface="HackGen" panose="020B0509020203020207" pitchFamily="49" charset="-128"/>
                <a:cs typeface="HackGen" panose="020B0509020203020207" pitchFamily="49" charset="-128"/>
              </a:rPr>
              <a:t>時間物を食べないっていうのを最近やってますっていう話です 興味あったら見ていてくださいちょっと北地の方は 前回から日が空いてるので 前回のおさらいの方 </a:t>
            </a:r>
            <a:endParaRPr kumimoji="1" lang="ja-JP" altLang="en-US" sz="900" dirty="0">
              <a:solidFill>
                <a:sysClr val="windowText" lastClr="000000"/>
              </a:solidFill>
              <a:latin typeface="HackGen" panose="020B0509020203020207" pitchFamily="49" charset="-128"/>
              <a:ea typeface="HackGen" panose="020B0509020203020207" pitchFamily="49" charset="-128"/>
              <a:cs typeface="HackGen" panose="020B0509020203020207" pitchFamily="49" charset="-128"/>
            </a:endParaRPr>
          </a:p>
        </p:txBody>
      </p:sp>
      <p:sp>
        <p:nvSpPr>
          <p:cNvPr id="29" name="正方形/長方形 28">
            <a:extLst>
              <a:ext uri="{FF2B5EF4-FFF2-40B4-BE49-F238E27FC236}">
                <a16:creationId xmlns:a16="http://schemas.microsoft.com/office/drawing/2014/main" id="{EE50BA93-C0AC-AFBC-AC46-3AE80D84A851}"/>
              </a:ext>
            </a:extLst>
          </p:cNvPr>
          <p:cNvSpPr/>
          <p:nvPr/>
        </p:nvSpPr>
        <p:spPr>
          <a:xfrm>
            <a:off x="5483054" y="3546033"/>
            <a:ext cx="2659889" cy="1438055"/>
          </a:xfrm>
          <a:prstGeom prst="rect">
            <a:avLst/>
          </a:prstGeom>
          <a:solidFill>
            <a:schemeClr val="bg1"/>
          </a:solidFill>
          <a:ln w="952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ysClr val="windowText" lastClr="000000"/>
                </a:solidFill>
                <a:latin typeface="HackGen" panose="020B0509020203020207" pitchFamily="49" charset="-128"/>
                <a:ea typeface="HackGen" panose="020B0509020203020207" pitchFamily="49" charset="-128"/>
                <a:cs typeface="HackGen" panose="020B0509020203020207" pitchFamily="49" charset="-128"/>
              </a:rPr>
              <a:t>おっはい初めに初めにはすごいよだなんでちょっとおはしましょうかねちょっといろいろしてますけどで</a:t>
            </a:r>
            <a:r>
              <a:rPr kumimoji="1" lang="en-US" altLang="ja-JP" sz="900" dirty="0">
                <a:solidFill>
                  <a:sysClr val="windowText" lastClr="000000"/>
                </a:solidFill>
                <a:latin typeface="HackGen" panose="020B0509020203020207" pitchFamily="49" charset="-128"/>
                <a:ea typeface="HackGen" panose="020B0509020203020207" pitchFamily="49" charset="-128"/>
                <a:cs typeface="HackGen" panose="020B0509020203020207" pitchFamily="49" charset="-128"/>
              </a:rPr>
              <a:t>6</a:t>
            </a:r>
            <a:r>
              <a:rPr kumimoji="1" lang="ja-JP" altLang="en-US" sz="900" dirty="0">
                <a:solidFill>
                  <a:sysClr val="windowText" lastClr="000000"/>
                </a:solidFill>
                <a:latin typeface="HackGen" panose="020B0509020203020207" pitchFamily="49" charset="-128"/>
                <a:ea typeface="HackGen" panose="020B0509020203020207" pitchFamily="49" charset="-128"/>
                <a:cs typeface="HackGen" panose="020B0509020203020207" pitchFamily="49" charset="-128"/>
              </a:rPr>
              <a:t>時間も物を食べないっていうのを最近やってますっていう話です興味あったら見たいってくださいはいでちょっとおくじの方は前回から被害ってるので前回のおさらいの方</a:t>
            </a:r>
          </a:p>
        </p:txBody>
      </p:sp>
      <p:sp>
        <p:nvSpPr>
          <p:cNvPr id="30" name="正方形/長方形 29">
            <a:extLst>
              <a:ext uri="{FF2B5EF4-FFF2-40B4-BE49-F238E27FC236}">
                <a16:creationId xmlns:a16="http://schemas.microsoft.com/office/drawing/2014/main" id="{74CA01B7-C650-66B2-A00B-41B4141D7098}"/>
              </a:ext>
            </a:extLst>
          </p:cNvPr>
          <p:cNvSpPr/>
          <p:nvPr/>
        </p:nvSpPr>
        <p:spPr>
          <a:xfrm>
            <a:off x="8142943" y="3546033"/>
            <a:ext cx="2659889" cy="1438055"/>
          </a:xfrm>
          <a:prstGeom prst="rect">
            <a:avLst/>
          </a:prstGeom>
          <a:solidFill>
            <a:schemeClr val="bg1"/>
          </a:solidFill>
          <a:ln w="952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ysClr val="windowText" lastClr="000000"/>
                </a:solidFill>
                <a:latin typeface="HackGen" panose="020B0509020203020207" pitchFamily="49" charset="-128"/>
                <a:ea typeface="HackGen" panose="020B0509020203020207" pitchFamily="49" charset="-128"/>
                <a:cs typeface="HackGen" panose="020B0509020203020207" pitchFamily="49" charset="-128"/>
              </a:rPr>
              <a:t>はい 初めにがすごい余談なんでちょっと延ばしましょうかね ちょっと色々してますけど</a:t>
            </a:r>
            <a:r>
              <a:rPr kumimoji="1" lang="en-US" altLang="ja-JP" sz="900" dirty="0">
                <a:solidFill>
                  <a:sysClr val="windowText" lastClr="000000"/>
                </a:solidFill>
                <a:latin typeface="HackGen" panose="020B0509020203020207" pitchFamily="49" charset="-128"/>
                <a:ea typeface="HackGen" panose="020B0509020203020207" pitchFamily="49" charset="-128"/>
                <a:cs typeface="HackGen" panose="020B0509020203020207" pitchFamily="49" charset="-128"/>
              </a:rPr>
              <a:t>16</a:t>
            </a:r>
            <a:r>
              <a:rPr kumimoji="1" lang="ja-JP" altLang="en-US" sz="900" dirty="0">
                <a:solidFill>
                  <a:sysClr val="windowText" lastClr="000000"/>
                </a:solidFill>
                <a:latin typeface="HackGen" panose="020B0509020203020207" pitchFamily="49" charset="-128"/>
                <a:ea typeface="HackGen" panose="020B0509020203020207" pitchFamily="49" charset="-128"/>
                <a:cs typeface="HackGen" panose="020B0509020203020207" pitchFamily="49" charset="-128"/>
              </a:rPr>
              <a:t>時間ものを食べないっていうのを 最近やってますっていう話です興味あったら見ておいてくださいはいちょっと木地の方は 前回から日が空いてるので前回のおさらいの方</a:t>
            </a:r>
          </a:p>
        </p:txBody>
      </p:sp>
      <p:sp>
        <p:nvSpPr>
          <p:cNvPr id="31" name="正方形/長方形 30">
            <a:extLst>
              <a:ext uri="{FF2B5EF4-FFF2-40B4-BE49-F238E27FC236}">
                <a16:creationId xmlns:a16="http://schemas.microsoft.com/office/drawing/2014/main" id="{CF136FC8-F63C-B82D-5009-A461626809B3}"/>
              </a:ext>
            </a:extLst>
          </p:cNvPr>
          <p:cNvSpPr/>
          <p:nvPr/>
        </p:nvSpPr>
        <p:spPr>
          <a:xfrm>
            <a:off x="5483054" y="4984087"/>
            <a:ext cx="2659889" cy="1462433"/>
          </a:xfrm>
          <a:prstGeom prst="rect">
            <a:avLst/>
          </a:prstGeom>
          <a:solidFill>
            <a:schemeClr val="bg1"/>
          </a:solidFill>
          <a:ln w="952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ysClr val="windowText" lastClr="000000"/>
                </a:solidFill>
                <a:latin typeface="HackGen" panose="020B0509020203020207" pitchFamily="49" charset="-128"/>
                <a:ea typeface="HackGen" panose="020B0509020203020207" pitchFamily="49" charset="-128"/>
                <a:cs typeface="HackGen" panose="020B0509020203020207" pitchFamily="49" charset="-128"/>
              </a:rPr>
              <a:t>こう、はい、初めには、初めにはすごいようだったので、ちょっと、おしましょうかね、ちょっといろいろしてますけど、というお越しがむものを食べないっていうのを、大事になってますっていう話です。今日もやったら、みたいな感じかなと思います。はい、で、ちょっとお口の方は、前回からしがえてるので、前回からさらに行こう。</a:t>
            </a:r>
          </a:p>
        </p:txBody>
      </p:sp>
      <p:sp>
        <p:nvSpPr>
          <p:cNvPr id="32" name="正方形/長方形 31">
            <a:extLst>
              <a:ext uri="{FF2B5EF4-FFF2-40B4-BE49-F238E27FC236}">
                <a16:creationId xmlns:a16="http://schemas.microsoft.com/office/drawing/2014/main" id="{69C72699-C3DB-638C-2CA5-F88B096388AD}"/>
              </a:ext>
            </a:extLst>
          </p:cNvPr>
          <p:cNvSpPr/>
          <p:nvPr/>
        </p:nvSpPr>
        <p:spPr>
          <a:xfrm>
            <a:off x="8142943" y="4984087"/>
            <a:ext cx="2659889" cy="1462433"/>
          </a:xfrm>
          <a:prstGeom prst="rect">
            <a:avLst/>
          </a:prstGeom>
          <a:solidFill>
            <a:schemeClr val="bg1"/>
          </a:solidFill>
          <a:ln w="952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ysClr val="windowText" lastClr="000000"/>
                </a:solidFill>
                <a:latin typeface="HackGen" panose="020B0509020203020207" pitchFamily="49" charset="-128"/>
                <a:ea typeface="HackGen" panose="020B0509020203020207" pitchFamily="49" charset="-128"/>
                <a:cs typeface="HackGen" panose="020B0509020203020207" pitchFamily="49" charset="-128"/>
              </a:rPr>
              <a:t>はい、はじめに、はじめにがすごい余談なので、ちょっと、どうしましょうかね。ちょっと色々してますけども、</a:t>
            </a:r>
            <a:r>
              <a:rPr kumimoji="1" lang="en-US" altLang="ja-JP" sz="900" dirty="0">
                <a:solidFill>
                  <a:sysClr val="windowText" lastClr="000000"/>
                </a:solidFill>
                <a:latin typeface="HackGen" panose="020B0509020203020207" pitchFamily="49" charset="-128"/>
                <a:ea typeface="HackGen" panose="020B0509020203020207" pitchFamily="49" charset="-128"/>
                <a:cs typeface="HackGen" panose="020B0509020203020207" pitchFamily="49" charset="-128"/>
              </a:rPr>
              <a:t>16</a:t>
            </a:r>
            <a:r>
              <a:rPr kumimoji="1" lang="ja-JP" altLang="en-US" sz="900" dirty="0">
                <a:solidFill>
                  <a:sysClr val="windowText" lastClr="000000"/>
                </a:solidFill>
                <a:latin typeface="HackGen" panose="020B0509020203020207" pitchFamily="49" charset="-128"/>
                <a:ea typeface="HackGen" panose="020B0509020203020207" pitchFamily="49" charset="-128"/>
                <a:cs typeface="HackGen" panose="020B0509020203020207" pitchFamily="49" charset="-128"/>
              </a:rPr>
              <a:t>時間ものを食べないっていうのを最近やってますっていう話です。興味あったら見ておいてください。はい、ちょっと木地の方は、前回から日が空いてるので前回のサーレイの方を</a:t>
            </a:r>
          </a:p>
        </p:txBody>
      </p:sp>
      <p:sp>
        <p:nvSpPr>
          <p:cNvPr id="46" name="正方形/長方形 45">
            <a:extLst>
              <a:ext uri="{FF2B5EF4-FFF2-40B4-BE49-F238E27FC236}">
                <a16:creationId xmlns:a16="http://schemas.microsoft.com/office/drawing/2014/main" id="{1902F14F-8F75-C80A-3D07-74E283B7D70C}"/>
              </a:ext>
            </a:extLst>
          </p:cNvPr>
          <p:cNvSpPr/>
          <p:nvPr/>
        </p:nvSpPr>
        <p:spPr>
          <a:xfrm>
            <a:off x="6261432" y="342900"/>
            <a:ext cx="1103132" cy="42657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ysClr val="windowText" lastClr="000000"/>
                </a:solidFill>
                <a:latin typeface="HackGen" panose="020B0509020203020207" pitchFamily="49" charset="-128"/>
                <a:ea typeface="HackGen" panose="020B0509020203020207" pitchFamily="49" charset="-128"/>
                <a:cs typeface="HackGen" panose="020B0509020203020207" pitchFamily="49" charset="-128"/>
              </a:rPr>
              <a:t>base</a:t>
            </a:r>
            <a:r>
              <a:rPr kumimoji="1" lang="ja-JP" altLang="en-US" sz="1200" dirty="0">
                <a:solidFill>
                  <a:sysClr val="windowText" lastClr="000000"/>
                </a:solidFill>
                <a:latin typeface="HackGen" panose="020B0509020203020207" pitchFamily="49" charset="-128"/>
                <a:ea typeface="HackGen" panose="020B0509020203020207" pitchFamily="49" charset="-128"/>
                <a:cs typeface="HackGen" panose="020B0509020203020207" pitchFamily="49" charset="-128"/>
              </a:rPr>
              <a:t>モデル</a:t>
            </a:r>
          </a:p>
        </p:txBody>
      </p:sp>
      <p:sp>
        <p:nvSpPr>
          <p:cNvPr id="47" name="正方形/長方形 46">
            <a:extLst>
              <a:ext uri="{FF2B5EF4-FFF2-40B4-BE49-F238E27FC236}">
                <a16:creationId xmlns:a16="http://schemas.microsoft.com/office/drawing/2014/main" id="{3D46B465-01BD-7D7F-70BE-456CAA51F27E}"/>
              </a:ext>
            </a:extLst>
          </p:cNvPr>
          <p:cNvSpPr/>
          <p:nvPr/>
        </p:nvSpPr>
        <p:spPr>
          <a:xfrm>
            <a:off x="8875092" y="342900"/>
            <a:ext cx="1103132" cy="42657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ysClr val="windowText" lastClr="000000"/>
                </a:solidFill>
                <a:latin typeface="HackGen" panose="020B0509020203020207" pitchFamily="49" charset="-128"/>
                <a:ea typeface="HackGen" panose="020B0509020203020207" pitchFamily="49" charset="-128"/>
                <a:cs typeface="HackGen" panose="020B0509020203020207" pitchFamily="49" charset="-128"/>
              </a:rPr>
              <a:t>large</a:t>
            </a:r>
            <a:r>
              <a:rPr kumimoji="1" lang="ja-JP" altLang="en-US" sz="1200" dirty="0">
                <a:solidFill>
                  <a:sysClr val="windowText" lastClr="000000"/>
                </a:solidFill>
                <a:latin typeface="HackGen" panose="020B0509020203020207" pitchFamily="49" charset="-128"/>
                <a:ea typeface="HackGen" panose="020B0509020203020207" pitchFamily="49" charset="-128"/>
                <a:cs typeface="HackGen" panose="020B0509020203020207" pitchFamily="49" charset="-128"/>
              </a:rPr>
              <a:t>モデル</a:t>
            </a:r>
          </a:p>
        </p:txBody>
      </p:sp>
    </p:spTree>
    <p:extLst>
      <p:ext uri="{BB962C8B-B14F-4D97-AF65-F5344CB8AC3E}">
        <p14:creationId xmlns:p14="http://schemas.microsoft.com/office/powerpoint/2010/main" val="339178910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632</Words>
  <Application>Microsoft Office PowerPoint</Application>
  <PresentationFormat>ワイド画面</PresentationFormat>
  <Paragraphs>46</Paragraphs>
  <Slides>3</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vt:i4>
      </vt:variant>
    </vt:vector>
  </HeadingPairs>
  <TitlesOfParts>
    <vt:vector size="8" baseType="lpstr">
      <vt:lpstr>HackGen</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中村 祥吾</dc:creator>
  <cp:lastModifiedBy>中村 祥吾</cp:lastModifiedBy>
  <cp:revision>9</cp:revision>
  <dcterms:created xsi:type="dcterms:W3CDTF">2022-09-14T05:29:14Z</dcterms:created>
  <dcterms:modified xsi:type="dcterms:W3CDTF">2022-09-23T00:53:01Z</dcterms:modified>
</cp:coreProperties>
</file>