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5533-4150-46E8-A35F-900E5F72154F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44981-83E7-4331-8977-33A76472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6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44981-83E7-4331-8977-33A76472947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8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03DDC-9401-A04B-79D3-4D8BC93B5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C13853-BEB1-DA3A-ED6C-EBDADDAA4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CDDA6-EC5B-6CE2-3E0F-2404C05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17030-C6B6-A2E3-D88B-31C88936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90A51-32DF-411F-995B-3E3EB64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66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D3BA2-AF7D-3FC4-D0EB-180A9F04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5AEE3-922F-B4F8-F674-C5821EDB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63878-694E-7899-03CF-D984C987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7FE2A-A19B-7CB9-08E2-913A6803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F8D79-5422-3013-DC9F-1E48C630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2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3303FC-9228-6394-18E1-D8976C3C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932F8B-9DDB-DD4B-E0D6-8B5FA4278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B48BA-D6A8-3D95-5470-649B5474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A81FF4-2849-E15E-DA0E-1167D318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54F8F-54DD-9EBD-C1C9-F80D967B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45069-D71E-4318-28BB-F7A9A82A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AC7C7-445F-4E47-74FC-200B2917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FFF65-735C-9E8F-6BCB-086566B9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BDB31D-42A2-AEAA-69BB-B1843B3C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4B2E2-401B-BEF2-A720-C94751F2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4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33728-9BFA-18DF-6574-BF063A1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86D419-081F-4F75-F812-7295F377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E415F-DD56-1666-7020-DC97E2D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0DD5F-7056-28D8-767C-DA967EB2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FF620-042C-D1C2-8E21-AEB134A1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5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38EDB-6342-8B9B-5E54-C2F23CB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E8F2ED-A016-B81D-2650-BE0D7D61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B15F01-5A52-0992-CAC3-2D277FA9F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9A8230-853B-D5A4-FE8F-D49918A9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7591F-6DF4-BE2B-30D4-902A9C18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E0425F-84BD-8744-B2D2-6B6F6523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0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5F024-B8D9-3C82-1084-3DC21B0C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BA5923-9540-486E-5BB4-91BE75FD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E68A55-6567-B8F9-9199-023FBCCB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CB03D4-F287-778E-9E9F-CCE9865C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5EFA94-D07C-BC4C-CB4F-11461E9F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8B725-A99A-301E-CA30-CC1DB48F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7027AC-1165-4FE6-964C-28D610C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E97A75-33D8-075A-EAF1-A1C0953C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37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B88B1-45C8-5047-CAC9-F5CB9023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66FF43-6494-9CEF-380E-76C7314E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F8D7E9-591A-0B7F-BD6A-FE5236CD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D8B933-96D6-2A49-23A9-8D20539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38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307539-BC00-D102-FD43-9879A86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115B83-D74D-E379-5A81-23CD6109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CDCCAE-AA67-9C5B-286E-6C93F3AA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69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969D5-6644-3F35-7984-A0B8A151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8F464-D95E-233F-1520-20D706DB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853C6-108A-D988-62A4-2B8A9A14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38FD5-E799-305A-B45D-1B114CBD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ABE919-854C-89E2-E206-8C4C8E18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F2C45-7CD0-B600-EF8F-50658B26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4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6109C-D1B0-2CF7-8D11-CF5E8DCC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E20F16-DBCC-78FC-368E-B277D0ACC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B35F0-C4AB-04B5-B35B-2AA98607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0AA718-1382-B4E0-E8D8-3619D9C1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DFC8B-F571-CA85-804A-5FC4480C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753A0-312C-DFBD-9D9A-CCDDED92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3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40BCB6-F7EE-1DEC-BEFB-45AA383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819736-7D56-9935-5175-5C950B91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11B9C-55BA-3F83-702E-8A44E8871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6BB026-D7AB-762A-13CF-CCEF6E50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406C2-B537-86C2-DD52-4C5C146C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2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659DAF1-8803-A631-69B6-BBD6764597D7}"/>
              </a:ext>
            </a:extLst>
          </p:cNvPr>
          <p:cNvSpPr/>
          <p:nvPr/>
        </p:nvSpPr>
        <p:spPr>
          <a:xfrm>
            <a:off x="799253" y="121277"/>
            <a:ext cx="9746827" cy="6610774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D09466-1D5B-86C1-2730-76FA4C0B4895}"/>
              </a:ext>
            </a:extLst>
          </p:cNvPr>
          <p:cNvSpPr/>
          <p:nvPr/>
        </p:nvSpPr>
        <p:spPr>
          <a:xfrm>
            <a:off x="3167380" y="123613"/>
            <a:ext cx="4693920" cy="66107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CF389E1-C3AE-896D-F7C8-AF7CC23FF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80" y="122042"/>
            <a:ext cx="762000" cy="762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CD0B9B-B555-154B-A059-3F93C43B385A}"/>
              </a:ext>
            </a:extLst>
          </p:cNvPr>
          <p:cNvSpPr/>
          <p:nvPr/>
        </p:nvSpPr>
        <p:spPr>
          <a:xfrm>
            <a:off x="3340588" y="1004148"/>
            <a:ext cx="4337832" cy="55744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B163B9-8BE2-D2CA-C9DD-003841316BD4}"/>
              </a:ext>
            </a:extLst>
          </p:cNvPr>
          <p:cNvSpPr/>
          <p:nvPr/>
        </p:nvSpPr>
        <p:spPr>
          <a:xfrm>
            <a:off x="3340588" y="1004147"/>
            <a:ext cx="1362406" cy="27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Dataset group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F2A8F7E-74C0-4E16-5FC5-D5C73988FAF0}"/>
              </a:ext>
            </a:extLst>
          </p:cNvPr>
          <p:cNvSpPr/>
          <p:nvPr/>
        </p:nvSpPr>
        <p:spPr>
          <a:xfrm>
            <a:off x="3478957" y="3055350"/>
            <a:ext cx="4061094" cy="33668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1111789-342E-7AA8-3B57-C5A9F7D23666}"/>
              </a:ext>
            </a:extLst>
          </p:cNvPr>
          <p:cNvSpPr/>
          <p:nvPr/>
        </p:nvSpPr>
        <p:spPr>
          <a:xfrm>
            <a:off x="3478957" y="1389110"/>
            <a:ext cx="1942494" cy="95615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923A88-8596-8F42-6182-02305CB74431}"/>
              </a:ext>
            </a:extLst>
          </p:cNvPr>
          <p:cNvSpPr/>
          <p:nvPr/>
        </p:nvSpPr>
        <p:spPr>
          <a:xfrm>
            <a:off x="5597557" y="1632949"/>
            <a:ext cx="1942494" cy="95615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C09829-DB9C-E77E-4194-B47FB83C3AC0}"/>
              </a:ext>
            </a:extLst>
          </p:cNvPr>
          <p:cNvSpPr/>
          <p:nvPr/>
        </p:nvSpPr>
        <p:spPr>
          <a:xfrm>
            <a:off x="3782789" y="3616220"/>
            <a:ext cx="3445690" cy="26914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848D7ED-4C07-D720-71EC-E44DFD0DFF7C}"/>
              </a:ext>
            </a:extLst>
          </p:cNvPr>
          <p:cNvSpPr/>
          <p:nvPr/>
        </p:nvSpPr>
        <p:spPr>
          <a:xfrm>
            <a:off x="3767792" y="1811868"/>
            <a:ext cx="1362406" cy="2880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Import Job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79144D1-D6E3-055B-F56E-242AA9A29B1B}"/>
              </a:ext>
            </a:extLst>
          </p:cNvPr>
          <p:cNvSpPr/>
          <p:nvPr/>
        </p:nvSpPr>
        <p:spPr>
          <a:xfrm>
            <a:off x="3925994" y="4592716"/>
            <a:ext cx="3156373" cy="1586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C3F11E5-5E48-59BD-B0D0-47E5A997FAEB}"/>
              </a:ext>
            </a:extLst>
          </p:cNvPr>
          <p:cNvSpPr/>
          <p:nvPr/>
        </p:nvSpPr>
        <p:spPr>
          <a:xfrm>
            <a:off x="4105487" y="5036554"/>
            <a:ext cx="2800774" cy="973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691636E5-7301-12D7-F4D5-9DDACD820193}"/>
              </a:ext>
            </a:extLst>
          </p:cNvPr>
          <p:cNvSpPr/>
          <p:nvPr/>
        </p:nvSpPr>
        <p:spPr>
          <a:xfrm>
            <a:off x="4822977" y="5513696"/>
            <a:ext cx="1362406" cy="288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Export Job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5994C3F0-819C-D5DB-39AC-738DEC186D5F}"/>
              </a:ext>
            </a:extLst>
          </p:cNvPr>
          <p:cNvCxnSpPr>
            <a:cxnSpLocks/>
          </p:cNvCxnSpPr>
          <p:nvPr/>
        </p:nvCxnSpPr>
        <p:spPr>
          <a:xfrm rot="5400000">
            <a:off x="3955844" y="2549583"/>
            <a:ext cx="712465" cy="303834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FACD7240-231D-4B26-F6A5-EF136D0EC8B6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5130169" y="1619098"/>
            <a:ext cx="468626" cy="240864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グラフィックス 76">
            <a:extLst>
              <a:ext uri="{FF2B5EF4-FFF2-40B4-BE49-F238E27FC236}">
                <a16:creationId xmlns:a16="http://schemas.microsoft.com/office/drawing/2014/main" id="{8627E8A3-21CE-39E9-748A-8AEAA3F9C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619" y="2055707"/>
            <a:ext cx="762000" cy="762000"/>
          </a:xfrm>
          <a:prstGeom prst="rect">
            <a:avLst/>
          </a:prstGeom>
        </p:spPr>
      </p:pic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3D4F0CB8-BF75-63FE-69F2-B217F0E51738}"/>
              </a:ext>
            </a:extLst>
          </p:cNvPr>
          <p:cNvCxnSpPr>
            <a:cxnSpLocks/>
            <a:stCxn id="77" idx="3"/>
            <a:endCxn id="56" idx="1"/>
          </p:cNvCxnSpPr>
          <p:nvPr/>
        </p:nvCxnSpPr>
        <p:spPr>
          <a:xfrm flipV="1">
            <a:off x="1845619" y="1955897"/>
            <a:ext cx="1922173" cy="480810"/>
          </a:xfrm>
          <a:prstGeom prst="bentConnector3">
            <a:avLst>
              <a:gd name="adj1" fmla="val 30972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5E7C2E1-31BD-5F6B-AEB0-8750BAF9AEAE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845619" y="2199736"/>
            <a:ext cx="4041982" cy="236971"/>
          </a:xfrm>
          <a:prstGeom prst="bentConnector3">
            <a:avLst>
              <a:gd name="adj1" fmla="val 24026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67CDA79B-E98F-0160-85FB-ECC99F89D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1432" y="4502697"/>
            <a:ext cx="762000" cy="762000"/>
          </a:xfrm>
          <a:prstGeom prst="rect">
            <a:avLst/>
          </a:prstGeom>
        </p:spPr>
      </p:pic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92B3F3EC-6530-E31B-94C4-931405A4BC13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5288399" y="4203618"/>
            <a:ext cx="4123033" cy="680079"/>
          </a:xfrm>
          <a:prstGeom prst="bentConnector3">
            <a:avLst>
              <a:gd name="adj1" fmla="val 66757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FA4B588F-538B-42AD-C1B1-74B8FD70E66E}"/>
              </a:ext>
            </a:extLst>
          </p:cNvPr>
          <p:cNvCxnSpPr>
            <a:cxnSpLocks/>
            <a:stCxn id="70" idx="3"/>
            <a:endCxn id="94" idx="1"/>
          </p:cNvCxnSpPr>
          <p:nvPr/>
        </p:nvCxnSpPr>
        <p:spPr>
          <a:xfrm flipV="1">
            <a:off x="6185383" y="4883697"/>
            <a:ext cx="3226049" cy="774028"/>
          </a:xfrm>
          <a:prstGeom prst="bentConnector3">
            <a:avLst>
              <a:gd name="adj1" fmla="val 61758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206A181F-056E-46AD-694D-E735FA214496}"/>
              </a:ext>
            </a:extLst>
          </p:cNvPr>
          <p:cNvSpPr/>
          <p:nvPr/>
        </p:nvSpPr>
        <p:spPr>
          <a:xfrm>
            <a:off x="3925993" y="4595640"/>
            <a:ext cx="1634789" cy="288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What-if analysis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92826605-0C81-1D0E-4C8F-35AF29C1FF44}"/>
              </a:ext>
            </a:extLst>
          </p:cNvPr>
          <p:cNvSpPr/>
          <p:nvPr/>
        </p:nvSpPr>
        <p:spPr>
          <a:xfrm>
            <a:off x="4105486" y="5036553"/>
            <a:ext cx="1641563" cy="288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What-if forecast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699CFF8-7369-EE6F-75EA-413A32E09704}"/>
              </a:ext>
            </a:extLst>
          </p:cNvPr>
          <p:cNvSpPr/>
          <p:nvPr/>
        </p:nvSpPr>
        <p:spPr>
          <a:xfrm>
            <a:off x="686291" y="2817707"/>
            <a:ext cx="1683050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S3(Import</a:t>
            </a:r>
            <a:r>
              <a:rPr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用</a:t>
            </a:r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A998061-FE44-C2D1-3BD2-D7CB5CB5CD79}"/>
              </a:ext>
            </a:extLst>
          </p:cNvPr>
          <p:cNvSpPr/>
          <p:nvPr/>
        </p:nvSpPr>
        <p:spPr>
          <a:xfrm>
            <a:off x="9008241" y="5264697"/>
            <a:ext cx="1683050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S3(Export</a:t>
            </a:r>
            <a:r>
              <a:rPr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用</a:t>
            </a:r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222B40DA-BF6B-74E8-BFEE-0BF3DDF9B2AF}"/>
              </a:ext>
            </a:extLst>
          </p:cNvPr>
          <p:cNvSpPr/>
          <p:nvPr/>
        </p:nvSpPr>
        <p:spPr>
          <a:xfrm>
            <a:off x="3860321" y="141956"/>
            <a:ext cx="1683050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Amazon Forecast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D659C54-602E-6304-0EF2-B9DA0D3BCE80}"/>
              </a:ext>
            </a:extLst>
          </p:cNvPr>
          <p:cNvSpPr/>
          <p:nvPr/>
        </p:nvSpPr>
        <p:spPr>
          <a:xfrm>
            <a:off x="3478956" y="1389111"/>
            <a:ext cx="1362406" cy="2880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Dataset(TTS)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D55320-7904-5A59-902F-551E0A38C91D}"/>
              </a:ext>
            </a:extLst>
          </p:cNvPr>
          <p:cNvSpPr/>
          <p:nvPr/>
        </p:nvSpPr>
        <p:spPr>
          <a:xfrm>
            <a:off x="5597558" y="1632950"/>
            <a:ext cx="1362406" cy="2880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Dataset(RTS)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204293B-A833-84D2-85CB-481A48538D7C}"/>
              </a:ext>
            </a:extLst>
          </p:cNvPr>
          <p:cNvSpPr/>
          <p:nvPr/>
        </p:nvSpPr>
        <p:spPr>
          <a:xfrm>
            <a:off x="5887601" y="2055707"/>
            <a:ext cx="1362406" cy="2880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Import Job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83392A-6C53-B9C2-3051-364982D7F9CD}"/>
              </a:ext>
            </a:extLst>
          </p:cNvPr>
          <p:cNvSpPr/>
          <p:nvPr/>
        </p:nvSpPr>
        <p:spPr>
          <a:xfrm>
            <a:off x="3478956" y="3057733"/>
            <a:ext cx="1362406" cy="2880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Predictor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7CE950-34A3-D288-05D0-BD50DD622A18}"/>
              </a:ext>
            </a:extLst>
          </p:cNvPr>
          <p:cNvSpPr/>
          <p:nvPr/>
        </p:nvSpPr>
        <p:spPr>
          <a:xfrm>
            <a:off x="3925993" y="4059589"/>
            <a:ext cx="1362406" cy="2880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Export Job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88E3F7-BA99-2CF0-D6E1-9F0A2C27AF31}"/>
              </a:ext>
            </a:extLst>
          </p:cNvPr>
          <p:cNvSpPr/>
          <p:nvPr/>
        </p:nvSpPr>
        <p:spPr>
          <a:xfrm>
            <a:off x="3782790" y="3616220"/>
            <a:ext cx="1362406" cy="2880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Forecast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C4A4F67-C3E7-E482-6543-993C7CC59D60}"/>
              </a:ext>
            </a:extLst>
          </p:cNvPr>
          <p:cNvSpPr/>
          <p:nvPr/>
        </p:nvSpPr>
        <p:spPr>
          <a:xfrm>
            <a:off x="3439178" y="2627867"/>
            <a:ext cx="1925302" cy="288057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学習データとして使用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8049E1-BDED-1B59-CC30-4EE572CE27C2}"/>
              </a:ext>
            </a:extLst>
          </p:cNvPr>
          <p:cNvSpPr/>
          <p:nvPr/>
        </p:nvSpPr>
        <p:spPr>
          <a:xfrm>
            <a:off x="1961430" y="2410058"/>
            <a:ext cx="937742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Import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C231F95-32EA-30E4-1481-4702C78E2B60}"/>
              </a:ext>
            </a:extLst>
          </p:cNvPr>
          <p:cNvSpPr/>
          <p:nvPr/>
        </p:nvSpPr>
        <p:spPr>
          <a:xfrm>
            <a:off x="8190785" y="4599470"/>
            <a:ext cx="1032920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Export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9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</Words>
  <Application>Microsoft Office PowerPoint</Application>
  <PresentationFormat>ワイド画面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HackGen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祥吾</dc:creator>
  <cp:lastModifiedBy>中村 祥吾</cp:lastModifiedBy>
  <cp:revision>2</cp:revision>
  <dcterms:created xsi:type="dcterms:W3CDTF">2022-09-14T05:29:14Z</dcterms:created>
  <dcterms:modified xsi:type="dcterms:W3CDTF">2022-09-14T06:21:58Z</dcterms:modified>
</cp:coreProperties>
</file>