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60FA"/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Замещающая дата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Замещающий 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Замещающий 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Замещающая дата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Замещающий 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ая дата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Замещающий 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9722A4-B7DD-4972-B8CF-0A4F6863DCF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ru-RU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Delivery</a:t>
            </a:r>
            <a:endParaRPr lang="en-US" altLang="ru-RU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ru-RU" altLang="en-US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Приложение для доставки</a:t>
            </a:r>
            <a:endParaRPr lang="ru-RU" altLang="en-US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b="1"/>
              <a:t>Почему именно доставка</a:t>
            </a:r>
            <a:r>
              <a:rPr lang="en-US" altLang="ru-RU" b="1"/>
              <a:t>?</a:t>
            </a:r>
            <a:endParaRPr lang="en-US" altLang="ru-RU" b="1"/>
          </a:p>
        </p:txBody>
      </p:sp>
      <p:sp>
        <p:nvSpPr>
          <p:cNvPr id="5" name="Замещающее содержимое 4"/>
          <p:cNvSpPr/>
          <p:nvPr>
            <p:ph idx="1"/>
          </p:nvPr>
        </p:nvSpPr>
        <p:spPr/>
        <p:txBody>
          <a:bodyPr/>
          <a:p>
            <a:pPr lvl="8"/>
            <a:r>
              <a:rPr lang="ru-RU" altLang="en-US"/>
              <a:t>                                             </a:t>
            </a:r>
            <a:endParaRPr lang="ru-RU" altLang="en-US"/>
          </a:p>
        </p:txBody>
      </p:sp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980" y="837565"/>
            <a:ext cx="11361420" cy="51828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ru-RU" altLang="en-US"/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1"/>
          <a:srcRect r="3235" b="1064"/>
          <a:stretch>
            <a:fillRect/>
          </a:stretch>
        </p:blipFill>
        <p:spPr>
          <a:xfrm>
            <a:off x="609600" y="773430"/>
            <a:ext cx="2811145" cy="5071110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2"/>
          <a:srcRect r="23166" b="1976"/>
          <a:stretch>
            <a:fillRect/>
          </a:stretch>
        </p:blipFill>
        <p:spPr>
          <a:xfrm>
            <a:off x="3420745" y="772795"/>
            <a:ext cx="8161655" cy="50717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ru-RU" altLang="en-US"/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1"/>
          <a:srcRect t="739" r="760"/>
          <a:stretch>
            <a:fillRect/>
          </a:stretch>
        </p:blipFill>
        <p:spPr>
          <a:xfrm>
            <a:off x="609600" y="815340"/>
            <a:ext cx="2932430" cy="5251450"/>
          </a:xfrm>
          <a:prstGeom prst="rect">
            <a:avLst/>
          </a:prstGeom>
        </p:spPr>
      </p:pic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rcRect r="29553" b="1478"/>
          <a:stretch>
            <a:fillRect/>
          </a:stretch>
        </p:blipFill>
        <p:spPr>
          <a:xfrm>
            <a:off x="3542030" y="773430"/>
            <a:ext cx="8040370" cy="5280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ru-RU" altLang="en-US"/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1"/>
          <a:srcRect r="575" b="643"/>
          <a:stretch>
            <a:fillRect/>
          </a:stretch>
        </p:blipFill>
        <p:spPr>
          <a:xfrm>
            <a:off x="609600" y="773430"/>
            <a:ext cx="2861945" cy="5113020"/>
          </a:xfrm>
          <a:prstGeom prst="rect">
            <a:avLst/>
          </a:prstGeom>
        </p:spPr>
      </p:pic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185" y="773430"/>
            <a:ext cx="3180715" cy="53060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ru-RU" altLang="en-US"/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772795"/>
            <a:ext cx="2934970" cy="5285105"/>
          </a:xfrm>
          <a:prstGeom prst="rect">
            <a:avLst/>
          </a:prstGeom>
        </p:spPr>
      </p:pic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0365" y="773430"/>
            <a:ext cx="3074035" cy="52311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ru-RU" altLang="en-US"/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803910"/>
            <a:ext cx="2967355" cy="5309870"/>
          </a:xfrm>
          <a:prstGeom prst="rect">
            <a:avLst/>
          </a:prstGeom>
        </p:spPr>
      </p:pic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7980" y="773430"/>
            <a:ext cx="3436620" cy="52590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b="1"/>
              <a:t>Версия </a:t>
            </a:r>
            <a:r>
              <a:rPr lang="en-US" altLang="en-US" b="1"/>
              <a:t>Android</a:t>
            </a:r>
            <a:endParaRPr lang="en-US" altLang="en-US" b="1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4390390" y="1047750"/>
            <a:ext cx="7192010" cy="5080000"/>
          </a:xfrm>
        </p:spPr>
        <p:txBody>
          <a:bodyPr/>
          <a:p>
            <a:endParaRPr lang="ru-RU" altLang="en-US"/>
          </a:p>
          <a:p>
            <a:endParaRPr lang="ru-RU" altLang="en-US"/>
          </a:p>
          <a:p>
            <a:r>
              <a:rPr lang="ru-RU" altLang="en-US"/>
              <a:t>Для корректности использования приложения необходимо исользовать версию </a:t>
            </a:r>
            <a:r>
              <a:rPr lang="en-US" altLang="en-US"/>
              <a:t>Android 11.0 </a:t>
            </a:r>
            <a:r>
              <a:rPr lang="ru-RU" altLang="en-US"/>
              <a:t>и выше</a:t>
            </a:r>
            <a:endParaRPr lang="ru-RU" altLang="en-US"/>
          </a:p>
        </p:txBody>
      </p:sp>
      <p:pic>
        <p:nvPicPr>
          <p:cNvPr id="4" name="Изображение 3" descr="андроид"/>
          <p:cNvPicPr>
            <a:picLocks noChangeAspect="1"/>
          </p:cNvPicPr>
          <p:nvPr/>
        </p:nvPicPr>
        <p:blipFill>
          <a:blip r:embed="rId1"/>
          <a:srcRect l="-1771" t="2083" r="52057" b="10313"/>
          <a:stretch>
            <a:fillRect/>
          </a:stretch>
        </p:blipFill>
        <p:spPr>
          <a:xfrm>
            <a:off x="-1670050" y="773430"/>
            <a:ext cx="6061075" cy="5340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b="1">
                <a:solidFill>
                  <a:schemeClr val="tx1"/>
                </a:solidFill>
              </a:rPr>
              <a:t>Логотип приложения</a:t>
            </a:r>
            <a:endParaRPr lang="ru-RU" altLang="en-US" b="1">
              <a:solidFill>
                <a:schemeClr val="tx1"/>
              </a:solidFill>
            </a:endParaRPr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1"/>
          <a:srcRect l="9421" t="-462" r="5446" b="1079"/>
          <a:stretch>
            <a:fillRect/>
          </a:stretch>
        </p:blipFill>
        <p:spPr>
          <a:xfrm>
            <a:off x="958850" y="1736090"/>
            <a:ext cx="3329305" cy="3157220"/>
          </a:xfrm>
          <a:prstGeom prst="ellipse">
            <a:avLst/>
          </a:prstGeom>
        </p:spPr>
      </p:pic>
      <p:pic>
        <p:nvPicPr>
          <p:cNvPr id="10" name="Замещающее содержимое 9"/>
          <p:cNvPicPr>
            <a:picLocks noChangeAspect="1"/>
          </p:cNvPicPr>
          <p:nvPr>
            <p:ph idx="1"/>
          </p:nvPr>
        </p:nvPicPr>
        <p:blipFill>
          <a:blip r:embed="rId2"/>
          <a:srcRect l="6667" r="6061" b="-864"/>
          <a:stretch>
            <a:fillRect/>
          </a:stretch>
        </p:blipFill>
        <p:spPr>
          <a:xfrm>
            <a:off x="6096000" y="1022985"/>
            <a:ext cx="4177030" cy="423672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</Words>
  <Application>WPS Presentation</Application>
  <PresentationFormat>宽屏</PresentationFormat>
  <Paragraphs>15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SimSun</vt:lpstr>
      <vt:lpstr>Wingdings</vt:lpstr>
      <vt:lpstr>Calibri Light</vt:lpstr>
      <vt:lpstr>Arial Unicode MS</vt:lpstr>
      <vt:lpstr>Microsoft YaHei</vt:lpstr>
      <vt:lpstr>Calibri</vt:lpstr>
      <vt:lpstr>Arial Black</vt:lpstr>
      <vt:lpstr>Bahnschrift</vt:lpstr>
      <vt:lpstr>1_Orange Waves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</cp:revision>
  <dcterms:created xsi:type="dcterms:W3CDTF">2024-03-28T07:05:58Z</dcterms:created>
  <dcterms:modified xsi:type="dcterms:W3CDTF">2024-03-28T08:02:13Z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1049-12.2.0.13489</vt:lpwstr>
  </property>
  <property fmtid="{D5CDD505-2E9C-101B-9397-08002B2CF9AE}" pid="3" name="ICV">
    <vt:lpwstr>51D1E68C679C4139B729CA6E10A446B2_11</vt:lpwstr>
  </property>
</Properties>
</file>