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Rubik"/>
      <p:regular r:id="rId30"/>
      <p:bold r:id="rId31"/>
      <p:italic r:id="rId32"/>
      <p:boldItalic r:id="rId33"/>
    </p:embeddedFont>
    <p:embeddedFont>
      <p:font typeface="Rubik SemiBold"/>
      <p:regular r:id="rId34"/>
      <p:bold r:id="rId35"/>
      <p:italic r:id="rId36"/>
      <p:boldItalic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6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-bold.fntdata"/><Relationship Id="rId30" Type="http://schemas.openxmlformats.org/officeDocument/2006/relationships/font" Target="fonts/Rubik-regular.fntdata"/><Relationship Id="rId11" Type="http://schemas.openxmlformats.org/officeDocument/2006/relationships/slide" Target="slides/slide7.xml"/><Relationship Id="rId33" Type="http://schemas.openxmlformats.org/officeDocument/2006/relationships/font" Target="fonts/Rubik-boldItalic.fntdata"/><Relationship Id="rId10" Type="http://schemas.openxmlformats.org/officeDocument/2006/relationships/slide" Target="slides/slide6.xml"/><Relationship Id="rId32" Type="http://schemas.openxmlformats.org/officeDocument/2006/relationships/font" Target="fonts/Rubik-italic.fntdata"/><Relationship Id="rId13" Type="http://schemas.openxmlformats.org/officeDocument/2006/relationships/slide" Target="slides/slide9.xml"/><Relationship Id="rId35" Type="http://schemas.openxmlformats.org/officeDocument/2006/relationships/font" Target="fonts/RubikSemiBold-bold.fntdata"/><Relationship Id="rId12" Type="http://schemas.openxmlformats.org/officeDocument/2006/relationships/slide" Target="slides/slide8.xml"/><Relationship Id="rId34" Type="http://schemas.openxmlformats.org/officeDocument/2006/relationships/font" Target="fonts/RubikSemiBold-regular.fntdata"/><Relationship Id="rId15" Type="http://schemas.openxmlformats.org/officeDocument/2006/relationships/slide" Target="slides/slide11.xml"/><Relationship Id="rId37" Type="http://schemas.openxmlformats.org/officeDocument/2006/relationships/font" Target="fonts/RubikSemi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RubikSemiBold-italic.fntdata"/><Relationship Id="rId17" Type="http://schemas.openxmlformats.org/officeDocument/2006/relationships/slide" Target="slides/slide13.xml"/><Relationship Id="rId39" Type="http://schemas.openxmlformats.org/officeDocument/2006/relationships/font" Target="fonts/PTSans-bold.fntdata"/><Relationship Id="rId16" Type="http://schemas.openxmlformats.org/officeDocument/2006/relationships/slide" Target="slides/slide12.xml"/><Relationship Id="rId38" Type="http://schemas.openxmlformats.org/officeDocument/2006/relationships/font" Target="fonts/PT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3e12b3d6ef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3e12b3d6ef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3e12b3d6ef_0_2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3e12b3d6ef_0_2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3e12b3d6ef_0_2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3e12b3d6ef_0_2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3e12b3d6ef_0_2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3e12b3d6ef_0_2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3e12b3d6ef_0_2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3e12b3d6ef_0_2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3e12b3d6ef_0_2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3e12b3d6ef_0_2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3e12b3d6ef_0_2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3e12b3d6ef_0_2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3e12b3d6ef_0_2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3e12b3d6ef_0_2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3e12b3d6ef_0_2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3e12b3d6ef_0_2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3e12b3d6ef_0_2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3e12b3d6ef_0_2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0f9e629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0f9e629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3e12b3d6ef_0_2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3e12b3d6ef_0_2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3e12b3d6ef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3e12b3d6ef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3e12b3d6ef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3e12b3d6ef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3e12b3d6ef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3e12b3d6ef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3e12b3d6e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3e12b3d6e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3e12b3d6ef_0_2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3e12b3d6ef_0_2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3e12b3d6ef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3e12b3d6ef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1249" y="-105742"/>
            <a:ext cx="3607191" cy="5354984"/>
          </a:xfrm>
          <a:custGeom>
            <a:rect b="b" l="l" r="r" t="t"/>
            <a:pathLst>
              <a:path extrusionOk="0" h="57294" w="38593">
                <a:moveTo>
                  <a:pt x="0" y="0"/>
                </a:moveTo>
                <a:lnTo>
                  <a:pt x="0" y="57294"/>
                </a:lnTo>
                <a:lnTo>
                  <a:pt x="38592" y="57294"/>
                </a:lnTo>
                <a:cubicBezTo>
                  <a:pt x="33699" y="40952"/>
                  <a:pt x="20218" y="40502"/>
                  <a:pt x="13445" y="28066"/>
                </a:cubicBezTo>
                <a:cubicBezTo>
                  <a:pt x="4915" y="12407"/>
                  <a:pt x="20204" y="0"/>
                  <a:pt x="20204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971607">
            <a:off x="4075327" y="-455736"/>
            <a:ext cx="9397146" cy="5217207"/>
          </a:xfrm>
          <a:custGeom>
            <a:rect b="b" l="l" r="r" t="t"/>
            <a:pathLst>
              <a:path extrusionOk="0" h="57294" w="103197">
                <a:moveTo>
                  <a:pt x="50411" y="0"/>
                </a:moveTo>
                <a:cubicBezTo>
                  <a:pt x="51595" y="2098"/>
                  <a:pt x="53519" y="4225"/>
                  <a:pt x="56161" y="5924"/>
                </a:cubicBezTo>
                <a:cubicBezTo>
                  <a:pt x="65831" y="12138"/>
                  <a:pt x="79203" y="11078"/>
                  <a:pt x="88408" y="13467"/>
                </a:cubicBezTo>
                <a:cubicBezTo>
                  <a:pt x="95080" y="14607"/>
                  <a:pt x="100162" y="20414"/>
                  <a:pt x="100162" y="27405"/>
                </a:cubicBezTo>
                <a:cubicBezTo>
                  <a:pt x="100162" y="33024"/>
                  <a:pt x="96888" y="37881"/>
                  <a:pt x="92147" y="40161"/>
                </a:cubicBezTo>
                <a:lnTo>
                  <a:pt x="92118" y="40175"/>
                </a:lnTo>
                <a:cubicBezTo>
                  <a:pt x="90250" y="41270"/>
                  <a:pt x="87652" y="41605"/>
                  <a:pt x="85173" y="41605"/>
                </a:cubicBezTo>
                <a:cubicBezTo>
                  <a:pt x="81391" y="41605"/>
                  <a:pt x="77886" y="40826"/>
                  <a:pt x="77671" y="40778"/>
                </a:cubicBezTo>
                <a:lnTo>
                  <a:pt x="77657" y="40770"/>
                </a:lnTo>
                <a:cubicBezTo>
                  <a:pt x="70659" y="39529"/>
                  <a:pt x="62266" y="36545"/>
                  <a:pt x="52676" y="36277"/>
                </a:cubicBezTo>
                <a:cubicBezTo>
                  <a:pt x="51998" y="36258"/>
                  <a:pt x="51325" y="36248"/>
                  <a:pt x="50658" y="36248"/>
                </a:cubicBezTo>
                <a:cubicBezTo>
                  <a:pt x="18914" y="36248"/>
                  <a:pt x="0" y="57293"/>
                  <a:pt x="0" y="57293"/>
                </a:cubicBezTo>
                <a:lnTo>
                  <a:pt x="103196" y="57293"/>
                </a:lnTo>
                <a:lnTo>
                  <a:pt x="103196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88499" y="-105742"/>
            <a:ext cx="3607191" cy="5354984"/>
          </a:xfrm>
          <a:custGeom>
            <a:rect b="b" l="l" r="r" t="t"/>
            <a:pathLst>
              <a:path extrusionOk="0" h="57294" w="38593">
                <a:moveTo>
                  <a:pt x="0" y="0"/>
                </a:moveTo>
                <a:lnTo>
                  <a:pt x="0" y="57294"/>
                </a:lnTo>
                <a:lnTo>
                  <a:pt x="38592" y="57294"/>
                </a:lnTo>
                <a:cubicBezTo>
                  <a:pt x="33699" y="40952"/>
                  <a:pt x="20218" y="40502"/>
                  <a:pt x="13445" y="28066"/>
                </a:cubicBezTo>
                <a:cubicBezTo>
                  <a:pt x="4915" y="12407"/>
                  <a:pt x="20204" y="0"/>
                  <a:pt x="20204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541022">
            <a:off x="2585806" y="-238155"/>
            <a:ext cx="3036107" cy="1095830"/>
          </a:xfrm>
          <a:custGeom>
            <a:rect b="b" l="l" r="r" t="t"/>
            <a:pathLst>
              <a:path extrusionOk="0" h="20680" w="57296">
                <a:moveTo>
                  <a:pt x="57295" y="1"/>
                </a:moveTo>
                <a:lnTo>
                  <a:pt x="0" y="5942"/>
                </a:lnTo>
                <a:cubicBezTo>
                  <a:pt x="3382" y="10610"/>
                  <a:pt x="6961" y="15439"/>
                  <a:pt x="12103" y="18034"/>
                </a:cubicBezTo>
                <a:cubicBezTo>
                  <a:pt x="14454" y="19227"/>
                  <a:pt x="17048" y="19887"/>
                  <a:pt x="19666" y="20269"/>
                </a:cubicBezTo>
                <a:cubicBezTo>
                  <a:pt x="21516" y="20544"/>
                  <a:pt x="23384" y="20679"/>
                  <a:pt x="25253" y="20679"/>
                </a:cubicBezTo>
                <a:cubicBezTo>
                  <a:pt x="32756" y="20679"/>
                  <a:pt x="40261" y="18498"/>
                  <a:pt x="46547" y="14409"/>
                </a:cubicBezTo>
                <a:cubicBezTo>
                  <a:pt x="51713" y="11038"/>
                  <a:pt x="56241" y="6070"/>
                  <a:pt x="57295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0222" y="96363"/>
            <a:ext cx="101603" cy="101621"/>
            <a:chOff x="1972308" y="3407418"/>
            <a:chExt cx="420195" cy="420268"/>
          </a:xfrm>
        </p:grpSpPr>
        <p:sp>
          <p:nvSpPr>
            <p:cNvPr id="14" name="Google Shape;14;p2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626896" y="4520278"/>
            <a:ext cx="176423" cy="176448"/>
            <a:chOff x="14602525" y="-392700"/>
            <a:chExt cx="251925" cy="251925"/>
          </a:xfrm>
        </p:grpSpPr>
        <p:sp>
          <p:nvSpPr>
            <p:cNvPr id="17" name="Google Shape;17;p2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6264171" y="466646"/>
            <a:ext cx="136681" cy="136701"/>
            <a:chOff x="14315025" y="381250"/>
            <a:chExt cx="195175" cy="195175"/>
          </a:xfrm>
        </p:grpSpPr>
        <p:sp>
          <p:nvSpPr>
            <p:cNvPr id="21" name="Google Shape;21;p2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717837" y="3328638"/>
            <a:ext cx="167494" cy="167536"/>
            <a:chOff x="14471375" y="868550"/>
            <a:chExt cx="239175" cy="239200"/>
          </a:xfrm>
        </p:grpSpPr>
        <p:sp>
          <p:nvSpPr>
            <p:cNvPr id="24" name="Google Shape;24;p2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15103" y="-55082"/>
            <a:ext cx="729676" cy="729676"/>
            <a:chOff x="14602525" y="-392700"/>
            <a:chExt cx="251925" cy="251925"/>
          </a:xfrm>
        </p:grpSpPr>
        <p:sp>
          <p:nvSpPr>
            <p:cNvPr id="28" name="Google Shape;28;p2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8056928" y="188590"/>
            <a:ext cx="692746" cy="692819"/>
            <a:chOff x="14471375" y="868550"/>
            <a:chExt cx="239175" cy="239200"/>
          </a:xfrm>
        </p:grpSpPr>
        <p:sp>
          <p:nvSpPr>
            <p:cNvPr id="32" name="Google Shape;32;p2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2825938" y="4578186"/>
            <a:ext cx="565305" cy="565305"/>
            <a:chOff x="14315025" y="381250"/>
            <a:chExt cx="195175" cy="195175"/>
          </a:xfrm>
        </p:grpSpPr>
        <p:sp>
          <p:nvSpPr>
            <p:cNvPr id="36" name="Google Shape;36;p2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 rot="-971568">
            <a:off x="6941868" y="3852328"/>
            <a:ext cx="5859822" cy="1099122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flipH="1">
            <a:off x="8517294" y="-9"/>
            <a:ext cx="630662" cy="1871104"/>
          </a:xfrm>
          <a:custGeom>
            <a:rect b="b" l="l" r="r" t="t"/>
            <a:pathLst>
              <a:path extrusionOk="0" h="34855" w="11748">
                <a:moveTo>
                  <a:pt x="1" y="1"/>
                </a:moveTo>
                <a:lnTo>
                  <a:pt x="1" y="34855"/>
                </a:lnTo>
                <a:cubicBezTo>
                  <a:pt x="1431" y="8836"/>
                  <a:pt x="11747" y="1"/>
                  <a:pt x="11747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715050" y="1577550"/>
            <a:ext cx="77139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2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392500" y="3156450"/>
            <a:ext cx="4359000" cy="409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>
            <a:off x="7407820" y="-220571"/>
            <a:ext cx="2042169" cy="1511135"/>
          </a:xfrm>
          <a:custGeom>
            <a:rect b="b" l="l" r="r" t="t"/>
            <a:pathLst>
              <a:path extrusionOk="0" h="32705" w="44198">
                <a:moveTo>
                  <a:pt x="0" y="0"/>
                </a:moveTo>
                <a:cubicBezTo>
                  <a:pt x="2883" y="18527"/>
                  <a:pt x="18912" y="32705"/>
                  <a:pt x="38244" y="32705"/>
                </a:cubicBezTo>
                <a:cubicBezTo>
                  <a:pt x="40270" y="32705"/>
                  <a:pt x="42252" y="32553"/>
                  <a:pt x="44197" y="32248"/>
                </a:cubicBezTo>
                <a:lnTo>
                  <a:pt x="44197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-421825" y="12"/>
            <a:ext cx="3084195" cy="5193128"/>
          </a:xfrm>
          <a:custGeom>
            <a:rect b="b" l="l" r="r" t="t"/>
            <a:pathLst>
              <a:path extrusionOk="0" h="57294" w="69984">
                <a:moveTo>
                  <a:pt x="1" y="0"/>
                </a:moveTo>
                <a:lnTo>
                  <a:pt x="1" y="57293"/>
                </a:lnTo>
                <a:lnTo>
                  <a:pt x="69984" y="57293"/>
                </a:lnTo>
                <a:cubicBezTo>
                  <a:pt x="61185" y="43870"/>
                  <a:pt x="47312" y="43079"/>
                  <a:pt x="34324" y="39463"/>
                </a:cubicBezTo>
                <a:cubicBezTo>
                  <a:pt x="33199" y="39151"/>
                  <a:pt x="32074" y="38846"/>
                  <a:pt x="30949" y="38527"/>
                </a:cubicBezTo>
                <a:cubicBezTo>
                  <a:pt x="22368" y="36088"/>
                  <a:pt x="16074" y="28182"/>
                  <a:pt x="16074" y="18810"/>
                </a:cubicBezTo>
                <a:cubicBezTo>
                  <a:pt x="16074" y="10439"/>
                  <a:pt x="21090" y="3245"/>
                  <a:pt x="28277" y="58"/>
                </a:cubicBezTo>
                <a:cubicBezTo>
                  <a:pt x="28328" y="22"/>
                  <a:pt x="28357" y="0"/>
                  <a:pt x="28357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-210950" y="12"/>
            <a:ext cx="3084195" cy="5193128"/>
          </a:xfrm>
          <a:custGeom>
            <a:rect b="b" l="l" r="r" t="t"/>
            <a:pathLst>
              <a:path extrusionOk="0" h="57294" w="69984">
                <a:moveTo>
                  <a:pt x="1" y="0"/>
                </a:moveTo>
                <a:lnTo>
                  <a:pt x="1" y="57293"/>
                </a:lnTo>
                <a:lnTo>
                  <a:pt x="69984" y="57293"/>
                </a:lnTo>
                <a:cubicBezTo>
                  <a:pt x="61185" y="43870"/>
                  <a:pt x="47312" y="43079"/>
                  <a:pt x="34324" y="39463"/>
                </a:cubicBezTo>
                <a:cubicBezTo>
                  <a:pt x="33199" y="39151"/>
                  <a:pt x="32074" y="38846"/>
                  <a:pt x="30949" y="38527"/>
                </a:cubicBezTo>
                <a:cubicBezTo>
                  <a:pt x="22368" y="36088"/>
                  <a:pt x="16074" y="28182"/>
                  <a:pt x="16074" y="18810"/>
                </a:cubicBezTo>
                <a:cubicBezTo>
                  <a:pt x="16074" y="10439"/>
                  <a:pt x="21090" y="3245"/>
                  <a:pt x="28277" y="58"/>
                </a:cubicBezTo>
                <a:cubicBezTo>
                  <a:pt x="28328" y="22"/>
                  <a:pt x="28357" y="0"/>
                  <a:pt x="28357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3649662" y="4091389"/>
            <a:ext cx="5609094" cy="1052093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7705049" y="3073357"/>
            <a:ext cx="2437045" cy="2353102"/>
          </a:xfrm>
          <a:custGeom>
            <a:rect b="b" l="l" r="r" t="t"/>
            <a:pathLst>
              <a:path extrusionOk="0" h="55111" w="57077">
                <a:moveTo>
                  <a:pt x="43552" y="0"/>
                </a:moveTo>
                <a:cubicBezTo>
                  <a:pt x="40408" y="0"/>
                  <a:pt x="36975" y="1354"/>
                  <a:pt x="34086" y="4313"/>
                </a:cubicBezTo>
                <a:cubicBezTo>
                  <a:pt x="25909" y="12675"/>
                  <a:pt x="29986" y="19554"/>
                  <a:pt x="27288" y="25357"/>
                </a:cubicBezTo>
                <a:cubicBezTo>
                  <a:pt x="23859" y="32746"/>
                  <a:pt x="16760" y="32966"/>
                  <a:pt x="9938" y="35966"/>
                </a:cubicBezTo>
                <a:cubicBezTo>
                  <a:pt x="5769" y="37796"/>
                  <a:pt x="1391" y="40633"/>
                  <a:pt x="638" y="45486"/>
                </a:cubicBezTo>
                <a:cubicBezTo>
                  <a:pt x="1" y="49621"/>
                  <a:pt x="2109" y="53755"/>
                  <a:pt x="6174" y="55111"/>
                </a:cubicBezTo>
                <a:lnTo>
                  <a:pt x="57076" y="46610"/>
                </a:lnTo>
                <a:lnTo>
                  <a:pt x="50301" y="2645"/>
                </a:lnTo>
                <a:cubicBezTo>
                  <a:pt x="48564" y="929"/>
                  <a:pt x="46157" y="0"/>
                  <a:pt x="43552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 rot="-529463">
            <a:off x="2334363" y="-757898"/>
            <a:ext cx="4475258" cy="1431752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8916647" y="1940125"/>
            <a:ext cx="101603" cy="101621"/>
            <a:chOff x="1972308" y="3407418"/>
            <a:chExt cx="420195" cy="420268"/>
          </a:xfrm>
        </p:grpSpPr>
        <p:sp>
          <p:nvSpPr>
            <p:cNvPr id="177" name="Google Shape;177;p11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1"/>
          <p:cNvGrpSpPr/>
          <p:nvPr/>
        </p:nvGrpSpPr>
        <p:grpSpPr>
          <a:xfrm>
            <a:off x="4483784" y="103478"/>
            <a:ext cx="176423" cy="176448"/>
            <a:chOff x="14602525" y="-392700"/>
            <a:chExt cx="251925" cy="251925"/>
          </a:xfrm>
        </p:grpSpPr>
        <p:sp>
          <p:nvSpPr>
            <p:cNvPr id="180" name="Google Shape;180;p11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7110537" y="4876326"/>
            <a:ext cx="167494" cy="167536"/>
            <a:chOff x="14471375" y="868550"/>
            <a:chExt cx="239175" cy="239200"/>
          </a:xfrm>
        </p:grpSpPr>
        <p:sp>
          <p:nvSpPr>
            <p:cNvPr id="184" name="Google Shape;184;p11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 rot="-529463">
            <a:off x="1875938" y="-574548"/>
            <a:ext cx="4475258" cy="1431752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8428895" y="-220571"/>
            <a:ext cx="2042169" cy="1511135"/>
          </a:xfrm>
          <a:custGeom>
            <a:rect b="b" l="l" r="r" t="t"/>
            <a:pathLst>
              <a:path extrusionOk="0" h="32705" w="44198">
                <a:moveTo>
                  <a:pt x="0" y="0"/>
                </a:moveTo>
                <a:cubicBezTo>
                  <a:pt x="2883" y="18527"/>
                  <a:pt x="18912" y="32705"/>
                  <a:pt x="38244" y="32705"/>
                </a:cubicBezTo>
                <a:cubicBezTo>
                  <a:pt x="40270" y="32705"/>
                  <a:pt x="42252" y="32553"/>
                  <a:pt x="44197" y="32248"/>
                </a:cubicBezTo>
                <a:lnTo>
                  <a:pt x="44197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8190974" y="3073357"/>
            <a:ext cx="2437045" cy="2353102"/>
          </a:xfrm>
          <a:custGeom>
            <a:rect b="b" l="l" r="r" t="t"/>
            <a:pathLst>
              <a:path extrusionOk="0" h="55111" w="57077">
                <a:moveTo>
                  <a:pt x="43552" y="0"/>
                </a:moveTo>
                <a:cubicBezTo>
                  <a:pt x="40408" y="0"/>
                  <a:pt x="36975" y="1354"/>
                  <a:pt x="34086" y="4313"/>
                </a:cubicBezTo>
                <a:cubicBezTo>
                  <a:pt x="25909" y="12675"/>
                  <a:pt x="29986" y="19554"/>
                  <a:pt x="27288" y="25357"/>
                </a:cubicBezTo>
                <a:cubicBezTo>
                  <a:pt x="23859" y="32746"/>
                  <a:pt x="16760" y="32966"/>
                  <a:pt x="9938" y="35966"/>
                </a:cubicBezTo>
                <a:cubicBezTo>
                  <a:pt x="5769" y="37796"/>
                  <a:pt x="1391" y="40633"/>
                  <a:pt x="638" y="45486"/>
                </a:cubicBezTo>
                <a:cubicBezTo>
                  <a:pt x="1" y="49621"/>
                  <a:pt x="2109" y="53755"/>
                  <a:pt x="6174" y="55111"/>
                </a:cubicBezTo>
                <a:lnTo>
                  <a:pt x="57076" y="46610"/>
                </a:lnTo>
                <a:lnTo>
                  <a:pt x="50301" y="2645"/>
                </a:lnTo>
                <a:cubicBezTo>
                  <a:pt x="48564" y="929"/>
                  <a:pt x="46157" y="0"/>
                  <a:pt x="43552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 txBox="1"/>
          <p:nvPr>
            <p:ph hasCustomPrompt="1" type="title"/>
          </p:nvPr>
        </p:nvSpPr>
        <p:spPr>
          <a:xfrm>
            <a:off x="1591500" y="1595863"/>
            <a:ext cx="5961000" cy="100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1" name="Google Shape;191;p11"/>
          <p:cNvSpPr txBox="1"/>
          <p:nvPr>
            <p:ph idx="1" type="subTitle"/>
          </p:nvPr>
        </p:nvSpPr>
        <p:spPr>
          <a:xfrm>
            <a:off x="1591500" y="2834238"/>
            <a:ext cx="5961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3"/>
          <p:cNvGrpSpPr/>
          <p:nvPr/>
        </p:nvGrpSpPr>
        <p:grpSpPr>
          <a:xfrm>
            <a:off x="8710771" y="1452534"/>
            <a:ext cx="136681" cy="136701"/>
            <a:chOff x="14315025" y="381250"/>
            <a:chExt cx="195175" cy="195175"/>
          </a:xfrm>
        </p:grpSpPr>
        <p:sp>
          <p:nvSpPr>
            <p:cNvPr id="195" name="Google Shape;195;p13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3"/>
          <p:cNvSpPr/>
          <p:nvPr/>
        </p:nvSpPr>
        <p:spPr>
          <a:xfrm>
            <a:off x="-616486" y="3158164"/>
            <a:ext cx="3086947" cy="2425807"/>
          </a:xfrm>
          <a:custGeom>
            <a:rect b="b" l="l" r="r" t="t"/>
            <a:pathLst>
              <a:path extrusionOk="0" h="44668" w="56842">
                <a:moveTo>
                  <a:pt x="10063" y="0"/>
                </a:moveTo>
                <a:cubicBezTo>
                  <a:pt x="6757" y="0"/>
                  <a:pt x="3764" y="679"/>
                  <a:pt x="2178" y="679"/>
                </a:cubicBezTo>
                <a:cubicBezTo>
                  <a:pt x="1992" y="679"/>
                  <a:pt x="1826" y="670"/>
                  <a:pt x="1680" y="649"/>
                </a:cubicBezTo>
                <a:lnTo>
                  <a:pt x="1" y="38568"/>
                </a:lnTo>
                <a:cubicBezTo>
                  <a:pt x="1" y="38568"/>
                  <a:pt x="28026" y="44668"/>
                  <a:pt x="44490" y="44668"/>
                </a:cubicBezTo>
                <a:cubicBezTo>
                  <a:pt x="51808" y="44668"/>
                  <a:pt x="56842" y="43463"/>
                  <a:pt x="56115" y="39981"/>
                </a:cubicBezTo>
                <a:cubicBezTo>
                  <a:pt x="54690" y="33150"/>
                  <a:pt x="49601" y="32831"/>
                  <a:pt x="43523" y="32831"/>
                </a:cubicBezTo>
                <a:cubicBezTo>
                  <a:pt x="42896" y="32831"/>
                  <a:pt x="42258" y="32834"/>
                  <a:pt x="41613" y="32834"/>
                </a:cubicBezTo>
                <a:cubicBezTo>
                  <a:pt x="38141" y="32834"/>
                  <a:pt x="34448" y="32736"/>
                  <a:pt x="30994" y="31480"/>
                </a:cubicBezTo>
                <a:cubicBezTo>
                  <a:pt x="20674" y="27727"/>
                  <a:pt x="26581" y="11246"/>
                  <a:pt x="20663" y="4286"/>
                </a:cubicBezTo>
                <a:cubicBezTo>
                  <a:pt x="17724" y="824"/>
                  <a:pt x="13704" y="0"/>
                  <a:pt x="1006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 rot="759418">
            <a:off x="7966070" y="2257486"/>
            <a:ext cx="4118334" cy="3784422"/>
          </a:xfrm>
          <a:custGeom>
            <a:rect b="b" l="l" r="r" t="t"/>
            <a:pathLst>
              <a:path extrusionOk="0" h="72263" w="78639">
                <a:moveTo>
                  <a:pt x="78639" y="0"/>
                </a:moveTo>
                <a:lnTo>
                  <a:pt x="18531" y="21570"/>
                </a:lnTo>
                <a:cubicBezTo>
                  <a:pt x="19911" y="24059"/>
                  <a:pt x="21280" y="26538"/>
                  <a:pt x="22660" y="29017"/>
                </a:cubicBezTo>
                <a:cubicBezTo>
                  <a:pt x="23981" y="31410"/>
                  <a:pt x="25342" y="33995"/>
                  <a:pt x="25042" y="36715"/>
                </a:cubicBezTo>
                <a:cubicBezTo>
                  <a:pt x="24666" y="40149"/>
                  <a:pt x="21705" y="42754"/>
                  <a:pt x="18589" y="44249"/>
                </a:cubicBezTo>
                <a:cubicBezTo>
                  <a:pt x="15463" y="45744"/>
                  <a:pt x="12010" y="46497"/>
                  <a:pt x="9020" y="48223"/>
                </a:cubicBezTo>
                <a:cubicBezTo>
                  <a:pt x="5016" y="50519"/>
                  <a:pt x="2045" y="54542"/>
                  <a:pt x="1023" y="59047"/>
                </a:cubicBezTo>
                <a:cubicBezTo>
                  <a:pt x="0" y="63552"/>
                  <a:pt x="945" y="68462"/>
                  <a:pt x="3569" y="72263"/>
                </a:cubicBezTo>
                <a:lnTo>
                  <a:pt x="74944" y="62963"/>
                </a:lnTo>
                <a:lnTo>
                  <a:pt x="78639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 rot="3600016">
            <a:off x="-667074" y="-755070"/>
            <a:ext cx="2049137" cy="2580144"/>
          </a:xfrm>
          <a:custGeom>
            <a:rect b="b" l="l" r="r" t="t"/>
            <a:pathLst>
              <a:path extrusionOk="0" h="72202" w="30844">
                <a:moveTo>
                  <a:pt x="696" y="1"/>
                </a:moveTo>
                <a:lnTo>
                  <a:pt x="1" y="72132"/>
                </a:lnTo>
                <a:lnTo>
                  <a:pt x="10170" y="72202"/>
                </a:lnTo>
                <a:cubicBezTo>
                  <a:pt x="14478" y="71206"/>
                  <a:pt x="18613" y="69480"/>
                  <a:pt x="22377" y="67129"/>
                </a:cubicBezTo>
                <a:cubicBezTo>
                  <a:pt x="25736" y="65021"/>
                  <a:pt x="28932" y="62207"/>
                  <a:pt x="30114" y="58373"/>
                </a:cubicBezTo>
                <a:cubicBezTo>
                  <a:pt x="30843" y="56011"/>
                  <a:pt x="30751" y="53463"/>
                  <a:pt x="30276" y="51042"/>
                </a:cubicBezTo>
                <a:cubicBezTo>
                  <a:pt x="29581" y="47533"/>
                  <a:pt x="28110" y="44186"/>
                  <a:pt x="25991" y="41336"/>
                </a:cubicBezTo>
                <a:cubicBezTo>
                  <a:pt x="22759" y="37005"/>
                  <a:pt x="17953" y="33577"/>
                  <a:pt x="16667" y="28284"/>
                </a:cubicBezTo>
                <a:cubicBezTo>
                  <a:pt x="15544" y="23651"/>
                  <a:pt x="17443" y="18879"/>
                  <a:pt x="18914" y="14339"/>
                </a:cubicBezTo>
                <a:cubicBezTo>
                  <a:pt x="20385" y="9799"/>
                  <a:pt x="21323" y="4437"/>
                  <a:pt x="18636" y="545"/>
                </a:cubicBezTo>
                <a:lnTo>
                  <a:pt x="696" y="1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 flipH="1" rot="377595">
            <a:off x="-1710475" y="-719169"/>
            <a:ext cx="3259044" cy="6314459"/>
          </a:xfrm>
          <a:custGeom>
            <a:rect b="b" l="l" r="r" t="t"/>
            <a:pathLst>
              <a:path extrusionOk="0" h="86146" w="58976">
                <a:moveTo>
                  <a:pt x="14733" y="0"/>
                </a:moveTo>
                <a:lnTo>
                  <a:pt x="14686" y="637"/>
                </a:lnTo>
                <a:cubicBezTo>
                  <a:pt x="12289" y="3857"/>
                  <a:pt x="11849" y="8617"/>
                  <a:pt x="13621" y="12196"/>
                </a:cubicBezTo>
                <a:cubicBezTo>
                  <a:pt x="16215" y="17442"/>
                  <a:pt x="21415" y="20222"/>
                  <a:pt x="25712" y="23650"/>
                </a:cubicBezTo>
                <a:cubicBezTo>
                  <a:pt x="29592" y="26754"/>
                  <a:pt x="34607" y="32290"/>
                  <a:pt x="32291" y="38174"/>
                </a:cubicBezTo>
                <a:cubicBezTo>
                  <a:pt x="30241" y="43374"/>
                  <a:pt x="24114" y="45146"/>
                  <a:pt x="19678" y="46860"/>
                </a:cubicBezTo>
                <a:cubicBezTo>
                  <a:pt x="15625" y="48424"/>
                  <a:pt x="9949" y="50451"/>
                  <a:pt x="9370" y="55906"/>
                </a:cubicBezTo>
                <a:cubicBezTo>
                  <a:pt x="8988" y="59438"/>
                  <a:pt x="11443" y="62322"/>
                  <a:pt x="12023" y="65623"/>
                </a:cubicBezTo>
                <a:cubicBezTo>
                  <a:pt x="13389" y="73371"/>
                  <a:pt x="5525" y="77946"/>
                  <a:pt x="1" y="80355"/>
                </a:cubicBezTo>
                <a:lnTo>
                  <a:pt x="49513" y="86146"/>
                </a:lnTo>
                <a:lnTo>
                  <a:pt x="58975" y="5177"/>
                </a:lnTo>
                <a:lnTo>
                  <a:pt x="14733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3686250" y="4500449"/>
            <a:ext cx="5457756" cy="670098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5967597" y="4961063"/>
            <a:ext cx="101603" cy="101621"/>
            <a:chOff x="1972308" y="3407418"/>
            <a:chExt cx="420195" cy="420268"/>
          </a:xfrm>
        </p:grpSpPr>
        <p:sp>
          <p:nvSpPr>
            <p:cNvPr id="203" name="Google Shape;203;p13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3"/>
          <p:cNvGrpSpPr/>
          <p:nvPr/>
        </p:nvGrpSpPr>
        <p:grpSpPr>
          <a:xfrm>
            <a:off x="200296" y="170653"/>
            <a:ext cx="176423" cy="176448"/>
            <a:chOff x="14602525" y="-392700"/>
            <a:chExt cx="251925" cy="251925"/>
          </a:xfrm>
        </p:grpSpPr>
        <p:sp>
          <p:nvSpPr>
            <p:cNvPr id="206" name="Google Shape;206;p13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2792458" y="4666368"/>
            <a:ext cx="420195" cy="420268"/>
            <a:chOff x="1972308" y="3407418"/>
            <a:chExt cx="420195" cy="420268"/>
          </a:xfrm>
        </p:grpSpPr>
        <p:sp>
          <p:nvSpPr>
            <p:cNvPr id="210" name="Google Shape;210;p13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3"/>
          <p:cNvGrpSpPr/>
          <p:nvPr/>
        </p:nvGrpSpPr>
        <p:grpSpPr>
          <a:xfrm>
            <a:off x="3561428" y="-382582"/>
            <a:ext cx="729676" cy="729676"/>
            <a:chOff x="14602525" y="-392700"/>
            <a:chExt cx="251925" cy="251925"/>
          </a:xfrm>
        </p:grpSpPr>
        <p:sp>
          <p:nvSpPr>
            <p:cNvPr id="213" name="Google Shape;213;p13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3"/>
          <p:cNvGrpSpPr/>
          <p:nvPr/>
        </p:nvGrpSpPr>
        <p:grpSpPr>
          <a:xfrm>
            <a:off x="8786465" y="2698427"/>
            <a:ext cx="692746" cy="692819"/>
            <a:chOff x="14471375" y="868550"/>
            <a:chExt cx="239175" cy="239200"/>
          </a:xfrm>
        </p:grpSpPr>
        <p:sp>
          <p:nvSpPr>
            <p:cNvPr id="217" name="Google Shape;217;p13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hasCustomPrompt="1" idx="2" type="title"/>
          </p:nvPr>
        </p:nvSpPr>
        <p:spPr>
          <a:xfrm>
            <a:off x="1505400" y="1496411"/>
            <a:ext cx="734700" cy="527100"/>
          </a:xfrm>
          <a:prstGeom prst="rect">
            <a:avLst/>
          </a:prstGeom>
          <a:solidFill>
            <a:srgbClr val="FFFFFF">
              <a:alpha val="100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/>
          <p:nvPr>
            <p:ph hasCustomPrompt="1" idx="3" type="title"/>
          </p:nvPr>
        </p:nvSpPr>
        <p:spPr>
          <a:xfrm>
            <a:off x="1500500" y="3110263"/>
            <a:ext cx="734700" cy="527100"/>
          </a:xfrm>
          <a:prstGeom prst="rect">
            <a:avLst/>
          </a:prstGeom>
          <a:solidFill>
            <a:srgbClr val="FFFFFF">
              <a:alpha val="100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hasCustomPrompt="1" idx="4" type="title"/>
          </p:nvPr>
        </p:nvSpPr>
        <p:spPr>
          <a:xfrm>
            <a:off x="4204675" y="1496411"/>
            <a:ext cx="734700" cy="527100"/>
          </a:xfrm>
          <a:prstGeom prst="rect">
            <a:avLst/>
          </a:prstGeom>
          <a:solidFill>
            <a:srgbClr val="FFFFFF">
              <a:alpha val="100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/>
          <p:nvPr>
            <p:ph hasCustomPrompt="1" idx="5" type="title"/>
          </p:nvPr>
        </p:nvSpPr>
        <p:spPr>
          <a:xfrm>
            <a:off x="4204675" y="3110263"/>
            <a:ext cx="734700" cy="527100"/>
          </a:xfrm>
          <a:prstGeom prst="rect">
            <a:avLst/>
          </a:prstGeom>
          <a:solidFill>
            <a:srgbClr val="FFFFFF">
              <a:alpha val="100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hasCustomPrompt="1" idx="6" type="title"/>
          </p:nvPr>
        </p:nvSpPr>
        <p:spPr>
          <a:xfrm>
            <a:off x="6903950" y="1496411"/>
            <a:ext cx="734700" cy="527100"/>
          </a:xfrm>
          <a:prstGeom prst="rect">
            <a:avLst/>
          </a:prstGeom>
          <a:solidFill>
            <a:srgbClr val="FFFFFF">
              <a:alpha val="100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hasCustomPrompt="1" idx="7" type="title"/>
          </p:nvPr>
        </p:nvSpPr>
        <p:spPr>
          <a:xfrm>
            <a:off x="6908850" y="3110263"/>
            <a:ext cx="734700" cy="527100"/>
          </a:xfrm>
          <a:prstGeom prst="rect">
            <a:avLst/>
          </a:prstGeom>
          <a:solidFill>
            <a:srgbClr val="FFFFFF">
              <a:alpha val="100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idx="1" type="subTitle"/>
          </p:nvPr>
        </p:nvSpPr>
        <p:spPr>
          <a:xfrm>
            <a:off x="720000" y="2164538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8" type="subTitle"/>
          </p:nvPr>
        </p:nvSpPr>
        <p:spPr>
          <a:xfrm>
            <a:off x="3419275" y="2164538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9" type="subTitle"/>
          </p:nvPr>
        </p:nvSpPr>
        <p:spPr>
          <a:xfrm>
            <a:off x="6118550" y="2164538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13" type="subTitle"/>
          </p:nvPr>
        </p:nvSpPr>
        <p:spPr>
          <a:xfrm>
            <a:off x="720000" y="3778388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13"/>
          <p:cNvSpPr txBox="1"/>
          <p:nvPr>
            <p:ph idx="14" type="subTitle"/>
          </p:nvPr>
        </p:nvSpPr>
        <p:spPr>
          <a:xfrm>
            <a:off x="3419275" y="3778388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13"/>
          <p:cNvSpPr txBox="1"/>
          <p:nvPr>
            <p:ph idx="15" type="subTitle"/>
          </p:nvPr>
        </p:nvSpPr>
        <p:spPr>
          <a:xfrm>
            <a:off x="6118550" y="3778388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594216">
            <a:off x="7856572" y="-306919"/>
            <a:ext cx="2288010" cy="5977134"/>
          </a:xfrm>
          <a:custGeom>
            <a:rect b="b" l="l" r="r" t="t"/>
            <a:pathLst>
              <a:path extrusionOk="0" h="86146" w="58976">
                <a:moveTo>
                  <a:pt x="14733" y="0"/>
                </a:moveTo>
                <a:lnTo>
                  <a:pt x="14686" y="637"/>
                </a:lnTo>
                <a:cubicBezTo>
                  <a:pt x="12289" y="3857"/>
                  <a:pt x="11849" y="8617"/>
                  <a:pt x="13621" y="12196"/>
                </a:cubicBezTo>
                <a:cubicBezTo>
                  <a:pt x="16215" y="17442"/>
                  <a:pt x="21415" y="20222"/>
                  <a:pt x="25712" y="23650"/>
                </a:cubicBezTo>
                <a:cubicBezTo>
                  <a:pt x="29592" y="26754"/>
                  <a:pt x="34607" y="32290"/>
                  <a:pt x="32291" y="38174"/>
                </a:cubicBezTo>
                <a:cubicBezTo>
                  <a:pt x="30241" y="43374"/>
                  <a:pt x="24114" y="45146"/>
                  <a:pt x="19678" y="46860"/>
                </a:cubicBezTo>
                <a:cubicBezTo>
                  <a:pt x="15625" y="48424"/>
                  <a:pt x="9949" y="50451"/>
                  <a:pt x="9370" y="55906"/>
                </a:cubicBezTo>
                <a:cubicBezTo>
                  <a:pt x="8988" y="59438"/>
                  <a:pt x="11443" y="62322"/>
                  <a:pt x="12023" y="65623"/>
                </a:cubicBezTo>
                <a:cubicBezTo>
                  <a:pt x="13389" y="73371"/>
                  <a:pt x="5525" y="77946"/>
                  <a:pt x="1" y="80355"/>
                </a:cubicBezTo>
                <a:lnTo>
                  <a:pt x="49513" y="86146"/>
                </a:lnTo>
                <a:lnTo>
                  <a:pt x="58975" y="5177"/>
                </a:lnTo>
                <a:lnTo>
                  <a:pt x="14733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 rot="-594216">
            <a:off x="8076622" y="-306919"/>
            <a:ext cx="2288010" cy="5977134"/>
          </a:xfrm>
          <a:custGeom>
            <a:rect b="b" l="l" r="r" t="t"/>
            <a:pathLst>
              <a:path extrusionOk="0" h="86146" w="58976">
                <a:moveTo>
                  <a:pt x="14733" y="0"/>
                </a:moveTo>
                <a:lnTo>
                  <a:pt x="14686" y="637"/>
                </a:lnTo>
                <a:cubicBezTo>
                  <a:pt x="12289" y="3857"/>
                  <a:pt x="11849" y="8617"/>
                  <a:pt x="13621" y="12196"/>
                </a:cubicBezTo>
                <a:cubicBezTo>
                  <a:pt x="16215" y="17442"/>
                  <a:pt x="21415" y="20222"/>
                  <a:pt x="25712" y="23650"/>
                </a:cubicBezTo>
                <a:cubicBezTo>
                  <a:pt x="29592" y="26754"/>
                  <a:pt x="34607" y="32290"/>
                  <a:pt x="32291" y="38174"/>
                </a:cubicBezTo>
                <a:cubicBezTo>
                  <a:pt x="30241" y="43374"/>
                  <a:pt x="24114" y="45146"/>
                  <a:pt x="19678" y="46860"/>
                </a:cubicBezTo>
                <a:cubicBezTo>
                  <a:pt x="15625" y="48424"/>
                  <a:pt x="9949" y="50451"/>
                  <a:pt x="9370" y="55906"/>
                </a:cubicBezTo>
                <a:cubicBezTo>
                  <a:pt x="8988" y="59438"/>
                  <a:pt x="11443" y="62322"/>
                  <a:pt x="12023" y="65623"/>
                </a:cubicBezTo>
                <a:cubicBezTo>
                  <a:pt x="13389" y="73371"/>
                  <a:pt x="5525" y="77946"/>
                  <a:pt x="1" y="80355"/>
                </a:cubicBezTo>
                <a:lnTo>
                  <a:pt x="49513" y="86146"/>
                </a:lnTo>
                <a:lnTo>
                  <a:pt x="58975" y="5177"/>
                </a:lnTo>
                <a:lnTo>
                  <a:pt x="14733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-1072700" y="3877138"/>
            <a:ext cx="1558797" cy="1462712"/>
          </a:xfrm>
          <a:custGeom>
            <a:rect b="b" l="l" r="r" t="t"/>
            <a:pathLst>
              <a:path extrusionOk="0" h="49262" w="52498">
                <a:moveTo>
                  <a:pt x="29073" y="1"/>
                </a:moveTo>
                <a:cubicBezTo>
                  <a:pt x="28026" y="1"/>
                  <a:pt x="26980" y="57"/>
                  <a:pt x="25940" y="170"/>
                </a:cubicBezTo>
                <a:cubicBezTo>
                  <a:pt x="20008" y="816"/>
                  <a:pt x="14287" y="3324"/>
                  <a:pt x="9792" y="7250"/>
                </a:cubicBezTo>
                <a:cubicBezTo>
                  <a:pt x="5808" y="10723"/>
                  <a:pt x="2837" y="15199"/>
                  <a:pt x="1" y="19666"/>
                </a:cubicBezTo>
                <a:lnTo>
                  <a:pt x="1" y="49261"/>
                </a:lnTo>
                <a:lnTo>
                  <a:pt x="51446" y="49261"/>
                </a:lnTo>
                <a:cubicBezTo>
                  <a:pt x="46497" y="45933"/>
                  <a:pt x="43941" y="39412"/>
                  <a:pt x="45320" y="33614"/>
                </a:cubicBezTo>
                <a:cubicBezTo>
                  <a:pt x="46825" y="27257"/>
                  <a:pt x="52497" y="21981"/>
                  <a:pt x="52150" y="15450"/>
                </a:cubicBezTo>
                <a:cubicBezTo>
                  <a:pt x="51870" y="10299"/>
                  <a:pt x="47770" y="6083"/>
                  <a:pt x="43236" y="3604"/>
                </a:cubicBezTo>
                <a:cubicBezTo>
                  <a:pt x="38917" y="1241"/>
                  <a:pt x="33993" y="1"/>
                  <a:pt x="29073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-845550" y="3877138"/>
            <a:ext cx="1558797" cy="1462712"/>
          </a:xfrm>
          <a:custGeom>
            <a:rect b="b" l="l" r="r" t="t"/>
            <a:pathLst>
              <a:path extrusionOk="0" h="49262" w="52498">
                <a:moveTo>
                  <a:pt x="29073" y="1"/>
                </a:moveTo>
                <a:cubicBezTo>
                  <a:pt x="28026" y="1"/>
                  <a:pt x="26980" y="57"/>
                  <a:pt x="25940" y="170"/>
                </a:cubicBezTo>
                <a:cubicBezTo>
                  <a:pt x="20008" y="816"/>
                  <a:pt x="14287" y="3324"/>
                  <a:pt x="9792" y="7250"/>
                </a:cubicBezTo>
                <a:cubicBezTo>
                  <a:pt x="5808" y="10723"/>
                  <a:pt x="2837" y="15199"/>
                  <a:pt x="1" y="19666"/>
                </a:cubicBezTo>
                <a:lnTo>
                  <a:pt x="1" y="49261"/>
                </a:lnTo>
                <a:lnTo>
                  <a:pt x="51446" y="49261"/>
                </a:lnTo>
                <a:cubicBezTo>
                  <a:pt x="46497" y="45933"/>
                  <a:pt x="43941" y="39412"/>
                  <a:pt x="45320" y="33614"/>
                </a:cubicBezTo>
                <a:cubicBezTo>
                  <a:pt x="46825" y="27257"/>
                  <a:pt x="52497" y="21981"/>
                  <a:pt x="52150" y="15450"/>
                </a:cubicBezTo>
                <a:cubicBezTo>
                  <a:pt x="51870" y="10299"/>
                  <a:pt x="47770" y="6083"/>
                  <a:pt x="43236" y="3604"/>
                </a:cubicBezTo>
                <a:cubicBezTo>
                  <a:pt x="38917" y="1241"/>
                  <a:pt x="33993" y="1"/>
                  <a:pt x="29073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9" name="Google Shape;239;p14"/>
          <p:cNvGrpSpPr/>
          <p:nvPr/>
        </p:nvGrpSpPr>
        <p:grpSpPr>
          <a:xfrm>
            <a:off x="921933" y="4920218"/>
            <a:ext cx="420195" cy="420268"/>
            <a:chOff x="1972308" y="3407418"/>
            <a:chExt cx="420195" cy="420268"/>
          </a:xfrm>
        </p:grpSpPr>
        <p:sp>
          <p:nvSpPr>
            <p:cNvPr id="240" name="Google Shape;240;p14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14"/>
          <p:cNvGrpSpPr/>
          <p:nvPr/>
        </p:nvGrpSpPr>
        <p:grpSpPr>
          <a:xfrm>
            <a:off x="6453103" y="-348857"/>
            <a:ext cx="729676" cy="729676"/>
            <a:chOff x="14602525" y="-392700"/>
            <a:chExt cx="251925" cy="251925"/>
          </a:xfrm>
        </p:grpSpPr>
        <p:sp>
          <p:nvSpPr>
            <p:cNvPr id="243" name="Google Shape;243;p14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15"/>
          <p:cNvSpPr/>
          <p:nvPr/>
        </p:nvSpPr>
        <p:spPr>
          <a:xfrm>
            <a:off x="-9" y="11"/>
            <a:ext cx="826531" cy="2452224"/>
          </a:xfrm>
          <a:custGeom>
            <a:rect b="b" l="l" r="r" t="t"/>
            <a:pathLst>
              <a:path extrusionOk="0" h="34855" w="11748">
                <a:moveTo>
                  <a:pt x="1" y="1"/>
                </a:moveTo>
                <a:lnTo>
                  <a:pt x="1" y="34855"/>
                </a:lnTo>
                <a:cubicBezTo>
                  <a:pt x="1431" y="8836"/>
                  <a:pt x="11747" y="1"/>
                  <a:pt x="11747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 rot="-5530319">
            <a:off x="4186436" y="2319075"/>
            <a:ext cx="771114" cy="5537896"/>
          </a:xfrm>
          <a:custGeom>
            <a:rect b="b" l="l" r="r" t="t"/>
            <a:pathLst>
              <a:path extrusionOk="0" h="72202" w="30844">
                <a:moveTo>
                  <a:pt x="696" y="1"/>
                </a:moveTo>
                <a:lnTo>
                  <a:pt x="1" y="72132"/>
                </a:lnTo>
                <a:lnTo>
                  <a:pt x="10170" y="72202"/>
                </a:lnTo>
                <a:cubicBezTo>
                  <a:pt x="14478" y="71206"/>
                  <a:pt x="18613" y="69480"/>
                  <a:pt x="22377" y="67129"/>
                </a:cubicBezTo>
                <a:cubicBezTo>
                  <a:pt x="25736" y="65021"/>
                  <a:pt x="28932" y="62207"/>
                  <a:pt x="30114" y="58373"/>
                </a:cubicBezTo>
                <a:cubicBezTo>
                  <a:pt x="30843" y="56011"/>
                  <a:pt x="30751" y="53463"/>
                  <a:pt x="30276" y="51042"/>
                </a:cubicBezTo>
                <a:cubicBezTo>
                  <a:pt x="29581" y="47533"/>
                  <a:pt x="28110" y="44186"/>
                  <a:pt x="25991" y="41336"/>
                </a:cubicBezTo>
                <a:cubicBezTo>
                  <a:pt x="22759" y="37005"/>
                  <a:pt x="17953" y="33577"/>
                  <a:pt x="16667" y="28284"/>
                </a:cubicBezTo>
                <a:cubicBezTo>
                  <a:pt x="15544" y="23651"/>
                  <a:pt x="17443" y="18879"/>
                  <a:pt x="18914" y="14339"/>
                </a:cubicBezTo>
                <a:cubicBezTo>
                  <a:pt x="20385" y="9799"/>
                  <a:pt x="21323" y="4437"/>
                  <a:pt x="18636" y="545"/>
                </a:cubicBezTo>
                <a:lnTo>
                  <a:pt x="696" y="1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 flipH="1" rot="5679927">
            <a:off x="6463411" y="1867934"/>
            <a:ext cx="5686049" cy="1496781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-1015849" y="3734925"/>
            <a:ext cx="2550945" cy="1408573"/>
          </a:xfrm>
          <a:custGeom>
            <a:rect b="b" l="l" r="r" t="t"/>
            <a:pathLst>
              <a:path extrusionOk="0" h="57294" w="64430">
                <a:moveTo>
                  <a:pt x="0" y="0"/>
                </a:moveTo>
                <a:lnTo>
                  <a:pt x="0" y="57293"/>
                </a:lnTo>
                <a:lnTo>
                  <a:pt x="64430" y="57293"/>
                </a:lnTo>
                <a:cubicBezTo>
                  <a:pt x="55631" y="43870"/>
                  <a:pt x="44952" y="43079"/>
                  <a:pt x="31972" y="39463"/>
                </a:cubicBezTo>
                <a:cubicBezTo>
                  <a:pt x="30846" y="39151"/>
                  <a:pt x="29714" y="38846"/>
                  <a:pt x="28596" y="38527"/>
                </a:cubicBezTo>
                <a:cubicBezTo>
                  <a:pt x="20008" y="36088"/>
                  <a:pt x="13714" y="28182"/>
                  <a:pt x="13714" y="18810"/>
                </a:cubicBezTo>
                <a:cubicBezTo>
                  <a:pt x="13714" y="10439"/>
                  <a:pt x="18730" y="3245"/>
                  <a:pt x="25917" y="58"/>
                </a:cubicBezTo>
                <a:cubicBezTo>
                  <a:pt x="25968" y="22"/>
                  <a:pt x="25997" y="0"/>
                  <a:pt x="25997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5"/>
          <p:cNvGrpSpPr/>
          <p:nvPr/>
        </p:nvGrpSpPr>
        <p:grpSpPr>
          <a:xfrm>
            <a:off x="7518078" y="-330507"/>
            <a:ext cx="729676" cy="729676"/>
            <a:chOff x="14602525" y="-392700"/>
            <a:chExt cx="251925" cy="251925"/>
          </a:xfrm>
        </p:grpSpPr>
        <p:sp>
          <p:nvSpPr>
            <p:cNvPr id="253" name="Google Shape;253;p15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5"/>
          <p:cNvGrpSpPr/>
          <p:nvPr/>
        </p:nvGrpSpPr>
        <p:grpSpPr>
          <a:xfrm>
            <a:off x="2527713" y="4830786"/>
            <a:ext cx="565305" cy="565305"/>
            <a:chOff x="14315025" y="381250"/>
            <a:chExt cx="195175" cy="195175"/>
          </a:xfrm>
        </p:grpSpPr>
        <p:sp>
          <p:nvSpPr>
            <p:cNvPr id="257" name="Google Shape;257;p15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 rot="605380">
            <a:off x="-1773592" y="3000796"/>
            <a:ext cx="2509801" cy="2423404"/>
          </a:xfrm>
          <a:custGeom>
            <a:rect b="b" l="l" r="r" t="t"/>
            <a:pathLst>
              <a:path extrusionOk="0" h="61485" w="63677">
                <a:moveTo>
                  <a:pt x="34793" y="0"/>
                </a:moveTo>
                <a:cubicBezTo>
                  <a:pt x="31868" y="0"/>
                  <a:pt x="28943" y="374"/>
                  <a:pt x="26113" y="1126"/>
                </a:cubicBezTo>
                <a:cubicBezTo>
                  <a:pt x="19476" y="2901"/>
                  <a:pt x="13409" y="6740"/>
                  <a:pt x="8981" y="11988"/>
                </a:cubicBezTo>
                <a:cubicBezTo>
                  <a:pt x="5045" y="16647"/>
                  <a:pt x="2450" y="22252"/>
                  <a:pt x="0" y="27827"/>
                </a:cubicBezTo>
                <a:lnTo>
                  <a:pt x="5151" y="61484"/>
                </a:lnTo>
                <a:lnTo>
                  <a:pt x="63677" y="52532"/>
                </a:lnTo>
                <a:cubicBezTo>
                  <a:pt x="57474" y="49609"/>
                  <a:pt x="53432" y="42635"/>
                  <a:pt x="53982" y="35805"/>
                </a:cubicBezTo>
                <a:cubicBezTo>
                  <a:pt x="54590" y="28300"/>
                  <a:pt x="60127" y="21316"/>
                  <a:pt x="58593" y="13956"/>
                </a:cubicBezTo>
                <a:cubicBezTo>
                  <a:pt x="57378" y="8139"/>
                  <a:pt x="51976" y="4058"/>
                  <a:pt x="46390" y="2033"/>
                </a:cubicBezTo>
                <a:cubicBezTo>
                  <a:pt x="42684" y="681"/>
                  <a:pt x="38739" y="0"/>
                  <a:pt x="3479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flipH="1">
            <a:off x="3839335" y="-40"/>
            <a:ext cx="6929373" cy="5143569"/>
          </a:xfrm>
          <a:custGeom>
            <a:rect b="b" l="l" r="r" t="t"/>
            <a:pathLst>
              <a:path extrusionOk="0" h="57294" w="77186">
                <a:moveTo>
                  <a:pt x="1" y="0"/>
                </a:moveTo>
                <a:lnTo>
                  <a:pt x="1" y="57293"/>
                </a:lnTo>
                <a:lnTo>
                  <a:pt x="77185" y="57293"/>
                </a:lnTo>
                <a:cubicBezTo>
                  <a:pt x="68394" y="43870"/>
                  <a:pt x="51130" y="43079"/>
                  <a:pt x="38143" y="39463"/>
                </a:cubicBezTo>
                <a:cubicBezTo>
                  <a:pt x="37018" y="39151"/>
                  <a:pt x="35892" y="38846"/>
                  <a:pt x="34774" y="38527"/>
                </a:cubicBezTo>
                <a:cubicBezTo>
                  <a:pt x="26186" y="36088"/>
                  <a:pt x="19892" y="28182"/>
                  <a:pt x="19892" y="18810"/>
                </a:cubicBezTo>
                <a:cubicBezTo>
                  <a:pt x="19892" y="10439"/>
                  <a:pt x="24909" y="3245"/>
                  <a:pt x="32096" y="58"/>
                </a:cubicBezTo>
                <a:cubicBezTo>
                  <a:pt x="32146" y="22"/>
                  <a:pt x="32176" y="0"/>
                  <a:pt x="32176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flipH="1">
            <a:off x="7975301" y="1"/>
            <a:ext cx="1168716" cy="1094741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flipH="1">
            <a:off x="-107" y="4722475"/>
            <a:ext cx="4572098" cy="421043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flipH="1" rot="10263386">
            <a:off x="-1337872" y="-368605"/>
            <a:ext cx="2023422" cy="1953920"/>
          </a:xfrm>
          <a:custGeom>
            <a:rect b="b" l="l" r="r" t="t"/>
            <a:pathLst>
              <a:path extrusionOk="0" h="61485" w="63677">
                <a:moveTo>
                  <a:pt x="34793" y="0"/>
                </a:moveTo>
                <a:cubicBezTo>
                  <a:pt x="31868" y="0"/>
                  <a:pt x="28943" y="374"/>
                  <a:pt x="26113" y="1126"/>
                </a:cubicBezTo>
                <a:cubicBezTo>
                  <a:pt x="19476" y="2901"/>
                  <a:pt x="13409" y="6740"/>
                  <a:pt x="8981" y="11988"/>
                </a:cubicBezTo>
                <a:cubicBezTo>
                  <a:pt x="5045" y="16647"/>
                  <a:pt x="2450" y="22252"/>
                  <a:pt x="0" y="27827"/>
                </a:cubicBezTo>
                <a:lnTo>
                  <a:pt x="5151" y="61484"/>
                </a:lnTo>
                <a:lnTo>
                  <a:pt x="63677" y="52532"/>
                </a:lnTo>
                <a:cubicBezTo>
                  <a:pt x="57474" y="49609"/>
                  <a:pt x="53432" y="42635"/>
                  <a:pt x="53982" y="35805"/>
                </a:cubicBezTo>
                <a:cubicBezTo>
                  <a:pt x="54590" y="28300"/>
                  <a:pt x="60127" y="21316"/>
                  <a:pt x="58593" y="13956"/>
                </a:cubicBezTo>
                <a:cubicBezTo>
                  <a:pt x="57378" y="8139"/>
                  <a:pt x="51976" y="4058"/>
                  <a:pt x="46390" y="2033"/>
                </a:cubicBezTo>
                <a:cubicBezTo>
                  <a:pt x="42684" y="681"/>
                  <a:pt x="38739" y="0"/>
                  <a:pt x="3479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flipH="1" rot="10263386">
            <a:off x="-861122" y="-661980"/>
            <a:ext cx="2023422" cy="1953920"/>
          </a:xfrm>
          <a:custGeom>
            <a:rect b="b" l="l" r="r" t="t"/>
            <a:pathLst>
              <a:path extrusionOk="0" h="61485" w="63677">
                <a:moveTo>
                  <a:pt x="34793" y="0"/>
                </a:moveTo>
                <a:cubicBezTo>
                  <a:pt x="31868" y="0"/>
                  <a:pt x="28943" y="374"/>
                  <a:pt x="26113" y="1126"/>
                </a:cubicBezTo>
                <a:cubicBezTo>
                  <a:pt x="19476" y="2901"/>
                  <a:pt x="13409" y="6740"/>
                  <a:pt x="8981" y="11988"/>
                </a:cubicBezTo>
                <a:cubicBezTo>
                  <a:pt x="5045" y="16647"/>
                  <a:pt x="2450" y="22252"/>
                  <a:pt x="0" y="27827"/>
                </a:cubicBezTo>
                <a:lnTo>
                  <a:pt x="5151" y="61484"/>
                </a:lnTo>
                <a:lnTo>
                  <a:pt x="63677" y="52532"/>
                </a:lnTo>
                <a:cubicBezTo>
                  <a:pt x="57474" y="49609"/>
                  <a:pt x="53432" y="42635"/>
                  <a:pt x="53982" y="35805"/>
                </a:cubicBezTo>
                <a:cubicBezTo>
                  <a:pt x="54590" y="28300"/>
                  <a:pt x="60127" y="21316"/>
                  <a:pt x="58593" y="13956"/>
                </a:cubicBezTo>
                <a:cubicBezTo>
                  <a:pt x="57378" y="8139"/>
                  <a:pt x="51976" y="4058"/>
                  <a:pt x="46390" y="2033"/>
                </a:cubicBezTo>
                <a:cubicBezTo>
                  <a:pt x="42684" y="681"/>
                  <a:pt x="38739" y="0"/>
                  <a:pt x="3479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flipH="1">
            <a:off x="4964223" y="445035"/>
            <a:ext cx="6929373" cy="5143569"/>
          </a:xfrm>
          <a:custGeom>
            <a:rect b="b" l="l" r="r" t="t"/>
            <a:pathLst>
              <a:path extrusionOk="0" h="57294" w="77186">
                <a:moveTo>
                  <a:pt x="1" y="0"/>
                </a:moveTo>
                <a:lnTo>
                  <a:pt x="1" y="57293"/>
                </a:lnTo>
                <a:lnTo>
                  <a:pt x="77185" y="57293"/>
                </a:lnTo>
                <a:cubicBezTo>
                  <a:pt x="68394" y="43870"/>
                  <a:pt x="51130" y="43079"/>
                  <a:pt x="38143" y="39463"/>
                </a:cubicBezTo>
                <a:cubicBezTo>
                  <a:pt x="37018" y="39151"/>
                  <a:pt x="35892" y="38846"/>
                  <a:pt x="34774" y="38527"/>
                </a:cubicBezTo>
                <a:cubicBezTo>
                  <a:pt x="26186" y="36088"/>
                  <a:pt x="19892" y="28182"/>
                  <a:pt x="19892" y="18810"/>
                </a:cubicBezTo>
                <a:cubicBezTo>
                  <a:pt x="19892" y="10439"/>
                  <a:pt x="24909" y="3245"/>
                  <a:pt x="32096" y="58"/>
                </a:cubicBezTo>
                <a:cubicBezTo>
                  <a:pt x="32146" y="22"/>
                  <a:pt x="32176" y="0"/>
                  <a:pt x="32176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6"/>
          <p:cNvGrpSpPr/>
          <p:nvPr/>
        </p:nvGrpSpPr>
        <p:grpSpPr>
          <a:xfrm>
            <a:off x="7072246" y="182078"/>
            <a:ext cx="176423" cy="176448"/>
            <a:chOff x="14602525" y="-392700"/>
            <a:chExt cx="251925" cy="251925"/>
          </a:xfrm>
        </p:grpSpPr>
        <p:sp>
          <p:nvSpPr>
            <p:cNvPr id="268" name="Google Shape;268;p16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6"/>
          <p:cNvGrpSpPr/>
          <p:nvPr/>
        </p:nvGrpSpPr>
        <p:grpSpPr>
          <a:xfrm>
            <a:off x="2648946" y="4540146"/>
            <a:ext cx="136681" cy="136701"/>
            <a:chOff x="14315025" y="381250"/>
            <a:chExt cx="195175" cy="195175"/>
          </a:xfrm>
        </p:grpSpPr>
        <p:sp>
          <p:nvSpPr>
            <p:cNvPr id="272" name="Google Shape;272;p16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6"/>
          <p:cNvGrpSpPr/>
          <p:nvPr/>
        </p:nvGrpSpPr>
        <p:grpSpPr>
          <a:xfrm>
            <a:off x="8682087" y="3409801"/>
            <a:ext cx="167494" cy="167536"/>
            <a:chOff x="14471375" y="868550"/>
            <a:chExt cx="239175" cy="239200"/>
          </a:xfrm>
        </p:grpSpPr>
        <p:sp>
          <p:nvSpPr>
            <p:cNvPr id="275" name="Google Shape;275;p16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6"/>
          <p:cNvGrpSpPr/>
          <p:nvPr/>
        </p:nvGrpSpPr>
        <p:grpSpPr>
          <a:xfrm>
            <a:off x="1817553" y="-371157"/>
            <a:ext cx="729676" cy="729676"/>
            <a:chOff x="14602525" y="-392700"/>
            <a:chExt cx="251925" cy="251925"/>
          </a:xfrm>
        </p:grpSpPr>
        <p:sp>
          <p:nvSpPr>
            <p:cNvPr id="279" name="Google Shape;279;p16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6"/>
          <p:cNvGrpSpPr/>
          <p:nvPr/>
        </p:nvGrpSpPr>
        <p:grpSpPr>
          <a:xfrm>
            <a:off x="-294337" y="2289086"/>
            <a:ext cx="565305" cy="565305"/>
            <a:chOff x="14315025" y="381250"/>
            <a:chExt cx="195175" cy="195175"/>
          </a:xfrm>
        </p:grpSpPr>
        <p:sp>
          <p:nvSpPr>
            <p:cNvPr id="283" name="Google Shape;283;p16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6"/>
          <p:cNvSpPr txBox="1"/>
          <p:nvPr>
            <p:ph idx="1" type="subTitle"/>
          </p:nvPr>
        </p:nvSpPr>
        <p:spPr>
          <a:xfrm>
            <a:off x="720000" y="1301525"/>
            <a:ext cx="7704000" cy="26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4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7"/>
          <p:cNvGrpSpPr/>
          <p:nvPr/>
        </p:nvGrpSpPr>
        <p:grpSpPr>
          <a:xfrm>
            <a:off x="2082712" y="4785901"/>
            <a:ext cx="167494" cy="167536"/>
            <a:chOff x="14471375" y="868550"/>
            <a:chExt cx="239175" cy="239200"/>
          </a:xfrm>
        </p:grpSpPr>
        <p:sp>
          <p:nvSpPr>
            <p:cNvPr id="289" name="Google Shape;289;p17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7"/>
          <p:cNvSpPr/>
          <p:nvPr/>
        </p:nvSpPr>
        <p:spPr>
          <a:xfrm>
            <a:off x="-268926" y="-25"/>
            <a:ext cx="1728496" cy="5143569"/>
          </a:xfrm>
          <a:custGeom>
            <a:rect b="b" l="l" r="r" t="t"/>
            <a:pathLst>
              <a:path extrusionOk="0" h="57294" w="64430">
                <a:moveTo>
                  <a:pt x="0" y="0"/>
                </a:moveTo>
                <a:lnTo>
                  <a:pt x="0" y="57293"/>
                </a:lnTo>
                <a:lnTo>
                  <a:pt x="64430" y="57293"/>
                </a:lnTo>
                <a:cubicBezTo>
                  <a:pt x="55631" y="43870"/>
                  <a:pt x="44952" y="43079"/>
                  <a:pt x="31972" y="39463"/>
                </a:cubicBezTo>
                <a:cubicBezTo>
                  <a:pt x="30846" y="39151"/>
                  <a:pt x="29714" y="38846"/>
                  <a:pt x="28596" y="38527"/>
                </a:cubicBezTo>
                <a:cubicBezTo>
                  <a:pt x="20008" y="36088"/>
                  <a:pt x="13714" y="28182"/>
                  <a:pt x="13714" y="18810"/>
                </a:cubicBezTo>
                <a:cubicBezTo>
                  <a:pt x="13714" y="10439"/>
                  <a:pt x="18730" y="3245"/>
                  <a:pt x="25917" y="58"/>
                </a:cubicBezTo>
                <a:cubicBezTo>
                  <a:pt x="25968" y="22"/>
                  <a:pt x="25997" y="0"/>
                  <a:pt x="25997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 flipH="1">
            <a:off x="-10" y="4408500"/>
            <a:ext cx="4611587" cy="715910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 flipH="1">
            <a:off x="7941126" y="1"/>
            <a:ext cx="1202902" cy="1126762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 rot="-333922">
            <a:off x="-104458" y="-223243"/>
            <a:ext cx="3000356" cy="704441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"/>
          <p:cNvSpPr/>
          <p:nvPr/>
        </p:nvSpPr>
        <p:spPr>
          <a:xfrm rot="553942">
            <a:off x="7888424" y="4001727"/>
            <a:ext cx="1584001" cy="1529441"/>
          </a:xfrm>
          <a:custGeom>
            <a:rect b="b" l="l" r="r" t="t"/>
            <a:pathLst>
              <a:path extrusionOk="0" h="55111" w="57077">
                <a:moveTo>
                  <a:pt x="43552" y="0"/>
                </a:moveTo>
                <a:cubicBezTo>
                  <a:pt x="40408" y="0"/>
                  <a:pt x="36975" y="1354"/>
                  <a:pt x="34086" y="4313"/>
                </a:cubicBezTo>
                <a:cubicBezTo>
                  <a:pt x="25909" y="12675"/>
                  <a:pt x="29986" y="19554"/>
                  <a:pt x="27288" y="25357"/>
                </a:cubicBezTo>
                <a:cubicBezTo>
                  <a:pt x="23859" y="32746"/>
                  <a:pt x="16760" y="32966"/>
                  <a:pt x="9938" y="35966"/>
                </a:cubicBezTo>
                <a:cubicBezTo>
                  <a:pt x="5769" y="37796"/>
                  <a:pt x="1391" y="40633"/>
                  <a:pt x="638" y="45486"/>
                </a:cubicBezTo>
                <a:cubicBezTo>
                  <a:pt x="1" y="49621"/>
                  <a:pt x="2109" y="53755"/>
                  <a:pt x="6174" y="55111"/>
                </a:cubicBezTo>
                <a:lnTo>
                  <a:pt x="57076" y="46610"/>
                </a:lnTo>
                <a:lnTo>
                  <a:pt x="50301" y="2645"/>
                </a:lnTo>
                <a:cubicBezTo>
                  <a:pt x="48564" y="929"/>
                  <a:pt x="46157" y="0"/>
                  <a:pt x="43552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17"/>
          <p:cNvGrpSpPr/>
          <p:nvPr/>
        </p:nvGrpSpPr>
        <p:grpSpPr>
          <a:xfrm>
            <a:off x="8378109" y="1001563"/>
            <a:ext cx="101603" cy="101621"/>
            <a:chOff x="1972308" y="3407418"/>
            <a:chExt cx="420195" cy="420268"/>
          </a:xfrm>
        </p:grpSpPr>
        <p:sp>
          <p:nvSpPr>
            <p:cNvPr id="298" name="Google Shape;298;p17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883609" y="102403"/>
            <a:ext cx="176423" cy="176448"/>
            <a:chOff x="14602525" y="-392700"/>
            <a:chExt cx="251925" cy="251925"/>
          </a:xfrm>
        </p:grpSpPr>
        <p:sp>
          <p:nvSpPr>
            <p:cNvPr id="301" name="Google Shape;301;p17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7"/>
          <p:cNvGrpSpPr/>
          <p:nvPr/>
        </p:nvGrpSpPr>
        <p:grpSpPr>
          <a:xfrm>
            <a:off x="8794546" y="4801309"/>
            <a:ext cx="136681" cy="136701"/>
            <a:chOff x="14315025" y="381250"/>
            <a:chExt cx="195175" cy="195175"/>
          </a:xfrm>
        </p:grpSpPr>
        <p:sp>
          <p:nvSpPr>
            <p:cNvPr id="305" name="Google Shape;305;p17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7002728" y="-325882"/>
            <a:ext cx="729676" cy="729676"/>
            <a:chOff x="14602525" y="-392700"/>
            <a:chExt cx="251925" cy="251925"/>
          </a:xfrm>
        </p:grpSpPr>
        <p:sp>
          <p:nvSpPr>
            <p:cNvPr id="308" name="Google Shape;308;p17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-268937" y="1301536"/>
            <a:ext cx="565305" cy="565305"/>
            <a:chOff x="14315025" y="381250"/>
            <a:chExt cx="195175" cy="195175"/>
          </a:xfrm>
        </p:grpSpPr>
        <p:sp>
          <p:nvSpPr>
            <p:cNvPr id="312" name="Google Shape;312;p17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7"/>
          <p:cNvGrpSpPr/>
          <p:nvPr/>
        </p:nvGrpSpPr>
        <p:grpSpPr>
          <a:xfrm>
            <a:off x="6278228" y="4778302"/>
            <a:ext cx="692746" cy="692819"/>
            <a:chOff x="14471375" y="868550"/>
            <a:chExt cx="239175" cy="239200"/>
          </a:xfrm>
        </p:grpSpPr>
        <p:sp>
          <p:nvSpPr>
            <p:cNvPr id="315" name="Google Shape;315;p17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7"/>
          <p:cNvSpPr txBox="1"/>
          <p:nvPr>
            <p:ph idx="1" type="subTitle"/>
          </p:nvPr>
        </p:nvSpPr>
        <p:spPr>
          <a:xfrm>
            <a:off x="720000" y="1301525"/>
            <a:ext cx="30225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9" name="Google Shape;31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CUSTOM_4_1_1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2370525" y="-417639"/>
            <a:ext cx="9144028" cy="5978772"/>
          </a:xfrm>
          <a:custGeom>
            <a:rect b="b" l="l" r="r" t="t"/>
            <a:pathLst>
              <a:path extrusionOk="0" h="57294" w="103197">
                <a:moveTo>
                  <a:pt x="50411" y="0"/>
                </a:moveTo>
                <a:cubicBezTo>
                  <a:pt x="51595" y="2098"/>
                  <a:pt x="53519" y="4225"/>
                  <a:pt x="56161" y="5924"/>
                </a:cubicBezTo>
                <a:cubicBezTo>
                  <a:pt x="65831" y="12138"/>
                  <a:pt x="79203" y="11078"/>
                  <a:pt x="88408" y="13467"/>
                </a:cubicBezTo>
                <a:cubicBezTo>
                  <a:pt x="95080" y="14607"/>
                  <a:pt x="100162" y="20414"/>
                  <a:pt x="100162" y="27405"/>
                </a:cubicBezTo>
                <a:cubicBezTo>
                  <a:pt x="100162" y="33024"/>
                  <a:pt x="96888" y="37881"/>
                  <a:pt x="92147" y="40161"/>
                </a:cubicBezTo>
                <a:lnTo>
                  <a:pt x="92118" y="40175"/>
                </a:lnTo>
                <a:cubicBezTo>
                  <a:pt x="90250" y="41270"/>
                  <a:pt x="87652" y="41605"/>
                  <a:pt x="85173" y="41605"/>
                </a:cubicBezTo>
                <a:cubicBezTo>
                  <a:pt x="81391" y="41605"/>
                  <a:pt x="77886" y="40826"/>
                  <a:pt x="77671" y="40778"/>
                </a:cubicBezTo>
                <a:lnTo>
                  <a:pt x="77657" y="40770"/>
                </a:lnTo>
                <a:cubicBezTo>
                  <a:pt x="70659" y="39529"/>
                  <a:pt x="62266" y="36545"/>
                  <a:pt x="52676" y="36277"/>
                </a:cubicBezTo>
                <a:cubicBezTo>
                  <a:pt x="51998" y="36258"/>
                  <a:pt x="51325" y="36248"/>
                  <a:pt x="50658" y="36248"/>
                </a:cubicBezTo>
                <a:cubicBezTo>
                  <a:pt x="18914" y="36248"/>
                  <a:pt x="0" y="57293"/>
                  <a:pt x="0" y="57293"/>
                </a:cubicBezTo>
                <a:lnTo>
                  <a:pt x="103196" y="57293"/>
                </a:lnTo>
                <a:lnTo>
                  <a:pt x="103196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 rot="451071">
            <a:off x="-1590097" y="-600713"/>
            <a:ext cx="2710505" cy="6344959"/>
          </a:xfrm>
          <a:custGeom>
            <a:rect b="b" l="l" r="r" t="t"/>
            <a:pathLst>
              <a:path extrusionOk="0" h="72202" w="30844">
                <a:moveTo>
                  <a:pt x="696" y="1"/>
                </a:moveTo>
                <a:lnTo>
                  <a:pt x="1" y="72132"/>
                </a:lnTo>
                <a:lnTo>
                  <a:pt x="10170" y="72202"/>
                </a:lnTo>
                <a:cubicBezTo>
                  <a:pt x="14478" y="71206"/>
                  <a:pt x="18613" y="69480"/>
                  <a:pt x="22377" y="67129"/>
                </a:cubicBezTo>
                <a:cubicBezTo>
                  <a:pt x="25736" y="65021"/>
                  <a:pt x="28932" y="62207"/>
                  <a:pt x="30114" y="58373"/>
                </a:cubicBezTo>
                <a:cubicBezTo>
                  <a:pt x="30843" y="56011"/>
                  <a:pt x="30751" y="53463"/>
                  <a:pt x="30276" y="51042"/>
                </a:cubicBezTo>
                <a:cubicBezTo>
                  <a:pt x="29581" y="47533"/>
                  <a:pt x="28110" y="44186"/>
                  <a:pt x="25991" y="41336"/>
                </a:cubicBezTo>
                <a:cubicBezTo>
                  <a:pt x="22759" y="37005"/>
                  <a:pt x="17953" y="33577"/>
                  <a:pt x="16667" y="28284"/>
                </a:cubicBezTo>
                <a:cubicBezTo>
                  <a:pt x="15544" y="23651"/>
                  <a:pt x="17443" y="18879"/>
                  <a:pt x="18914" y="14339"/>
                </a:cubicBezTo>
                <a:cubicBezTo>
                  <a:pt x="20385" y="9799"/>
                  <a:pt x="21323" y="4437"/>
                  <a:pt x="18636" y="545"/>
                </a:cubicBezTo>
                <a:lnTo>
                  <a:pt x="696" y="1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 rot="451071">
            <a:off x="-1864872" y="-600713"/>
            <a:ext cx="2710505" cy="6344959"/>
          </a:xfrm>
          <a:custGeom>
            <a:rect b="b" l="l" r="r" t="t"/>
            <a:pathLst>
              <a:path extrusionOk="0" h="72202" w="30844">
                <a:moveTo>
                  <a:pt x="696" y="1"/>
                </a:moveTo>
                <a:lnTo>
                  <a:pt x="1" y="72132"/>
                </a:lnTo>
                <a:lnTo>
                  <a:pt x="10170" y="72202"/>
                </a:lnTo>
                <a:cubicBezTo>
                  <a:pt x="14478" y="71206"/>
                  <a:pt x="18613" y="69480"/>
                  <a:pt x="22377" y="67129"/>
                </a:cubicBezTo>
                <a:cubicBezTo>
                  <a:pt x="25736" y="65021"/>
                  <a:pt x="28932" y="62207"/>
                  <a:pt x="30114" y="58373"/>
                </a:cubicBezTo>
                <a:cubicBezTo>
                  <a:pt x="30843" y="56011"/>
                  <a:pt x="30751" y="53463"/>
                  <a:pt x="30276" y="51042"/>
                </a:cubicBezTo>
                <a:cubicBezTo>
                  <a:pt x="29581" y="47533"/>
                  <a:pt x="28110" y="44186"/>
                  <a:pt x="25991" y="41336"/>
                </a:cubicBezTo>
                <a:cubicBezTo>
                  <a:pt x="22759" y="37005"/>
                  <a:pt x="17953" y="33577"/>
                  <a:pt x="16667" y="28284"/>
                </a:cubicBezTo>
                <a:cubicBezTo>
                  <a:pt x="15544" y="23651"/>
                  <a:pt x="17443" y="18879"/>
                  <a:pt x="18914" y="14339"/>
                </a:cubicBezTo>
                <a:cubicBezTo>
                  <a:pt x="20385" y="9799"/>
                  <a:pt x="21323" y="4437"/>
                  <a:pt x="18636" y="545"/>
                </a:cubicBezTo>
                <a:lnTo>
                  <a:pt x="696" y="1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3542850" y="532174"/>
            <a:ext cx="9144028" cy="5978772"/>
          </a:xfrm>
          <a:custGeom>
            <a:rect b="b" l="l" r="r" t="t"/>
            <a:pathLst>
              <a:path extrusionOk="0" h="57294" w="103197">
                <a:moveTo>
                  <a:pt x="50411" y="0"/>
                </a:moveTo>
                <a:cubicBezTo>
                  <a:pt x="51595" y="2098"/>
                  <a:pt x="53519" y="4225"/>
                  <a:pt x="56161" y="5924"/>
                </a:cubicBezTo>
                <a:cubicBezTo>
                  <a:pt x="65831" y="12138"/>
                  <a:pt x="79203" y="11078"/>
                  <a:pt x="88408" y="13467"/>
                </a:cubicBezTo>
                <a:cubicBezTo>
                  <a:pt x="95080" y="14607"/>
                  <a:pt x="100162" y="20414"/>
                  <a:pt x="100162" y="27405"/>
                </a:cubicBezTo>
                <a:cubicBezTo>
                  <a:pt x="100162" y="33024"/>
                  <a:pt x="96888" y="37881"/>
                  <a:pt x="92147" y="40161"/>
                </a:cubicBezTo>
                <a:lnTo>
                  <a:pt x="92118" y="40175"/>
                </a:lnTo>
                <a:cubicBezTo>
                  <a:pt x="90250" y="41270"/>
                  <a:pt x="87652" y="41605"/>
                  <a:pt x="85173" y="41605"/>
                </a:cubicBezTo>
                <a:cubicBezTo>
                  <a:pt x="81391" y="41605"/>
                  <a:pt x="77886" y="40826"/>
                  <a:pt x="77671" y="40778"/>
                </a:cubicBezTo>
                <a:lnTo>
                  <a:pt x="77657" y="40770"/>
                </a:lnTo>
                <a:cubicBezTo>
                  <a:pt x="70659" y="39529"/>
                  <a:pt x="62266" y="36545"/>
                  <a:pt x="52676" y="36277"/>
                </a:cubicBezTo>
                <a:cubicBezTo>
                  <a:pt x="51998" y="36258"/>
                  <a:pt x="51325" y="36248"/>
                  <a:pt x="50658" y="36248"/>
                </a:cubicBezTo>
                <a:cubicBezTo>
                  <a:pt x="18914" y="36248"/>
                  <a:pt x="0" y="57293"/>
                  <a:pt x="0" y="57293"/>
                </a:cubicBezTo>
                <a:lnTo>
                  <a:pt x="103196" y="57293"/>
                </a:lnTo>
                <a:lnTo>
                  <a:pt x="103196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4269447" y="669088"/>
            <a:ext cx="101603" cy="101621"/>
            <a:chOff x="1972308" y="3407418"/>
            <a:chExt cx="420195" cy="420268"/>
          </a:xfrm>
        </p:grpSpPr>
        <p:sp>
          <p:nvSpPr>
            <p:cNvPr id="326" name="Google Shape;326;p18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8"/>
          <p:cNvGrpSpPr/>
          <p:nvPr/>
        </p:nvGrpSpPr>
        <p:grpSpPr>
          <a:xfrm>
            <a:off x="8777521" y="157103"/>
            <a:ext cx="176423" cy="176448"/>
            <a:chOff x="14602525" y="-392700"/>
            <a:chExt cx="251925" cy="251925"/>
          </a:xfrm>
        </p:grpSpPr>
        <p:sp>
          <p:nvSpPr>
            <p:cNvPr id="329" name="Google Shape;329;p18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8"/>
          <p:cNvGrpSpPr/>
          <p:nvPr/>
        </p:nvGrpSpPr>
        <p:grpSpPr>
          <a:xfrm>
            <a:off x="164171" y="3109596"/>
            <a:ext cx="136681" cy="136701"/>
            <a:chOff x="14315025" y="381250"/>
            <a:chExt cx="195175" cy="195175"/>
          </a:xfrm>
        </p:grpSpPr>
        <p:sp>
          <p:nvSpPr>
            <p:cNvPr id="333" name="Google Shape;333;p18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8"/>
          <p:cNvGrpSpPr/>
          <p:nvPr/>
        </p:nvGrpSpPr>
        <p:grpSpPr>
          <a:xfrm>
            <a:off x="3060887" y="4816976"/>
            <a:ext cx="167494" cy="167536"/>
            <a:chOff x="14471375" y="868550"/>
            <a:chExt cx="239175" cy="239200"/>
          </a:xfrm>
        </p:grpSpPr>
        <p:sp>
          <p:nvSpPr>
            <p:cNvPr id="336" name="Google Shape;336;p18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8"/>
          <p:cNvGrpSpPr/>
          <p:nvPr/>
        </p:nvGrpSpPr>
        <p:grpSpPr>
          <a:xfrm>
            <a:off x="1146278" y="-295482"/>
            <a:ext cx="729676" cy="729676"/>
            <a:chOff x="14602525" y="-392700"/>
            <a:chExt cx="251925" cy="251925"/>
          </a:xfrm>
        </p:grpSpPr>
        <p:sp>
          <p:nvSpPr>
            <p:cNvPr id="340" name="Google Shape;340;p18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8491376" y="2895299"/>
            <a:ext cx="565305" cy="565305"/>
            <a:chOff x="14315025" y="381250"/>
            <a:chExt cx="195175" cy="195175"/>
          </a:xfrm>
        </p:grpSpPr>
        <p:sp>
          <p:nvSpPr>
            <p:cNvPr id="344" name="Google Shape;344;p18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1020340" y="4746877"/>
            <a:ext cx="692746" cy="692819"/>
            <a:chOff x="14471375" y="868550"/>
            <a:chExt cx="239175" cy="239200"/>
          </a:xfrm>
        </p:grpSpPr>
        <p:sp>
          <p:nvSpPr>
            <p:cNvPr id="347" name="Google Shape;347;p18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8"/>
          <p:cNvSpPr txBox="1"/>
          <p:nvPr>
            <p:ph idx="1" type="subTitle"/>
          </p:nvPr>
        </p:nvSpPr>
        <p:spPr>
          <a:xfrm>
            <a:off x="871238" y="3121050"/>
            <a:ext cx="3580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" name="Google Shape;351;p18"/>
          <p:cNvSpPr txBox="1"/>
          <p:nvPr>
            <p:ph type="title"/>
          </p:nvPr>
        </p:nvSpPr>
        <p:spPr>
          <a:xfrm>
            <a:off x="871238" y="1221450"/>
            <a:ext cx="3580500" cy="18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2" name="Google Shape;352;p18"/>
          <p:cNvSpPr/>
          <p:nvPr>
            <p:ph idx="2" type="pic"/>
          </p:nvPr>
        </p:nvSpPr>
        <p:spPr>
          <a:xfrm>
            <a:off x="4730663" y="535000"/>
            <a:ext cx="3542100" cy="407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/>
          <p:nvPr/>
        </p:nvSpPr>
        <p:spPr>
          <a:xfrm>
            <a:off x="-666325" y="-37"/>
            <a:ext cx="1695005" cy="5143569"/>
          </a:xfrm>
          <a:custGeom>
            <a:rect b="b" l="l" r="r" t="t"/>
            <a:pathLst>
              <a:path extrusionOk="0" h="57294" w="38593">
                <a:moveTo>
                  <a:pt x="0" y="0"/>
                </a:moveTo>
                <a:lnTo>
                  <a:pt x="0" y="57294"/>
                </a:lnTo>
                <a:lnTo>
                  <a:pt x="38592" y="57294"/>
                </a:lnTo>
                <a:cubicBezTo>
                  <a:pt x="33699" y="40952"/>
                  <a:pt x="20218" y="40502"/>
                  <a:pt x="13445" y="28066"/>
                </a:cubicBezTo>
                <a:cubicBezTo>
                  <a:pt x="4915" y="12407"/>
                  <a:pt x="20204" y="0"/>
                  <a:pt x="20204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7611800" y="0"/>
            <a:ext cx="1532234" cy="1133801"/>
          </a:xfrm>
          <a:custGeom>
            <a:rect b="b" l="l" r="r" t="t"/>
            <a:pathLst>
              <a:path extrusionOk="0" h="32705" w="44198">
                <a:moveTo>
                  <a:pt x="0" y="0"/>
                </a:moveTo>
                <a:cubicBezTo>
                  <a:pt x="2883" y="18527"/>
                  <a:pt x="18912" y="32705"/>
                  <a:pt x="38244" y="32705"/>
                </a:cubicBezTo>
                <a:cubicBezTo>
                  <a:pt x="40270" y="32705"/>
                  <a:pt x="42252" y="32553"/>
                  <a:pt x="44197" y="32248"/>
                </a:cubicBezTo>
                <a:lnTo>
                  <a:pt x="44197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 rot="-562459">
            <a:off x="7783020" y="-255180"/>
            <a:ext cx="4071524" cy="5947259"/>
          </a:xfrm>
          <a:custGeom>
            <a:rect b="b" l="l" r="r" t="t"/>
            <a:pathLst>
              <a:path extrusionOk="0" h="86146" w="58976">
                <a:moveTo>
                  <a:pt x="14733" y="0"/>
                </a:moveTo>
                <a:lnTo>
                  <a:pt x="14686" y="637"/>
                </a:lnTo>
                <a:cubicBezTo>
                  <a:pt x="12289" y="3857"/>
                  <a:pt x="11849" y="8617"/>
                  <a:pt x="13621" y="12196"/>
                </a:cubicBezTo>
                <a:cubicBezTo>
                  <a:pt x="16215" y="17442"/>
                  <a:pt x="21415" y="20222"/>
                  <a:pt x="25712" y="23650"/>
                </a:cubicBezTo>
                <a:cubicBezTo>
                  <a:pt x="29592" y="26754"/>
                  <a:pt x="34607" y="32290"/>
                  <a:pt x="32291" y="38174"/>
                </a:cubicBezTo>
                <a:cubicBezTo>
                  <a:pt x="30241" y="43374"/>
                  <a:pt x="24114" y="45146"/>
                  <a:pt x="19678" y="46860"/>
                </a:cubicBezTo>
                <a:cubicBezTo>
                  <a:pt x="15625" y="48424"/>
                  <a:pt x="9949" y="50451"/>
                  <a:pt x="9370" y="55906"/>
                </a:cubicBezTo>
                <a:cubicBezTo>
                  <a:pt x="8988" y="59438"/>
                  <a:pt x="11443" y="62322"/>
                  <a:pt x="12023" y="65623"/>
                </a:cubicBezTo>
                <a:cubicBezTo>
                  <a:pt x="13389" y="73371"/>
                  <a:pt x="5525" y="77946"/>
                  <a:pt x="1" y="80355"/>
                </a:cubicBezTo>
                <a:lnTo>
                  <a:pt x="49513" y="86146"/>
                </a:lnTo>
                <a:lnTo>
                  <a:pt x="58975" y="5177"/>
                </a:lnTo>
                <a:lnTo>
                  <a:pt x="14733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0" y="0"/>
            <a:ext cx="1404573" cy="1315743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5127006" y="4722475"/>
            <a:ext cx="4016963" cy="421043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 rot="-344703">
            <a:off x="3249310" y="-233093"/>
            <a:ext cx="2517713" cy="523535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 rot="-562459">
            <a:off x="7700520" y="-676930"/>
            <a:ext cx="4071524" cy="5947259"/>
          </a:xfrm>
          <a:custGeom>
            <a:rect b="b" l="l" r="r" t="t"/>
            <a:pathLst>
              <a:path extrusionOk="0" h="86146" w="58976">
                <a:moveTo>
                  <a:pt x="14733" y="0"/>
                </a:moveTo>
                <a:lnTo>
                  <a:pt x="14686" y="637"/>
                </a:lnTo>
                <a:cubicBezTo>
                  <a:pt x="12289" y="3857"/>
                  <a:pt x="11849" y="8617"/>
                  <a:pt x="13621" y="12196"/>
                </a:cubicBezTo>
                <a:cubicBezTo>
                  <a:pt x="16215" y="17442"/>
                  <a:pt x="21415" y="20222"/>
                  <a:pt x="25712" y="23650"/>
                </a:cubicBezTo>
                <a:cubicBezTo>
                  <a:pt x="29592" y="26754"/>
                  <a:pt x="34607" y="32290"/>
                  <a:pt x="32291" y="38174"/>
                </a:cubicBezTo>
                <a:cubicBezTo>
                  <a:pt x="30241" y="43374"/>
                  <a:pt x="24114" y="45146"/>
                  <a:pt x="19678" y="46860"/>
                </a:cubicBezTo>
                <a:cubicBezTo>
                  <a:pt x="15625" y="48424"/>
                  <a:pt x="9949" y="50451"/>
                  <a:pt x="9370" y="55906"/>
                </a:cubicBezTo>
                <a:cubicBezTo>
                  <a:pt x="8988" y="59438"/>
                  <a:pt x="11443" y="62322"/>
                  <a:pt x="12023" y="65623"/>
                </a:cubicBezTo>
                <a:cubicBezTo>
                  <a:pt x="13389" y="73371"/>
                  <a:pt x="5525" y="77946"/>
                  <a:pt x="1" y="80355"/>
                </a:cubicBezTo>
                <a:lnTo>
                  <a:pt x="49513" y="86146"/>
                </a:lnTo>
                <a:lnTo>
                  <a:pt x="58975" y="5177"/>
                </a:lnTo>
                <a:lnTo>
                  <a:pt x="14733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19"/>
          <p:cNvGrpSpPr/>
          <p:nvPr/>
        </p:nvGrpSpPr>
        <p:grpSpPr>
          <a:xfrm>
            <a:off x="7510197" y="4557688"/>
            <a:ext cx="101603" cy="101621"/>
            <a:chOff x="1972308" y="3407418"/>
            <a:chExt cx="420195" cy="420268"/>
          </a:xfrm>
        </p:grpSpPr>
        <p:sp>
          <p:nvSpPr>
            <p:cNvPr id="362" name="Google Shape;362;p19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9"/>
          <p:cNvGrpSpPr/>
          <p:nvPr/>
        </p:nvGrpSpPr>
        <p:grpSpPr>
          <a:xfrm>
            <a:off x="8862371" y="841278"/>
            <a:ext cx="176423" cy="176448"/>
            <a:chOff x="14602525" y="-392700"/>
            <a:chExt cx="251925" cy="251925"/>
          </a:xfrm>
        </p:grpSpPr>
        <p:sp>
          <p:nvSpPr>
            <p:cNvPr id="365" name="Google Shape;365;p19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9"/>
          <p:cNvGrpSpPr/>
          <p:nvPr/>
        </p:nvGrpSpPr>
        <p:grpSpPr>
          <a:xfrm>
            <a:off x="367896" y="111471"/>
            <a:ext cx="136681" cy="136701"/>
            <a:chOff x="14315025" y="381250"/>
            <a:chExt cx="195175" cy="195175"/>
          </a:xfrm>
        </p:grpSpPr>
        <p:sp>
          <p:nvSpPr>
            <p:cNvPr id="369" name="Google Shape;369;p19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9"/>
          <p:cNvGrpSpPr/>
          <p:nvPr/>
        </p:nvGrpSpPr>
        <p:grpSpPr>
          <a:xfrm>
            <a:off x="631362" y="4908626"/>
            <a:ext cx="167494" cy="167536"/>
            <a:chOff x="14471375" y="868550"/>
            <a:chExt cx="239175" cy="239200"/>
          </a:xfrm>
        </p:grpSpPr>
        <p:sp>
          <p:nvSpPr>
            <p:cNvPr id="372" name="Google Shape;372;p19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9"/>
          <p:cNvGrpSpPr/>
          <p:nvPr/>
        </p:nvGrpSpPr>
        <p:grpSpPr>
          <a:xfrm>
            <a:off x="8921983" y="1688318"/>
            <a:ext cx="420195" cy="420268"/>
            <a:chOff x="1972308" y="3407418"/>
            <a:chExt cx="420195" cy="420268"/>
          </a:xfrm>
        </p:grpSpPr>
        <p:sp>
          <p:nvSpPr>
            <p:cNvPr id="376" name="Google Shape;376;p19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9"/>
          <p:cNvGrpSpPr/>
          <p:nvPr/>
        </p:nvGrpSpPr>
        <p:grpSpPr>
          <a:xfrm>
            <a:off x="1952153" y="-357795"/>
            <a:ext cx="729676" cy="729676"/>
            <a:chOff x="14602525" y="-392700"/>
            <a:chExt cx="251925" cy="251925"/>
          </a:xfrm>
        </p:grpSpPr>
        <p:sp>
          <p:nvSpPr>
            <p:cNvPr id="379" name="Google Shape;379;p19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9"/>
          <p:cNvGrpSpPr/>
          <p:nvPr/>
        </p:nvGrpSpPr>
        <p:grpSpPr>
          <a:xfrm>
            <a:off x="-285168" y="1688336"/>
            <a:ext cx="565305" cy="565305"/>
            <a:chOff x="14315025" y="381250"/>
            <a:chExt cx="195175" cy="195175"/>
          </a:xfrm>
        </p:grpSpPr>
        <p:sp>
          <p:nvSpPr>
            <p:cNvPr id="383" name="Google Shape;383;p19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9"/>
          <p:cNvGrpSpPr/>
          <p:nvPr/>
        </p:nvGrpSpPr>
        <p:grpSpPr>
          <a:xfrm>
            <a:off x="2290684" y="4789509"/>
            <a:ext cx="692746" cy="692819"/>
            <a:chOff x="14471375" y="868550"/>
            <a:chExt cx="239175" cy="239200"/>
          </a:xfrm>
        </p:grpSpPr>
        <p:sp>
          <p:nvSpPr>
            <p:cNvPr id="386" name="Google Shape;386;p19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0" name="Google Shape;390;p19"/>
          <p:cNvSpPr txBox="1"/>
          <p:nvPr>
            <p:ph idx="1" type="subTitle"/>
          </p:nvPr>
        </p:nvSpPr>
        <p:spPr>
          <a:xfrm>
            <a:off x="717550" y="1174100"/>
            <a:ext cx="77040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19"/>
          <p:cNvSpPr txBox="1"/>
          <p:nvPr>
            <p:ph idx="2" type="subTitle"/>
          </p:nvPr>
        </p:nvSpPr>
        <p:spPr>
          <a:xfrm>
            <a:off x="722450" y="2171600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19"/>
          <p:cNvSpPr txBox="1"/>
          <p:nvPr>
            <p:ph idx="3" type="subTitle"/>
          </p:nvPr>
        </p:nvSpPr>
        <p:spPr>
          <a:xfrm>
            <a:off x="717550" y="3732501"/>
            <a:ext cx="77040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"/>
          <p:cNvSpPr/>
          <p:nvPr/>
        </p:nvSpPr>
        <p:spPr>
          <a:xfrm rot="5857149">
            <a:off x="7483387" y="711497"/>
            <a:ext cx="2832656" cy="1022398"/>
          </a:xfrm>
          <a:custGeom>
            <a:rect b="b" l="l" r="r" t="t"/>
            <a:pathLst>
              <a:path extrusionOk="0" h="20680" w="57296">
                <a:moveTo>
                  <a:pt x="57295" y="1"/>
                </a:moveTo>
                <a:lnTo>
                  <a:pt x="0" y="5942"/>
                </a:lnTo>
                <a:cubicBezTo>
                  <a:pt x="3382" y="10610"/>
                  <a:pt x="6961" y="15439"/>
                  <a:pt x="12103" y="18034"/>
                </a:cubicBezTo>
                <a:cubicBezTo>
                  <a:pt x="14454" y="19227"/>
                  <a:pt x="17048" y="19887"/>
                  <a:pt x="19666" y="20269"/>
                </a:cubicBezTo>
                <a:cubicBezTo>
                  <a:pt x="21516" y="20544"/>
                  <a:pt x="23384" y="20679"/>
                  <a:pt x="25253" y="20679"/>
                </a:cubicBezTo>
                <a:cubicBezTo>
                  <a:pt x="32756" y="20679"/>
                  <a:pt x="40261" y="18498"/>
                  <a:pt x="46547" y="14409"/>
                </a:cubicBezTo>
                <a:cubicBezTo>
                  <a:pt x="51713" y="11038"/>
                  <a:pt x="56241" y="6070"/>
                  <a:pt x="57295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 flipH="1">
            <a:off x="-2805150" y="-25"/>
            <a:ext cx="5927035" cy="5143569"/>
          </a:xfrm>
          <a:custGeom>
            <a:rect b="b" l="l" r="r" t="t"/>
            <a:pathLst>
              <a:path extrusionOk="0" h="57294" w="66021">
                <a:moveTo>
                  <a:pt x="5228" y="0"/>
                </a:moveTo>
                <a:cubicBezTo>
                  <a:pt x="5228" y="0"/>
                  <a:pt x="1" y="17736"/>
                  <a:pt x="28575" y="23805"/>
                </a:cubicBezTo>
                <a:cubicBezTo>
                  <a:pt x="54594" y="29329"/>
                  <a:pt x="47435" y="57294"/>
                  <a:pt x="31805" y="57294"/>
                </a:cubicBezTo>
                <a:lnTo>
                  <a:pt x="66020" y="57294"/>
                </a:lnTo>
                <a:lnTo>
                  <a:pt x="66020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 flipH="1" rot="-2700000">
            <a:off x="-2384921" y="343410"/>
            <a:ext cx="5926988" cy="5891194"/>
          </a:xfrm>
          <a:custGeom>
            <a:rect b="b" l="l" r="r" t="t"/>
            <a:pathLst>
              <a:path extrusionOk="0" h="57294" w="66021">
                <a:moveTo>
                  <a:pt x="5228" y="0"/>
                </a:moveTo>
                <a:cubicBezTo>
                  <a:pt x="5228" y="0"/>
                  <a:pt x="1" y="17736"/>
                  <a:pt x="28575" y="23805"/>
                </a:cubicBezTo>
                <a:cubicBezTo>
                  <a:pt x="54594" y="29329"/>
                  <a:pt x="47435" y="57294"/>
                  <a:pt x="31805" y="57294"/>
                </a:cubicBezTo>
                <a:lnTo>
                  <a:pt x="66020" y="57294"/>
                </a:lnTo>
                <a:lnTo>
                  <a:pt x="66020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 flipH="1" rot="-473349">
            <a:off x="8086033" y="-256561"/>
            <a:ext cx="2611215" cy="6112531"/>
          </a:xfrm>
          <a:custGeom>
            <a:rect b="b" l="l" r="r" t="t"/>
            <a:pathLst>
              <a:path extrusionOk="0" h="72202" w="30844">
                <a:moveTo>
                  <a:pt x="696" y="1"/>
                </a:moveTo>
                <a:lnTo>
                  <a:pt x="1" y="72132"/>
                </a:lnTo>
                <a:lnTo>
                  <a:pt x="10170" y="72202"/>
                </a:lnTo>
                <a:cubicBezTo>
                  <a:pt x="14478" y="71206"/>
                  <a:pt x="18613" y="69480"/>
                  <a:pt x="22377" y="67129"/>
                </a:cubicBezTo>
                <a:cubicBezTo>
                  <a:pt x="25736" y="65021"/>
                  <a:pt x="28932" y="62207"/>
                  <a:pt x="30114" y="58373"/>
                </a:cubicBezTo>
                <a:cubicBezTo>
                  <a:pt x="30843" y="56011"/>
                  <a:pt x="30751" y="53463"/>
                  <a:pt x="30276" y="51042"/>
                </a:cubicBezTo>
                <a:cubicBezTo>
                  <a:pt x="29581" y="47533"/>
                  <a:pt x="28110" y="44186"/>
                  <a:pt x="25991" y="41336"/>
                </a:cubicBezTo>
                <a:cubicBezTo>
                  <a:pt x="22759" y="37005"/>
                  <a:pt x="17953" y="33577"/>
                  <a:pt x="16667" y="28284"/>
                </a:cubicBezTo>
                <a:cubicBezTo>
                  <a:pt x="15544" y="23651"/>
                  <a:pt x="17443" y="18879"/>
                  <a:pt x="18914" y="14339"/>
                </a:cubicBezTo>
                <a:cubicBezTo>
                  <a:pt x="20385" y="9799"/>
                  <a:pt x="21323" y="4437"/>
                  <a:pt x="18636" y="545"/>
                </a:cubicBezTo>
                <a:lnTo>
                  <a:pt x="696" y="1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 rot="-10507404">
            <a:off x="4573233" y="3734611"/>
            <a:ext cx="4769206" cy="1906693"/>
          </a:xfrm>
          <a:custGeom>
            <a:rect b="b" l="l" r="r" t="t"/>
            <a:pathLst>
              <a:path extrusionOk="0" h="54967" w="69572">
                <a:moveTo>
                  <a:pt x="67256" y="0"/>
                </a:moveTo>
                <a:lnTo>
                  <a:pt x="1" y="8672"/>
                </a:lnTo>
                <a:lnTo>
                  <a:pt x="647" y="54966"/>
                </a:lnTo>
                <a:cubicBezTo>
                  <a:pt x="7216" y="41557"/>
                  <a:pt x="25438" y="30049"/>
                  <a:pt x="40169" y="27599"/>
                </a:cubicBezTo>
                <a:cubicBezTo>
                  <a:pt x="46873" y="26489"/>
                  <a:pt x="54069" y="26750"/>
                  <a:pt x="59973" y="23393"/>
                </a:cubicBezTo>
                <a:cubicBezTo>
                  <a:pt x="63880" y="21174"/>
                  <a:pt x="66899" y="17431"/>
                  <a:pt x="68231" y="13139"/>
                </a:cubicBezTo>
                <a:cubicBezTo>
                  <a:pt x="69571" y="8846"/>
                  <a:pt x="69214" y="4052"/>
                  <a:pt x="67256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 rot="-5400000">
            <a:off x="-36536" y="4043984"/>
            <a:ext cx="1154065" cy="1081017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20"/>
          <p:cNvGrpSpPr/>
          <p:nvPr/>
        </p:nvGrpSpPr>
        <p:grpSpPr>
          <a:xfrm>
            <a:off x="798371" y="4842396"/>
            <a:ext cx="136681" cy="136701"/>
            <a:chOff x="14315025" y="381250"/>
            <a:chExt cx="195175" cy="195175"/>
          </a:xfrm>
        </p:grpSpPr>
        <p:sp>
          <p:nvSpPr>
            <p:cNvPr id="401" name="Google Shape;401;p20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20"/>
          <p:cNvGrpSpPr/>
          <p:nvPr/>
        </p:nvGrpSpPr>
        <p:grpSpPr>
          <a:xfrm>
            <a:off x="8745387" y="3615951"/>
            <a:ext cx="167494" cy="167536"/>
            <a:chOff x="14471375" y="868550"/>
            <a:chExt cx="239175" cy="239200"/>
          </a:xfrm>
        </p:grpSpPr>
        <p:sp>
          <p:nvSpPr>
            <p:cNvPr id="404" name="Google Shape;404;p20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0"/>
          <p:cNvSpPr txBox="1"/>
          <p:nvPr>
            <p:ph hasCustomPrompt="1" type="title"/>
          </p:nvPr>
        </p:nvSpPr>
        <p:spPr>
          <a:xfrm>
            <a:off x="798375" y="2796013"/>
            <a:ext cx="3492600" cy="87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20"/>
          <p:cNvSpPr txBox="1"/>
          <p:nvPr>
            <p:ph idx="1" type="subTitle"/>
          </p:nvPr>
        </p:nvSpPr>
        <p:spPr>
          <a:xfrm>
            <a:off x="798388" y="3666936"/>
            <a:ext cx="34926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9" name="Google Shape;409;p20"/>
          <p:cNvSpPr txBox="1"/>
          <p:nvPr>
            <p:ph hasCustomPrompt="1" idx="2" type="title"/>
          </p:nvPr>
        </p:nvSpPr>
        <p:spPr>
          <a:xfrm>
            <a:off x="2825700" y="1085064"/>
            <a:ext cx="3492600" cy="87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20"/>
          <p:cNvSpPr txBox="1"/>
          <p:nvPr>
            <p:ph idx="3" type="subTitle"/>
          </p:nvPr>
        </p:nvSpPr>
        <p:spPr>
          <a:xfrm>
            <a:off x="2825688" y="1955963"/>
            <a:ext cx="34926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1" name="Google Shape;411;p20"/>
          <p:cNvSpPr txBox="1"/>
          <p:nvPr>
            <p:ph hasCustomPrompt="1" idx="4" type="title"/>
          </p:nvPr>
        </p:nvSpPr>
        <p:spPr>
          <a:xfrm>
            <a:off x="4853000" y="2796038"/>
            <a:ext cx="3492600" cy="87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20"/>
          <p:cNvSpPr txBox="1"/>
          <p:nvPr>
            <p:ph idx="5" type="subTitle"/>
          </p:nvPr>
        </p:nvSpPr>
        <p:spPr>
          <a:xfrm>
            <a:off x="4853013" y="3666936"/>
            <a:ext cx="34926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/>
          <p:nvPr/>
        </p:nvSpPr>
        <p:spPr>
          <a:xfrm>
            <a:off x="5963295" y="50"/>
            <a:ext cx="3217424" cy="5143569"/>
          </a:xfrm>
          <a:custGeom>
            <a:rect b="b" l="l" r="r" t="t"/>
            <a:pathLst>
              <a:path extrusionOk="0" h="57294" w="103197">
                <a:moveTo>
                  <a:pt x="50411" y="0"/>
                </a:moveTo>
                <a:cubicBezTo>
                  <a:pt x="51595" y="2098"/>
                  <a:pt x="53519" y="4225"/>
                  <a:pt x="56161" y="5924"/>
                </a:cubicBezTo>
                <a:cubicBezTo>
                  <a:pt x="65831" y="12138"/>
                  <a:pt x="79203" y="11078"/>
                  <a:pt x="88408" y="13467"/>
                </a:cubicBezTo>
                <a:cubicBezTo>
                  <a:pt x="95080" y="14607"/>
                  <a:pt x="100162" y="20414"/>
                  <a:pt x="100162" y="27405"/>
                </a:cubicBezTo>
                <a:cubicBezTo>
                  <a:pt x="100162" y="33024"/>
                  <a:pt x="96888" y="37881"/>
                  <a:pt x="92147" y="40161"/>
                </a:cubicBezTo>
                <a:lnTo>
                  <a:pt x="92118" y="40175"/>
                </a:lnTo>
                <a:cubicBezTo>
                  <a:pt x="90250" y="41270"/>
                  <a:pt x="87652" y="41605"/>
                  <a:pt x="85173" y="41605"/>
                </a:cubicBezTo>
                <a:cubicBezTo>
                  <a:pt x="81391" y="41605"/>
                  <a:pt x="77886" y="40826"/>
                  <a:pt x="77671" y="40778"/>
                </a:cubicBezTo>
                <a:lnTo>
                  <a:pt x="77657" y="40770"/>
                </a:lnTo>
                <a:cubicBezTo>
                  <a:pt x="70659" y="39529"/>
                  <a:pt x="62266" y="36545"/>
                  <a:pt x="52676" y="36277"/>
                </a:cubicBezTo>
                <a:cubicBezTo>
                  <a:pt x="51998" y="36258"/>
                  <a:pt x="51325" y="36248"/>
                  <a:pt x="50658" y="36248"/>
                </a:cubicBezTo>
                <a:cubicBezTo>
                  <a:pt x="18914" y="36248"/>
                  <a:pt x="0" y="57293"/>
                  <a:pt x="0" y="57293"/>
                </a:cubicBezTo>
                <a:lnTo>
                  <a:pt x="103196" y="57293"/>
                </a:lnTo>
                <a:lnTo>
                  <a:pt x="103196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880963" y="51"/>
            <a:ext cx="3464783" cy="5143569"/>
          </a:xfrm>
          <a:custGeom>
            <a:rect b="b" l="l" r="r" t="t"/>
            <a:pathLst>
              <a:path extrusionOk="0" h="57294" w="38593">
                <a:moveTo>
                  <a:pt x="0" y="0"/>
                </a:moveTo>
                <a:lnTo>
                  <a:pt x="0" y="57294"/>
                </a:lnTo>
                <a:lnTo>
                  <a:pt x="38592" y="57294"/>
                </a:lnTo>
                <a:cubicBezTo>
                  <a:pt x="33699" y="40952"/>
                  <a:pt x="20218" y="40502"/>
                  <a:pt x="13445" y="28066"/>
                </a:cubicBezTo>
                <a:cubicBezTo>
                  <a:pt x="4915" y="12407"/>
                  <a:pt x="20204" y="0"/>
                  <a:pt x="20204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425538" y="51"/>
            <a:ext cx="3464783" cy="5143569"/>
          </a:xfrm>
          <a:custGeom>
            <a:rect b="b" l="l" r="r" t="t"/>
            <a:pathLst>
              <a:path extrusionOk="0" h="57294" w="38593">
                <a:moveTo>
                  <a:pt x="0" y="0"/>
                </a:moveTo>
                <a:lnTo>
                  <a:pt x="0" y="57294"/>
                </a:lnTo>
                <a:lnTo>
                  <a:pt x="38592" y="57294"/>
                </a:lnTo>
                <a:cubicBezTo>
                  <a:pt x="33699" y="40952"/>
                  <a:pt x="20218" y="40502"/>
                  <a:pt x="13445" y="28066"/>
                </a:cubicBezTo>
                <a:cubicBezTo>
                  <a:pt x="4915" y="12407"/>
                  <a:pt x="20204" y="0"/>
                  <a:pt x="20204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7335685" y="50"/>
            <a:ext cx="1808315" cy="1693931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rot="-377852">
            <a:off x="1943961" y="-632867"/>
            <a:ext cx="4223729" cy="1351281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-377782">
            <a:off x="3624250" y="-505282"/>
            <a:ext cx="3426164" cy="1096119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>
            <a:off x="8340684" y="4520278"/>
            <a:ext cx="176423" cy="176448"/>
            <a:chOff x="14602525" y="-392700"/>
            <a:chExt cx="251925" cy="251925"/>
          </a:xfrm>
        </p:grpSpPr>
        <p:sp>
          <p:nvSpPr>
            <p:cNvPr id="50" name="Google Shape;50;p3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848037" y="190226"/>
            <a:ext cx="167494" cy="167536"/>
            <a:chOff x="14471375" y="868550"/>
            <a:chExt cx="239175" cy="239200"/>
          </a:xfrm>
        </p:grpSpPr>
        <p:sp>
          <p:nvSpPr>
            <p:cNvPr id="54" name="Google Shape;54;p3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3"/>
          <p:cNvSpPr txBox="1"/>
          <p:nvPr>
            <p:ph type="title"/>
          </p:nvPr>
        </p:nvSpPr>
        <p:spPr>
          <a:xfrm>
            <a:off x="2441250" y="2708688"/>
            <a:ext cx="42615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3918450" y="1609788"/>
            <a:ext cx="1307100" cy="984600"/>
          </a:xfrm>
          <a:prstGeom prst="rect">
            <a:avLst/>
          </a:prstGeom>
          <a:solidFill>
            <a:srgbClr val="FFFFFF">
              <a:alpha val="100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/>
          <p:nvPr/>
        </p:nvSpPr>
        <p:spPr>
          <a:xfrm>
            <a:off x="-694050" y="1"/>
            <a:ext cx="2307958" cy="5143569"/>
          </a:xfrm>
          <a:custGeom>
            <a:rect b="b" l="l" r="r" t="t"/>
            <a:pathLst>
              <a:path extrusionOk="0" h="57294" w="38593">
                <a:moveTo>
                  <a:pt x="0" y="0"/>
                </a:moveTo>
                <a:lnTo>
                  <a:pt x="0" y="57294"/>
                </a:lnTo>
                <a:lnTo>
                  <a:pt x="38592" y="57294"/>
                </a:lnTo>
                <a:cubicBezTo>
                  <a:pt x="33699" y="40952"/>
                  <a:pt x="20218" y="40502"/>
                  <a:pt x="13445" y="28066"/>
                </a:cubicBezTo>
                <a:cubicBezTo>
                  <a:pt x="4915" y="12407"/>
                  <a:pt x="20204" y="0"/>
                  <a:pt x="20204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7" y="-4"/>
            <a:ext cx="1366292" cy="4053637"/>
          </a:xfrm>
          <a:custGeom>
            <a:rect b="b" l="l" r="r" t="t"/>
            <a:pathLst>
              <a:path extrusionOk="0" h="34855" w="11748">
                <a:moveTo>
                  <a:pt x="1" y="1"/>
                </a:moveTo>
                <a:lnTo>
                  <a:pt x="1" y="34855"/>
                </a:lnTo>
                <a:cubicBezTo>
                  <a:pt x="1431" y="8836"/>
                  <a:pt x="11747" y="1"/>
                  <a:pt x="11747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4271275" y="4456355"/>
            <a:ext cx="4872720" cy="687138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1"/>
          <p:cNvGrpSpPr/>
          <p:nvPr/>
        </p:nvGrpSpPr>
        <p:grpSpPr>
          <a:xfrm>
            <a:off x="6899122" y="4928138"/>
            <a:ext cx="101603" cy="101621"/>
            <a:chOff x="1972308" y="3407418"/>
            <a:chExt cx="420195" cy="420268"/>
          </a:xfrm>
        </p:grpSpPr>
        <p:sp>
          <p:nvSpPr>
            <p:cNvPr id="418" name="Google Shape;418;p21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1912533" y="154696"/>
            <a:ext cx="136681" cy="136701"/>
            <a:chOff x="14315025" y="381250"/>
            <a:chExt cx="195175" cy="195175"/>
          </a:xfrm>
        </p:grpSpPr>
        <p:sp>
          <p:nvSpPr>
            <p:cNvPr id="421" name="Google Shape;421;p21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228262" y="4524726"/>
            <a:ext cx="167494" cy="167536"/>
            <a:chOff x="14471375" y="868550"/>
            <a:chExt cx="239175" cy="239200"/>
          </a:xfrm>
        </p:grpSpPr>
        <p:sp>
          <p:nvSpPr>
            <p:cNvPr id="424" name="Google Shape;424;p21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>
            <a:off x="249833" y="324868"/>
            <a:ext cx="420195" cy="420268"/>
            <a:chOff x="1972308" y="3407418"/>
            <a:chExt cx="420195" cy="420268"/>
          </a:xfrm>
        </p:grpSpPr>
        <p:sp>
          <p:nvSpPr>
            <p:cNvPr id="428" name="Google Shape;428;p21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1"/>
          <p:cNvGrpSpPr/>
          <p:nvPr/>
        </p:nvGrpSpPr>
        <p:grpSpPr>
          <a:xfrm>
            <a:off x="2504828" y="4734743"/>
            <a:ext cx="729676" cy="729676"/>
            <a:chOff x="14602525" y="-392700"/>
            <a:chExt cx="251925" cy="251925"/>
          </a:xfrm>
        </p:grpSpPr>
        <p:sp>
          <p:nvSpPr>
            <p:cNvPr id="431" name="Google Shape;431;p21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8543003" y="2343777"/>
            <a:ext cx="692746" cy="692819"/>
            <a:chOff x="14471375" y="868550"/>
            <a:chExt cx="239175" cy="239200"/>
          </a:xfrm>
        </p:grpSpPr>
        <p:sp>
          <p:nvSpPr>
            <p:cNvPr id="435" name="Google Shape;435;p21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1"/>
          <p:cNvSpPr txBox="1"/>
          <p:nvPr>
            <p:ph idx="1" type="subTitle"/>
          </p:nvPr>
        </p:nvSpPr>
        <p:spPr>
          <a:xfrm>
            <a:off x="937625" y="2594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1"/>
          <p:cNvSpPr txBox="1"/>
          <p:nvPr>
            <p:ph idx="2" type="subTitle"/>
          </p:nvPr>
        </p:nvSpPr>
        <p:spPr>
          <a:xfrm>
            <a:off x="3484347" y="2594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1" name="Google Shape;441;p21"/>
          <p:cNvSpPr txBox="1"/>
          <p:nvPr>
            <p:ph idx="3" type="subTitle"/>
          </p:nvPr>
        </p:nvSpPr>
        <p:spPr>
          <a:xfrm>
            <a:off x="6031075" y="2594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2" name="Google Shape;442;p21"/>
          <p:cNvSpPr txBox="1"/>
          <p:nvPr>
            <p:ph idx="4" type="subTitle"/>
          </p:nvPr>
        </p:nvSpPr>
        <p:spPr>
          <a:xfrm>
            <a:off x="937625" y="2151675"/>
            <a:ext cx="21753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21"/>
          <p:cNvSpPr txBox="1"/>
          <p:nvPr>
            <p:ph idx="5" type="subTitle"/>
          </p:nvPr>
        </p:nvSpPr>
        <p:spPr>
          <a:xfrm>
            <a:off x="3484350" y="2151675"/>
            <a:ext cx="21753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21"/>
          <p:cNvSpPr txBox="1"/>
          <p:nvPr>
            <p:ph idx="6" type="subTitle"/>
          </p:nvPr>
        </p:nvSpPr>
        <p:spPr>
          <a:xfrm>
            <a:off x="6031075" y="2151675"/>
            <a:ext cx="21753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>
            <a:off x="-942982" y="0"/>
            <a:ext cx="2237578" cy="5237894"/>
          </a:xfrm>
          <a:custGeom>
            <a:rect b="b" l="l" r="r" t="t"/>
            <a:pathLst>
              <a:path extrusionOk="0" h="72202" w="30844">
                <a:moveTo>
                  <a:pt x="696" y="1"/>
                </a:moveTo>
                <a:lnTo>
                  <a:pt x="1" y="72132"/>
                </a:lnTo>
                <a:lnTo>
                  <a:pt x="10170" y="72202"/>
                </a:lnTo>
                <a:cubicBezTo>
                  <a:pt x="14478" y="71206"/>
                  <a:pt x="18613" y="69480"/>
                  <a:pt x="22377" y="67129"/>
                </a:cubicBezTo>
                <a:cubicBezTo>
                  <a:pt x="25736" y="65021"/>
                  <a:pt x="28932" y="62207"/>
                  <a:pt x="30114" y="58373"/>
                </a:cubicBezTo>
                <a:cubicBezTo>
                  <a:pt x="30843" y="56011"/>
                  <a:pt x="30751" y="53463"/>
                  <a:pt x="30276" y="51042"/>
                </a:cubicBezTo>
                <a:cubicBezTo>
                  <a:pt x="29581" y="47533"/>
                  <a:pt x="28110" y="44186"/>
                  <a:pt x="25991" y="41336"/>
                </a:cubicBezTo>
                <a:cubicBezTo>
                  <a:pt x="22759" y="37005"/>
                  <a:pt x="17953" y="33577"/>
                  <a:pt x="16667" y="28284"/>
                </a:cubicBezTo>
                <a:cubicBezTo>
                  <a:pt x="15544" y="23651"/>
                  <a:pt x="17443" y="18879"/>
                  <a:pt x="18914" y="14339"/>
                </a:cubicBezTo>
                <a:cubicBezTo>
                  <a:pt x="20385" y="9799"/>
                  <a:pt x="21323" y="4437"/>
                  <a:pt x="18636" y="545"/>
                </a:cubicBezTo>
                <a:lnTo>
                  <a:pt x="696" y="1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 rot="529320">
            <a:off x="7558328" y="3212757"/>
            <a:ext cx="2237635" cy="2160560"/>
          </a:xfrm>
          <a:custGeom>
            <a:rect b="b" l="l" r="r" t="t"/>
            <a:pathLst>
              <a:path extrusionOk="0" h="55111" w="57077">
                <a:moveTo>
                  <a:pt x="43552" y="0"/>
                </a:moveTo>
                <a:cubicBezTo>
                  <a:pt x="40408" y="0"/>
                  <a:pt x="36975" y="1354"/>
                  <a:pt x="34086" y="4313"/>
                </a:cubicBezTo>
                <a:cubicBezTo>
                  <a:pt x="25909" y="12675"/>
                  <a:pt x="29986" y="19554"/>
                  <a:pt x="27288" y="25357"/>
                </a:cubicBezTo>
                <a:cubicBezTo>
                  <a:pt x="23859" y="32746"/>
                  <a:pt x="16760" y="32966"/>
                  <a:pt x="9938" y="35966"/>
                </a:cubicBezTo>
                <a:cubicBezTo>
                  <a:pt x="5769" y="37796"/>
                  <a:pt x="1391" y="40633"/>
                  <a:pt x="638" y="45486"/>
                </a:cubicBezTo>
                <a:cubicBezTo>
                  <a:pt x="1" y="49621"/>
                  <a:pt x="2109" y="53755"/>
                  <a:pt x="6174" y="55111"/>
                </a:cubicBezTo>
                <a:lnTo>
                  <a:pt x="57076" y="46610"/>
                </a:lnTo>
                <a:lnTo>
                  <a:pt x="50301" y="2645"/>
                </a:lnTo>
                <a:cubicBezTo>
                  <a:pt x="48564" y="929"/>
                  <a:pt x="46157" y="0"/>
                  <a:pt x="43552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 rot="-10181513">
            <a:off x="-344780" y="-262057"/>
            <a:ext cx="2237575" cy="2160502"/>
          </a:xfrm>
          <a:custGeom>
            <a:rect b="b" l="l" r="r" t="t"/>
            <a:pathLst>
              <a:path extrusionOk="0" h="55111" w="57077">
                <a:moveTo>
                  <a:pt x="43552" y="0"/>
                </a:moveTo>
                <a:cubicBezTo>
                  <a:pt x="40408" y="0"/>
                  <a:pt x="36975" y="1354"/>
                  <a:pt x="34086" y="4313"/>
                </a:cubicBezTo>
                <a:cubicBezTo>
                  <a:pt x="25909" y="12675"/>
                  <a:pt x="29986" y="19554"/>
                  <a:pt x="27288" y="25357"/>
                </a:cubicBezTo>
                <a:cubicBezTo>
                  <a:pt x="23859" y="32746"/>
                  <a:pt x="16760" y="32966"/>
                  <a:pt x="9938" y="35966"/>
                </a:cubicBezTo>
                <a:cubicBezTo>
                  <a:pt x="5769" y="37796"/>
                  <a:pt x="1391" y="40633"/>
                  <a:pt x="638" y="45486"/>
                </a:cubicBezTo>
                <a:cubicBezTo>
                  <a:pt x="1" y="49621"/>
                  <a:pt x="2109" y="53755"/>
                  <a:pt x="6174" y="55111"/>
                </a:cubicBezTo>
                <a:lnTo>
                  <a:pt x="57076" y="46610"/>
                </a:lnTo>
                <a:lnTo>
                  <a:pt x="50301" y="2645"/>
                </a:lnTo>
                <a:cubicBezTo>
                  <a:pt x="48564" y="929"/>
                  <a:pt x="46157" y="0"/>
                  <a:pt x="43552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6338767" y="13927"/>
            <a:ext cx="2805244" cy="1042152"/>
          </a:xfrm>
          <a:custGeom>
            <a:rect b="b" l="l" r="r" t="t"/>
            <a:pathLst>
              <a:path extrusionOk="0" h="17627" w="47450">
                <a:moveTo>
                  <a:pt x="0" y="0"/>
                </a:moveTo>
                <a:cubicBezTo>
                  <a:pt x="0" y="0"/>
                  <a:pt x="3717" y="8813"/>
                  <a:pt x="17648" y="10527"/>
                </a:cubicBezTo>
                <a:cubicBezTo>
                  <a:pt x="28473" y="11855"/>
                  <a:pt x="45017" y="13452"/>
                  <a:pt x="47442" y="17627"/>
                </a:cubicBezTo>
                <a:lnTo>
                  <a:pt x="47449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3449538" y="4722450"/>
            <a:ext cx="5694465" cy="421043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7626348" y="-26497"/>
            <a:ext cx="1517649" cy="1123008"/>
          </a:xfrm>
          <a:custGeom>
            <a:rect b="b" l="l" r="r" t="t"/>
            <a:pathLst>
              <a:path extrusionOk="0" h="32705" w="44198">
                <a:moveTo>
                  <a:pt x="0" y="0"/>
                </a:moveTo>
                <a:cubicBezTo>
                  <a:pt x="2883" y="18527"/>
                  <a:pt x="18912" y="32705"/>
                  <a:pt x="38244" y="32705"/>
                </a:cubicBezTo>
                <a:cubicBezTo>
                  <a:pt x="40270" y="32705"/>
                  <a:pt x="42252" y="32553"/>
                  <a:pt x="44197" y="32248"/>
                </a:cubicBezTo>
                <a:lnTo>
                  <a:pt x="44197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22"/>
          <p:cNvGrpSpPr/>
          <p:nvPr/>
        </p:nvGrpSpPr>
        <p:grpSpPr>
          <a:xfrm>
            <a:off x="4299434" y="4932413"/>
            <a:ext cx="101603" cy="101621"/>
            <a:chOff x="1972308" y="3407418"/>
            <a:chExt cx="420195" cy="420268"/>
          </a:xfrm>
        </p:grpSpPr>
        <p:sp>
          <p:nvSpPr>
            <p:cNvPr id="453" name="Google Shape;453;p22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626884" y="729966"/>
            <a:ext cx="176423" cy="176448"/>
            <a:chOff x="14602525" y="-392700"/>
            <a:chExt cx="251925" cy="251925"/>
          </a:xfrm>
        </p:grpSpPr>
        <p:sp>
          <p:nvSpPr>
            <p:cNvPr id="456" name="Google Shape;456;p22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2"/>
          <p:cNvGrpSpPr/>
          <p:nvPr/>
        </p:nvGrpSpPr>
        <p:grpSpPr>
          <a:xfrm>
            <a:off x="7159771" y="79221"/>
            <a:ext cx="136681" cy="136701"/>
            <a:chOff x="14315025" y="381250"/>
            <a:chExt cx="195175" cy="195175"/>
          </a:xfrm>
        </p:grpSpPr>
        <p:sp>
          <p:nvSpPr>
            <p:cNvPr id="460" name="Google Shape;460;p22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2"/>
          <p:cNvGrpSpPr/>
          <p:nvPr/>
        </p:nvGrpSpPr>
        <p:grpSpPr>
          <a:xfrm>
            <a:off x="8862812" y="4150601"/>
            <a:ext cx="167494" cy="167536"/>
            <a:chOff x="14471375" y="868550"/>
            <a:chExt cx="239175" cy="239200"/>
          </a:xfrm>
        </p:grpSpPr>
        <p:sp>
          <p:nvSpPr>
            <p:cNvPr id="463" name="Google Shape;463;p22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2"/>
          <p:cNvGrpSpPr/>
          <p:nvPr/>
        </p:nvGrpSpPr>
        <p:grpSpPr>
          <a:xfrm>
            <a:off x="3016403" y="-362307"/>
            <a:ext cx="729676" cy="729676"/>
            <a:chOff x="14602525" y="-392700"/>
            <a:chExt cx="251925" cy="251925"/>
          </a:xfrm>
        </p:grpSpPr>
        <p:sp>
          <p:nvSpPr>
            <p:cNvPr id="467" name="Google Shape;467;p22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2"/>
          <p:cNvGrpSpPr/>
          <p:nvPr/>
        </p:nvGrpSpPr>
        <p:grpSpPr>
          <a:xfrm>
            <a:off x="8464988" y="2289099"/>
            <a:ext cx="565305" cy="565305"/>
            <a:chOff x="14315025" y="381250"/>
            <a:chExt cx="195175" cy="195175"/>
          </a:xfrm>
        </p:grpSpPr>
        <p:sp>
          <p:nvSpPr>
            <p:cNvPr id="471" name="Google Shape;471;p22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2"/>
          <p:cNvGrpSpPr/>
          <p:nvPr/>
        </p:nvGrpSpPr>
        <p:grpSpPr>
          <a:xfrm>
            <a:off x="1375315" y="4636815"/>
            <a:ext cx="692746" cy="692819"/>
            <a:chOff x="14471375" y="868550"/>
            <a:chExt cx="239175" cy="239200"/>
          </a:xfrm>
        </p:grpSpPr>
        <p:sp>
          <p:nvSpPr>
            <p:cNvPr id="474" name="Google Shape;474;p22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8" name="Google Shape;478;p22"/>
          <p:cNvSpPr txBox="1"/>
          <p:nvPr>
            <p:ph idx="1" type="subTitle"/>
          </p:nvPr>
        </p:nvSpPr>
        <p:spPr>
          <a:xfrm>
            <a:off x="1163738" y="1376838"/>
            <a:ext cx="2967000" cy="435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9" name="Google Shape;479;p22"/>
          <p:cNvSpPr txBox="1"/>
          <p:nvPr>
            <p:ph idx="2" type="subTitle"/>
          </p:nvPr>
        </p:nvSpPr>
        <p:spPr>
          <a:xfrm>
            <a:off x="1163738" y="1811838"/>
            <a:ext cx="2967000" cy="96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0" name="Google Shape;480;p22"/>
          <p:cNvSpPr txBox="1"/>
          <p:nvPr>
            <p:ph idx="3" type="subTitle"/>
          </p:nvPr>
        </p:nvSpPr>
        <p:spPr>
          <a:xfrm>
            <a:off x="5013263" y="1811838"/>
            <a:ext cx="2967000" cy="96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1" name="Google Shape;481;p22"/>
          <p:cNvSpPr txBox="1"/>
          <p:nvPr>
            <p:ph idx="4" type="subTitle"/>
          </p:nvPr>
        </p:nvSpPr>
        <p:spPr>
          <a:xfrm>
            <a:off x="1163738" y="3407763"/>
            <a:ext cx="2967000" cy="96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p22"/>
          <p:cNvSpPr txBox="1"/>
          <p:nvPr>
            <p:ph idx="5" type="subTitle"/>
          </p:nvPr>
        </p:nvSpPr>
        <p:spPr>
          <a:xfrm>
            <a:off x="5013263" y="3407763"/>
            <a:ext cx="2967000" cy="96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3" name="Google Shape;483;p22"/>
          <p:cNvSpPr txBox="1"/>
          <p:nvPr>
            <p:ph idx="6" type="subTitle"/>
          </p:nvPr>
        </p:nvSpPr>
        <p:spPr>
          <a:xfrm>
            <a:off x="1163738" y="2972763"/>
            <a:ext cx="2967000" cy="435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7" type="subTitle"/>
          </p:nvPr>
        </p:nvSpPr>
        <p:spPr>
          <a:xfrm>
            <a:off x="5013263" y="1376838"/>
            <a:ext cx="2967000" cy="435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8" type="subTitle"/>
          </p:nvPr>
        </p:nvSpPr>
        <p:spPr>
          <a:xfrm>
            <a:off x="5013263" y="2972763"/>
            <a:ext cx="2967000" cy="435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3"/>
          <p:cNvSpPr/>
          <p:nvPr/>
        </p:nvSpPr>
        <p:spPr>
          <a:xfrm rot="900052">
            <a:off x="-786497" y="-134873"/>
            <a:ext cx="1861184" cy="5280817"/>
          </a:xfrm>
          <a:custGeom>
            <a:rect b="b" l="l" r="r" t="t"/>
            <a:pathLst>
              <a:path extrusionOk="0" h="57294" w="38593">
                <a:moveTo>
                  <a:pt x="0" y="0"/>
                </a:moveTo>
                <a:lnTo>
                  <a:pt x="0" y="57294"/>
                </a:lnTo>
                <a:lnTo>
                  <a:pt x="38592" y="57294"/>
                </a:lnTo>
                <a:cubicBezTo>
                  <a:pt x="33699" y="40952"/>
                  <a:pt x="20218" y="40502"/>
                  <a:pt x="13445" y="28066"/>
                </a:cubicBezTo>
                <a:cubicBezTo>
                  <a:pt x="4915" y="12407"/>
                  <a:pt x="20204" y="0"/>
                  <a:pt x="20204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 rot="10800000">
            <a:off x="7095173" y="-316702"/>
            <a:ext cx="2667453" cy="2096158"/>
          </a:xfrm>
          <a:custGeom>
            <a:rect b="b" l="l" r="r" t="t"/>
            <a:pathLst>
              <a:path extrusionOk="0" h="44668" w="56842">
                <a:moveTo>
                  <a:pt x="10063" y="0"/>
                </a:moveTo>
                <a:cubicBezTo>
                  <a:pt x="6757" y="0"/>
                  <a:pt x="3764" y="679"/>
                  <a:pt x="2178" y="679"/>
                </a:cubicBezTo>
                <a:cubicBezTo>
                  <a:pt x="1992" y="679"/>
                  <a:pt x="1826" y="670"/>
                  <a:pt x="1680" y="649"/>
                </a:cubicBezTo>
                <a:lnTo>
                  <a:pt x="1" y="38568"/>
                </a:lnTo>
                <a:cubicBezTo>
                  <a:pt x="1" y="38568"/>
                  <a:pt x="28026" y="44668"/>
                  <a:pt x="44490" y="44668"/>
                </a:cubicBezTo>
                <a:cubicBezTo>
                  <a:pt x="51808" y="44668"/>
                  <a:pt x="56842" y="43463"/>
                  <a:pt x="56115" y="39981"/>
                </a:cubicBezTo>
                <a:cubicBezTo>
                  <a:pt x="54690" y="33150"/>
                  <a:pt x="49601" y="32831"/>
                  <a:pt x="43523" y="32831"/>
                </a:cubicBezTo>
                <a:cubicBezTo>
                  <a:pt x="42896" y="32831"/>
                  <a:pt x="42258" y="32834"/>
                  <a:pt x="41613" y="32834"/>
                </a:cubicBezTo>
                <a:cubicBezTo>
                  <a:pt x="38141" y="32834"/>
                  <a:pt x="34448" y="32736"/>
                  <a:pt x="30994" y="31480"/>
                </a:cubicBezTo>
                <a:cubicBezTo>
                  <a:pt x="20674" y="27727"/>
                  <a:pt x="26581" y="11246"/>
                  <a:pt x="20663" y="4286"/>
                </a:cubicBezTo>
                <a:cubicBezTo>
                  <a:pt x="17724" y="824"/>
                  <a:pt x="13704" y="0"/>
                  <a:pt x="1006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 rot="-720348">
            <a:off x="-759466" y="-560424"/>
            <a:ext cx="3916504" cy="1253043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 rot="-5400000">
            <a:off x="1042837" y="3035454"/>
            <a:ext cx="1060404" cy="3146099"/>
          </a:xfrm>
          <a:custGeom>
            <a:rect b="b" l="l" r="r" t="t"/>
            <a:pathLst>
              <a:path extrusionOk="0" h="34855" w="11748">
                <a:moveTo>
                  <a:pt x="1" y="1"/>
                </a:moveTo>
                <a:lnTo>
                  <a:pt x="1" y="34855"/>
                </a:lnTo>
                <a:cubicBezTo>
                  <a:pt x="1431" y="8836"/>
                  <a:pt x="11747" y="1"/>
                  <a:pt x="11747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23"/>
          <p:cNvGrpSpPr/>
          <p:nvPr/>
        </p:nvGrpSpPr>
        <p:grpSpPr>
          <a:xfrm>
            <a:off x="2313821" y="97078"/>
            <a:ext cx="176423" cy="176448"/>
            <a:chOff x="14602525" y="-392700"/>
            <a:chExt cx="251925" cy="251925"/>
          </a:xfrm>
        </p:grpSpPr>
        <p:sp>
          <p:nvSpPr>
            <p:cNvPr id="492" name="Google Shape;492;p23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75758" y="3924696"/>
            <a:ext cx="136681" cy="136701"/>
            <a:chOff x="14315025" y="381250"/>
            <a:chExt cx="195175" cy="195175"/>
          </a:xfrm>
        </p:grpSpPr>
        <p:sp>
          <p:nvSpPr>
            <p:cNvPr id="496" name="Google Shape;496;p23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3"/>
          <p:cNvGrpSpPr/>
          <p:nvPr/>
        </p:nvGrpSpPr>
        <p:grpSpPr>
          <a:xfrm>
            <a:off x="8892087" y="2178988"/>
            <a:ext cx="167494" cy="167536"/>
            <a:chOff x="14471375" y="868550"/>
            <a:chExt cx="239175" cy="239200"/>
          </a:xfrm>
        </p:grpSpPr>
        <p:sp>
          <p:nvSpPr>
            <p:cNvPr id="499" name="Google Shape;499;p23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5280978" y="-362895"/>
            <a:ext cx="729676" cy="729676"/>
            <a:chOff x="14602525" y="-392700"/>
            <a:chExt cx="251925" cy="251925"/>
          </a:xfrm>
        </p:grpSpPr>
        <p:sp>
          <p:nvSpPr>
            <p:cNvPr id="503" name="Google Shape;503;p23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-267562" y="1844136"/>
            <a:ext cx="565305" cy="565305"/>
            <a:chOff x="14315025" y="381250"/>
            <a:chExt cx="195175" cy="195175"/>
          </a:xfrm>
        </p:grpSpPr>
        <p:sp>
          <p:nvSpPr>
            <p:cNvPr id="507" name="Google Shape;507;p23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3"/>
          <p:cNvGrpSpPr/>
          <p:nvPr/>
        </p:nvGrpSpPr>
        <p:grpSpPr>
          <a:xfrm>
            <a:off x="4225628" y="4724352"/>
            <a:ext cx="692746" cy="692819"/>
            <a:chOff x="14471375" y="868550"/>
            <a:chExt cx="239175" cy="239200"/>
          </a:xfrm>
        </p:grpSpPr>
        <p:sp>
          <p:nvSpPr>
            <p:cNvPr id="510" name="Google Shape;510;p23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" name="Google Shape;514;p23"/>
          <p:cNvSpPr txBox="1"/>
          <p:nvPr>
            <p:ph idx="1" type="subTitle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5" name="Google Shape;515;p23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6" name="Google Shape;516;p23"/>
          <p:cNvSpPr txBox="1"/>
          <p:nvPr>
            <p:ph idx="3" type="subTitle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7" name="Google Shape;517;p23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8" name="Google Shape;518;p23"/>
          <p:cNvSpPr txBox="1"/>
          <p:nvPr>
            <p:ph idx="5" type="subTitle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9" name="Google Shape;519;p23"/>
          <p:cNvSpPr txBox="1"/>
          <p:nvPr>
            <p:ph idx="6" type="subTitle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0" name="Google Shape;520;p23"/>
          <p:cNvSpPr txBox="1"/>
          <p:nvPr>
            <p:ph idx="7" type="subTitle"/>
          </p:nvPr>
        </p:nvSpPr>
        <p:spPr>
          <a:xfrm>
            <a:off x="723905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1" name="Google Shape;521;p23"/>
          <p:cNvSpPr txBox="1"/>
          <p:nvPr>
            <p:ph idx="8" type="subTitle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2" name="Google Shape;522;p23"/>
          <p:cNvSpPr txBox="1"/>
          <p:nvPr>
            <p:ph idx="9" type="subTitle"/>
          </p:nvPr>
        </p:nvSpPr>
        <p:spPr>
          <a:xfrm>
            <a:off x="6441895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3" name="Google Shape;523;p23"/>
          <p:cNvSpPr txBox="1"/>
          <p:nvPr>
            <p:ph idx="13" type="subTitle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4" name="Google Shape;524;p23"/>
          <p:cNvSpPr txBox="1"/>
          <p:nvPr>
            <p:ph idx="14" type="subTitle"/>
          </p:nvPr>
        </p:nvSpPr>
        <p:spPr>
          <a:xfrm>
            <a:off x="3582902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5" name="Google Shape;525;p23"/>
          <p:cNvSpPr txBox="1"/>
          <p:nvPr>
            <p:ph idx="15" type="subTitle"/>
          </p:nvPr>
        </p:nvSpPr>
        <p:spPr>
          <a:xfrm>
            <a:off x="6441895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6" name="Google Shape;526;p23"/>
          <p:cNvSpPr/>
          <p:nvPr/>
        </p:nvSpPr>
        <p:spPr>
          <a:xfrm rot="1543147">
            <a:off x="7968629" y="1785722"/>
            <a:ext cx="2952131" cy="5267711"/>
          </a:xfrm>
          <a:custGeom>
            <a:rect b="b" l="l" r="r" t="t"/>
            <a:pathLst>
              <a:path extrusionOk="0" h="86146" w="58976">
                <a:moveTo>
                  <a:pt x="14733" y="0"/>
                </a:moveTo>
                <a:lnTo>
                  <a:pt x="14686" y="637"/>
                </a:lnTo>
                <a:cubicBezTo>
                  <a:pt x="12289" y="3857"/>
                  <a:pt x="11849" y="8617"/>
                  <a:pt x="13621" y="12196"/>
                </a:cubicBezTo>
                <a:cubicBezTo>
                  <a:pt x="16215" y="17442"/>
                  <a:pt x="21415" y="20222"/>
                  <a:pt x="25712" y="23650"/>
                </a:cubicBezTo>
                <a:cubicBezTo>
                  <a:pt x="29592" y="26754"/>
                  <a:pt x="34607" y="32290"/>
                  <a:pt x="32291" y="38174"/>
                </a:cubicBezTo>
                <a:cubicBezTo>
                  <a:pt x="30241" y="43374"/>
                  <a:pt x="24114" y="45146"/>
                  <a:pt x="19678" y="46860"/>
                </a:cubicBezTo>
                <a:cubicBezTo>
                  <a:pt x="15625" y="48424"/>
                  <a:pt x="9949" y="50451"/>
                  <a:pt x="9370" y="55906"/>
                </a:cubicBezTo>
                <a:cubicBezTo>
                  <a:pt x="8988" y="59438"/>
                  <a:pt x="11443" y="62322"/>
                  <a:pt x="12023" y="65623"/>
                </a:cubicBezTo>
                <a:cubicBezTo>
                  <a:pt x="13389" y="73371"/>
                  <a:pt x="5525" y="77946"/>
                  <a:pt x="1" y="80355"/>
                </a:cubicBezTo>
                <a:lnTo>
                  <a:pt x="49513" y="86146"/>
                </a:lnTo>
                <a:lnTo>
                  <a:pt x="58975" y="5177"/>
                </a:lnTo>
                <a:lnTo>
                  <a:pt x="14733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/>
          <p:nvPr/>
        </p:nvSpPr>
        <p:spPr>
          <a:xfrm>
            <a:off x="-768127" y="-25"/>
            <a:ext cx="3866605" cy="5143569"/>
          </a:xfrm>
          <a:custGeom>
            <a:rect b="b" l="l" r="r" t="t"/>
            <a:pathLst>
              <a:path extrusionOk="0" h="57294" w="64430">
                <a:moveTo>
                  <a:pt x="0" y="0"/>
                </a:moveTo>
                <a:lnTo>
                  <a:pt x="0" y="57293"/>
                </a:lnTo>
                <a:lnTo>
                  <a:pt x="64430" y="57293"/>
                </a:lnTo>
                <a:cubicBezTo>
                  <a:pt x="55631" y="43870"/>
                  <a:pt x="44952" y="43079"/>
                  <a:pt x="31972" y="39463"/>
                </a:cubicBezTo>
                <a:cubicBezTo>
                  <a:pt x="30846" y="39151"/>
                  <a:pt x="29714" y="38846"/>
                  <a:pt x="28596" y="38527"/>
                </a:cubicBezTo>
                <a:cubicBezTo>
                  <a:pt x="20008" y="36088"/>
                  <a:pt x="13714" y="28182"/>
                  <a:pt x="13714" y="18810"/>
                </a:cubicBezTo>
                <a:cubicBezTo>
                  <a:pt x="13714" y="10439"/>
                  <a:pt x="18730" y="3245"/>
                  <a:pt x="25917" y="58"/>
                </a:cubicBezTo>
                <a:cubicBezTo>
                  <a:pt x="25968" y="22"/>
                  <a:pt x="25997" y="0"/>
                  <a:pt x="25997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6112575" y="50"/>
            <a:ext cx="5190293" cy="5143569"/>
          </a:xfrm>
          <a:custGeom>
            <a:rect b="b" l="l" r="r" t="t"/>
            <a:pathLst>
              <a:path extrusionOk="0" h="57294" w="103197">
                <a:moveTo>
                  <a:pt x="50411" y="0"/>
                </a:moveTo>
                <a:cubicBezTo>
                  <a:pt x="51595" y="2098"/>
                  <a:pt x="53519" y="4225"/>
                  <a:pt x="56161" y="5924"/>
                </a:cubicBezTo>
                <a:cubicBezTo>
                  <a:pt x="65831" y="12138"/>
                  <a:pt x="79203" y="11078"/>
                  <a:pt x="88408" y="13467"/>
                </a:cubicBezTo>
                <a:cubicBezTo>
                  <a:pt x="95080" y="14607"/>
                  <a:pt x="100162" y="20414"/>
                  <a:pt x="100162" y="27405"/>
                </a:cubicBezTo>
                <a:cubicBezTo>
                  <a:pt x="100162" y="33024"/>
                  <a:pt x="96888" y="37881"/>
                  <a:pt x="92147" y="40161"/>
                </a:cubicBezTo>
                <a:lnTo>
                  <a:pt x="92118" y="40175"/>
                </a:lnTo>
                <a:cubicBezTo>
                  <a:pt x="90250" y="41270"/>
                  <a:pt x="87652" y="41605"/>
                  <a:pt x="85173" y="41605"/>
                </a:cubicBezTo>
                <a:cubicBezTo>
                  <a:pt x="81391" y="41605"/>
                  <a:pt x="77886" y="40826"/>
                  <a:pt x="77671" y="40778"/>
                </a:cubicBezTo>
                <a:lnTo>
                  <a:pt x="77657" y="40770"/>
                </a:lnTo>
                <a:cubicBezTo>
                  <a:pt x="70659" y="39529"/>
                  <a:pt x="62266" y="36545"/>
                  <a:pt x="52676" y="36277"/>
                </a:cubicBezTo>
                <a:cubicBezTo>
                  <a:pt x="51998" y="36258"/>
                  <a:pt x="51325" y="36248"/>
                  <a:pt x="50658" y="36248"/>
                </a:cubicBezTo>
                <a:cubicBezTo>
                  <a:pt x="18914" y="36248"/>
                  <a:pt x="0" y="57293"/>
                  <a:pt x="0" y="57293"/>
                </a:cubicBezTo>
                <a:lnTo>
                  <a:pt x="103196" y="57293"/>
                </a:lnTo>
                <a:lnTo>
                  <a:pt x="103196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 flipH="1" rot="-536034">
            <a:off x="7797624" y="3775744"/>
            <a:ext cx="1591976" cy="1537175"/>
          </a:xfrm>
          <a:custGeom>
            <a:rect b="b" l="l" r="r" t="t"/>
            <a:pathLst>
              <a:path extrusionOk="0" h="61485" w="63677">
                <a:moveTo>
                  <a:pt x="34793" y="0"/>
                </a:moveTo>
                <a:cubicBezTo>
                  <a:pt x="31868" y="0"/>
                  <a:pt x="28943" y="374"/>
                  <a:pt x="26113" y="1126"/>
                </a:cubicBezTo>
                <a:cubicBezTo>
                  <a:pt x="19476" y="2901"/>
                  <a:pt x="13409" y="6740"/>
                  <a:pt x="8981" y="11988"/>
                </a:cubicBezTo>
                <a:cubicBezTo>
                  <a:pt x="5045" y="16647"/>
                  <a:pt x="2450" y="22252"/>
                  <a:pt x="0" y="27827"/>
                </a:cubicBezTo>
                <a:lnTo>
                  <a:pt x="5151" y="61484"/>
                </a:lnTo>
                <a:lnTo>
                  <a:pt x="63677" y="52532"/>
                </a:lnTo>
                <a:cubicBezTo>
                  <a:pt x="57474" y="49609"/>
                  <a:pt x="53432" y="42635"/>
                  <a:pt x="53982" y="35805"/>
                </a:cubicBezTo>
                <a:cubicBezTo>
                  <a:pt x="54590" y="28300"/>
                  <a:pt x="60127" y="21316"/>
                  <a:pt x="58593" y="13956"/>
                </a:cubicBezTo>
                <a:cubicBezTo>
                  <a:pt x="57378" y="8139"/>
                  <a:pt x="51976" y="4058"/>
                  <a:pt x="46390" y="2033"/>
                </a:cubicBezTo>
                <a:cubicBezTo>
                  <a:pt x="42684" y="681"/>
                  <a:pt x="38739" y="0"/>
                  <a:pt x="3479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8" y="52"/>
            <a:ext cx="1278718" cy="1197855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 flipH="1">
            <a:off x="17" y="4448042"/>
            <a:ext cx="3708353" cy="695572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 flipH="1" rot="10441059">
            <a:off x="7648034" y="-210840"/>
            <a:ext cx="2119396" cy="2046394"/>
          </a:xfrm>
          <a:custGeom>
            <a:rect b="b" l="l" r="r" t="t"/>
            <a:pathLst>
              <a:path extrusionOk="0" h="55111" w="57077">
                <a:moveTo>
                  <a:pt x="43552" y="0"/>
                </a:moveTo>
                <a:cubicBezTo>
                  <a:pt x="40408" y="0"/>
                  <a:pt x="36975" y="1354"/>
                  <a:pt x="34086" y="4313"/>
                </a:cubicBezTo>
                <a:cubicBezTo>
                  <a:pt x="25909" y="12675"/>
                  <a:pt x="29986" y="19554"/>
                  <a:pt x="27288" y="25357"/>
                </a:cubicBezTo>
                <a:cubicBezTo>
                  <a:pt x="23859" y="32746"/>
                  <a:pt x="16760" y="32966"/>
                  <a:pt x="9938" y="35966"/>
                </a:cubicBezTo>
                <a:cubicBezTo>
                  <a:pt x="5769" y="37796"/>
                  <a:pt x="1391" y="40633"/>
                  <a:pt x="638" y="45486"/>
                </a:cubicBezTo>
                <a:cubicBezTo>
                  <a:pt x="1" y="49621"/>
                  <a:pt x="2109" y="53755"/>
                  <a:pt x="6174" y="55111"/>
                </a:cubicBezTo>
                <a:lnTo>
                  <a:pt x="57076" y="46610"/>
                </a:lnTo>
                <a:lnTo>
                  <a:pt x="50301" y="2645"/>
                </a:lnTo>
                <a:cubicBezTo>
                  <a:pt x="48564" y="929"/>
                  <a:pt x="46157" y="0"/>
                  <a:pt x="43552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4"/>
          <p:cNvGrpSpPr/>
          <p:nvPr/>
        </p:nvGrpSpPr>
        <p:grpSpPr>
          <a:xfrm>
            <a:off x="8097022" y="4265088"/>
            <a:ext cx="101603" cy="101621"/>
            <a:chOff x="1972308" y="3407418"/>
            <a:chExt cx="420195" cy="420268"/>
          </a:xfrm>
        </p:grpSpPr>
        <p:sp>
          <p:nvSpPr>
            <p:cNvPr id="535" name="Google Shape;535;p24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4"/>
          <p:cNvGrpSpPr/>
          <p:nvPr/>
        </p:nvGrpSpPr>
        <p:grpSpPr>
          <a:xfrm>
            <a:off x="4517309" y="4805503"/>
            <a:ext cx="176423" cy="176448"/>
            <a:chOff x="14602525" y="-392700"/>
            <a:chExt cx="251925" cy="251925"/>
          </a:xfrm>
        </p:grpSpPr>
        <p:sp>
          <p:nvSpPr>
            <p:cNvPr id="538" name="Google Shape;538;p24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4"/>
          <p:cNvGrpSpPr/>
          <p:nvPr/>
        </p:nvGrpSpPr>
        <p:grpSpPr>
          <a:xfrm>
            <a:off x="160596" y="3334821"/>
            <a:ext cx="136681" cy="136701"/>
            <a:chOff x="14315025" y="381250"/>
            <a:chExt cx="195175" cy="195175"/>
          </a:xfrm>
        </p:grpSpPr>
        <p:sp>
          <p:nvSpPr>
            <p:cNvPr id="542" name="Google Shape;542;p24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6770537" y="113551"/>
            <a:ext cx="167494" cy="167536"/>
            <a:chOff x="14471375" y="868550"/>
            <a:chExt cx="239175" cy="239200"/>
          </a:xfrm>
        </p:grpSpPr>
        <p:sp>
          <p:nvSpPr>
            <p:cNvPr id="545" name="Google Shape;545;p24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4957991" y="-315707"/>
            <a:ext cx="729676" cy="729676"/>
            <a:chOff x="14602525" y="-392700"/>
            <a:chExt cx="251925" cy="251925"/>
          </a:xfrm>
        </p:grpSpPr>
        <p:sp>
          <p:nvSpPr>
            <p:cNvPr id="549" name="Google Shape;549;p24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24"/>
          <p:cNvSpPr/>
          <p:nvPr/>
        </p:nvSpPr>
        <p:spPr>
          <a:xfrm rot="263546">
            <a:off x="687128" y="-167528"/>
            <a:ext cx="2208803" cy="517020"/>
          </a:xfrm>
          <a:custGeom>
            <a:rect b="b" l="l" r="r" t="t"/>
            <a:pathLst>
              <a:path extrusionOk="0" h="20680" w="57296">
                <a:moveTo>
                  <a:pt x="57295" y="1"/>
                </a:moveTo>
                <a:lnTo>
                  <a:pt x="0" y="5942"/>
                </a:lnTo>
                <a:cubicBezTo>
                  <a:pt x="3382" y="10610"/>
                  <a:pt x="6961" y="15439"/>
                  <a:pt x="12103" y="18034"/>
                </a:cubicBezTo>
                <a:cubicBezTo>
                  <a:pt x="14454" y="19227"/>
                  <a:pt x="17048" y="19887"/>
                  <a:pt x="19666" y="20269"/>
                </a:cubicBezTo>
                <a:cubicBezTo>
                  <a:pt x="21516" y="20544"/>
                  <a:pt x="23384" y="20679"/>
                  <a:pt x="25253" y="20679"/>
                </a:cubicBezTo>
                <a:cubicBezTo>
                  <a:pt x="32756" y="20679"/>
                  <a:pt x="40261" y="18498"/>
                  <a:pt x="46547" y="14409"/>
                </a:cubicBezTo>
                <a:cubicBezTo>
                  <a:pt x="51713" y="11038"/>
                  <a:pt x="56241" y="6070"/>
                  <a:pt x="57295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4"/>
          <p:cNvSpPr txBox="1"/>
          <p:nvPr>
            <p:ph type="ctrTitle"/>
          </p:nvPr>
        </p:nvSpPr>
        <p:spPr>
          <a:xfrm>
            <a:off x="2815225" y="602425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4" name="Google Shape;554;p24"/>
          <p:cNvSpPr txBox="1"/>
          <p:nvPr>
            <p:ph idx="1" type="subTitle"/>
          </p:nvPr>
        </p:nvSpPr>
        <p:spPr>
          <a:xfrm>
            <a:off x="2815225" y="1676413"/>
            <a:ext cx="3513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5" name="Google Shape;555;p24"/>
          <p:cNvSpPr txBox="1"/>
          <p:nvPr/>
        </p:nvSpPr>
        <p:spPr>
          <a:xfrm>
            <a:off x="2471250" y="3573288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b="1"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5"/>
          <p:cNvSpPr/>
          <p:nvPr/>
        </p:nvSpPr>
        <p:spPr>
          <a:xfrm>
            <a:off x="7362386" y="16"/>
            <a:ext cx="3728371" cy="3235535"/>
          </a:xfrm>
          <a:custGeom>
            <a:rect b="b" l="l" r="r" t="t"/>
            <a:pathLst>
              <a:path extrusionOk="0" h="57294" w="66021">
                <a:moveTo>
                  <a:pt x="5228" y="0"/>
                </a:moveTo>
                <a:cubicBezTo>
                  <a:pt x="5228" y="0"/>
                  <a:pt x="1" y="17736"/>
                  <a:pt x="28575" y="23805"/>
                </a:cubicBezTo>
                <a:cubicBezTo>
                  <a:pt x="54594" y="29329"/>
                  <a:pt x="47435" y="57294"/>
                  <a:pt x="31805" y="57294"/>
                </a:cubicBezTo>
                <a:lnTo>
                  <a:pt x="66020" y="57294"/>
                </a:lnTo>
                <a:lnTo>
                  <a:pt x="66020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 rot="10800000">
            <a:off x="-9" y="9"/>
            <a:ext cx="4318727" cy="810060"/>
          </a:xfrm>
          <a:custGeom>
            <a:rect b="b" l="l" r="r" t="t"/>
            <a:pathLst>
              <a:path extrusionOk="0" h="17126" w="91305">
                <a:moveTo>
                  <a:pt x="38251" y="0"/>
                </a:moveTo>
                <a:cubicBezTo>
                  <a:pt x="11746" y="0"/>
                  <a:pt x="0" y="17126"/>
                  <a:pt x="0" y="17126"/>
                </a:cubicBezTo>
                <a:lnTo>
                  <a:pt x="91305" y="17126"/>
                </a:lnTo>
                <a:lnTo>
                  <a:pt x="91305" y="13445"/>
                </a:lnTo>
                <a:cubicBezTo>
                  <a:pt x="89417" y="13656"/>
                  <a:pt x="87624" y="13757"/>
                  <a:pt x="85911" y="13757"/>
                </a:cubicBezTo>
                <a:cubicBezTo>
                  <a:pt x="65548" y="13757"/>
                  <a:pt x="57206" y="0"/>
                  <a:pt x="38251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0" y="0"/>
            <a:ext cx="1584050" cy="5143569"/>
          </a:xfrm>
          <a:custGeom>
            <a:rect b="b" l="l" r="r" t="t"/>
            <a:pathLst>
              <a:path extrusionOk="0" h="57294" w="38593">
                <a:moveTo>
                  <a:pt x="0" y="0"/>
                </a:moveTo>
                <a:lnTo>
                  <a:pt x="0" y="57294"/>
                </a:lnTo>
                <a:lnTo>
                  <a:pt x="38592" y="57294"/>
                </a:lnTo>
                <a:cubicBezTo>
                  <a:pt x="33699" y="40952"/>
                  <a:pt x="20218" y="40502"/>
                  <a:pt x="13445" y="28066"/>
                </a:cubicBezTo>
                <a:cubicBezTo>
                  <a:pt x="4915" y="12407"/>
                  <a:pt x="20204" y="0"/>
                  <a:pt x="20204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 rot="-5400000">
            <a:off x="836335" y="3044328"/>
            <a:ext cx="1282571" cy="3002340"/>
          </a:xfrm>
          <a:custGeom>
            <a:rect b="b" l="l" r="r" t="t"/>
            <a:pathLst>
              <a:path extrusionOk="0" h="72202" w="30844">
                <a:moveTo>
                  <a:pt x="696" y="1"/>
                </a:moveTo>
                <a:lnTo>
                  <a:pt x="1" y="72132"/>
                </a:lnTo>
                <a:lnTo>
                  <a:pt x="10170" y="72202"/>
                </a:lnTo>
                <a:cubicBezTo>
                  <a:pt x="14478" y="71206"/>
                  <a:pt x="18613" y="69480"/>
                  <a:pt x="22377" y="67129"/>
                </a:cubicBezTo>
                <a:cubicBezTo>
                  <a:pt x="25736" y="65021"/>
                  <a:pt x="28932" y="62207"/>
                  <a:pt x="30114" y="58373"/>
                </a:cubicBezTo>
                <a:cubicBezTo>
                  <a:pt x="30843" y="56011"/>
                  <a:pt x="30751" y="53463"/>
                  <a:pt x="30276" y="51042"/>
                </a:cubicBezTo>
                <a:cubicBezTo>
                  <a:pt x="29581" y="47533"/>
                  <a:pt x="28110" y="44186"/>
                  <a:pt x="25991" y="41336"/>
                </a:cubicBezTo>
                <a:cubicBezTo>
                  <a:pt x="22759" y="37005"/>
                  <a:pt x="17953" y="33577"/>
                  <a:pt x="16667" y="28284"/>
                </a:cubicBezTo>
                <a:cubicBezTo>
                  <a:pt x="15544" y="23651"/>
                  <a:pt x="17443" y="18879"/>
                  <a:pt x="18914" y="14339"/>
                </a:cubicBezTo>
                <a:cubicBezTo>
                  <a:pt x="20385" y="9799"/>
                  <a:pt x="21323" y="4437"/>
                  <a:pt x="18636" y="545"/>
                </a:cubicBezTo>
                <a:lnTo>
                  <a:pt x="696" y="1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 rot="-10518537">
            <a:off x="6552486" y="4528931"/>
            <a:ext cx="3285760" cy="805860"/>
          </a:xfrm>
          <a:custGeom>
            <a:rect b="b" l="l" r="r" t="t"/>
            <a:pathLst>
              <a:path extrusionOk="0" h="20680" w="57296">
                <a:moveTo>
                  <a:pt x="57295" y="1"/>
                </a:moveTo>
                <a:lnTo>
                  <a:pt x="0" y="5942"/>
                </a:lnTo>
                <a:cubicBezTo>
                  <a:pt x="3382" y="10610"/>
                  <a:pt x="6961" y="15439"/>
                  <a:pt x="12103" y="18034"/>
                </a:cubicBezTo>
                <a:cubicBezTo>
                  <a:pt x="14454" y="19227"/>
                  <a:pt x="17048" y="19887"/>
                  <a:pt x="19666" y="20269"/>
                </a:cubicBezTo>
                <a:cubicBezTo>
                  <a:pt x="21516" y="20544"/>
                  <a:pt x="23384" y="20679"/>
                  <a:pt x="25253" y="20679"/>
                </a:cubicBezTo>
                <a:cubicBezTo>
                  <a:pt x="32756" y="20679"/>
                  <a:pt x="40261" y="18498"/>
                  <a:pt x="46547" y="14409"/>
                </a:cubicBezTo>
                <a:cubicBezTo>
                  <a:pt x="51713" y="11038"/>
                  <a:pt x="56241" y="6070"/>
                  <a:pt x="57295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 rot="899897">
            <a:off x="7769796" y="1393562"/>
            <a:ext cx="3279926" cy="4790974"/>
          </a:xfrm>
          <a:custGeom>
            <a:rect b="b" l="l" r="r" t="t"/>
            <a:pathLst>
              <a:path extrusionOk="0" h="86146" w="58976">
                <a:moveTo>
                  <a:pt x="14733" y="0"/>
                </a:moveTo>
                <a:lnTo>
                  <a:pt x="14686" y="637"/>
                </a:lnTo>
                <a:cubicBezTo>
                  <a:pt x="12289" y="3857"/>
                  <a:pt x="11849" y="8617"/>
                  <a:pt x="13621" y="12196"/>
                </a:cubicBezTo>
                <a:cubicBezTo>
                  <a:pt x="16215" y="17442"/>
                  <a:pt x="21415" y="20222"/>
                  <a:pt x="25712" y="23650"/>
                </a:cubicBezTo>
                <a:cubicBezTo>
                  <a:pt x="29592" y="26754"/>
                  <a:pt x="34607" y="32290"/>
                  <a:pt x="32291" y="38174"/>
                </a:cubicBezTo>
                <a:cubicBezTo>
                  <a:pt x="30241" y="43374"/>
                  <a:pt x="24114" y="45146"/>
                  <a:pt x="19678" y="46860"/>
                </a:cubicBezTo>
                <a:cubicBezTo>
                  <a:pt x="15625" y="48424"/>
                  <a:pt x="9949" y="50451"/>
                  <a:pt x="9370" y="55906"/>
                </a:cubicBezTo>
                <a:cubicBezTo>
                  <a:pt x="8988" y="59438"/>
                  <a:pt x="11443" y="62322"/>
                  <a:pt x="12023" y="65623"/>
                </a:cubicBezTo>
                <a:cubicBezTo>
                  <a:pt x="13389" y="73371"/>
                  <a:pt x="5525" y="77946"/>
                  <a:pt x="1" y="80355"/>
                </a:cubicBezTo>
                <a:lnTo>
                  <a:pt x="49513" y="86146"/>
                </a:lnTo>
                <a:lnTo>
                  <a:pt x="58975" y="5177"/>
                </a:lnTo>
                <a:lnTo>
                  <a:pt x="14733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25"/>
          <p:cNvGrpSpPr/>
          <p:nvPr/>
        </p:nvGrpSpPr>
        <p:grpSpPr>
          <a:xfrm>
            <a:off x="8844808" y="3235556"/>
            <a:ext cx="420195" cy="420268"/>
            <a:chOff x="1972308" y="3407418"/>
            <a:chExt cx="420195" cy="420268"/>
          </a:xfrm>
        </p:grpSpPr>
        <p:sp>
          <p:nvSpPr>
            <p:cNvPr id="564" name="Google Shape;564;p25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5"/>
          <p:cNvGrpSpPr/>
          <p:nvPr/>
        </p:nvGrpSpPr>
        <p:grpSpPr>
          <a:xfrm>
            <a:off x="6133166" y="-408407"/>
            <a:ext cx="729676" cy="729676"/>
            <a:chOff x="14602525" y="-392700"/>
            <a:chExt cx="251925" cy="251925"/>
          </a:xfrm>
        </p:grpSpPr>
        <p:sp>
          <p:nvSpPr>
            <p:cNvPr id="567" name="Google Shape;567;p25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5"/>
          <p:cNvGrpSpPr/>
          <p:nvPr/>
        </p:nvGrpSpPr>
        <p:grpSpPr>
          <a:xfrm>
            <a:off x="3577638" y="4730861"/>
            <a:ext cx="565305" cy="565305"/>
            <a:chOff x="14315025" y="381250"/>
            <a:chExt cx="195175" cy="195175"/>
          </a:xfrm>
        </p:grpSpPr>
        <p:sp>
          <p:nvSpPr>
            <p:cNvPr id="571" name="Google Shape;571;p25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7205722" y="4881050"/>
            <a:ext cx="101603" cy="101621"/>
            <a:chOff x="1972308" y="3407418"/>
            <a:chExt cx="420195" cy="420268"/>
          </a:xfrm>
        </p:grpSpPr>
        <p:sp>
          <p:nvSpPr>
            <p:cNvPr id="574" name="Google Shape;574;p25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5"/>
          <p:cNvGrpSpPr/>
          <p:nvPr/>
        </p:nvGrpSpPr>
        <p:grpSpPr>
          <a:xfrm>
            <a:off x="338421" y="4730853"/>
            <a:ext cx="176423" cy="176448"/>
            <a:chOff x="14602525" y="-392700"/>
            <a:chExt cx="251925" cy="251925"/>
          </a:xfrm>
        </p:grpSpPr>
        <p:sp>
          <p:nvSpPr>
            <p:cNvPr id="577" name="Google Shape;577;p25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5"/>
          <p:cNvGrpSpPr/>
          <p:nvPr/>
        </p:nvGrpSpPr>
        <p:grpSpPr>
          <a:xfrm>
            <a:off x="2394871" y="534996"/>
            <a:ext cx="136681" cy="136701"/>
            <a:chOff x="14315025" y="381250"/>
            <a:chExt cx="195175" cy="195175"/>
          </a:xfrm>
        </p:grpSpPr>
        <p:sp>
          <p:nvSpPr>
            <p:cNvPr id="581" name="Google Shape;581;p25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5"/>
          <p:cNvGrpSpPr/>
          <p:nvPr/>
        </p:nvGrpSpPr>
        <p:grpSpPr>
          <a:xfrm>
            <a:off x="8677312" y="321276"/>
            <a:ext cx="167494" cy="167536"/>
            <a:chOff x="14471375" y="868550"/>
            <a:chExt cx="239175" cy="239200"/>
          </a:xfrm>
        </p:grpSpPr>
        <p:sp>
          <p:nvSpPr>
            <p:cNvPr id="584" name="Google Shape;584;p25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/>
          <p:nvPr/>
        </p:nvSpPr>
        <p:spPr>
          <a:xfrm>
            <a:off x="2978797" y="-8"/>
            <a:ext cx="9264253" cy="5143569"/>
          </a:xfrm>
          <a:custGeom>
            <a:rect b="b" l="l" r="r" t="t"/>
            <a:pathLst>
              <a:path extrusionOk="0" h="57294" w="103197">
                <a:moveTo>
                  <a:pt x="50411" y="0"/>
                </a:moveTo>
                <a:cubicBezTo>
                  <a:pt x="51595" y="2098"/>
                  <a:pt x="53519" y="4225"/>
                  <a:pt x="56161" y="5924"/>
                </a:cubicBezTo>
                <a:cubicBezTo>
                  <a:pt x="65831" y="12138"/>
                  <a:pt x="79203" y="11078"/>
                  <a:pt x="88408" y="13467"/>
                </a:cubicBezTo>
                <a:cubicBezTo>
                  <a:pt x="95080" y="14607"/>
                  <a:pt x="100162" y="20414"/>
                  <a:pt x="100162" y="27405"/>
                </a:cubicBezTo>
                <a:cubicBezTo>
                  <a:pt x="100162" y="33024"/>
                  <a:pt x="96888" y="37881"/>
                  <a:pt x="92147" y="40161"/>
                </a:cubicBezTo>
                <a:lnTo>
                  <a:pt x="92118" y="40175"/>
                </a:lnTo>
                <a:cubicBezTo>
                  <a:pt x="90250" y="41270"/>
                  <a:pt x="87652" y="41605"/>
                  <a:pt x="85173" y="41605"/>
                </a:cubicBezTo>
                <a:cubicBezTo>
                  <a:pt x="81391" y="41605"/>
                  <a:pt x="77886" y="40826"/>
                  <a:pt x="77671" y="40778"/>
                </a:cubicBezTo>
                <a:lnTo>
                  <a:pt x="77657" y="40770"/>
                </a:lnTo>
                <a:cubicBezTo>
                  <a:pt x="70659" y="39529"/>
                  <a:pt x="62266" y="36545"/>
                  <a:pt x="52676" y="36277"/>
                </a:cubicBezTo>
                <a:cubicBezTo>
                  <a:pt x="51998" y="36258"/>
                  <a:pt x="51325" y="36248"/>
                  <a:pt x="50658" y="36248"/>
                </a:cubicBezTo>
                <a:cubicBezTo>
                  <a:pt x="18914" y="36248"/>
                  <a:pt x="0" y="57293"/>
                  <a:pt x="0" y="57293"/>
                </a:cubicBezTo>
                <a:lnTo>
                  <a:pt x="103196" y="57293"/>
                </a:lnTo>
                <a:lnTo>
                  <a:pt x="103196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-1847384" y="-184048"/>
            <a:ext cx="7340003" cy="5448373"/>
          </a:xfrm>
          <a:custGeom>
            <a:rect b="b" l="l" r="r" t="t"/>
            <a:pathLst>
              <a:path extrusionOk="0" h="57294" w="77186">
                <a:moveTo>
                  <a:pt x="1" y="0"/>
                </a:moveTo>
                <a:lnTo>
                  <a:pt x="1" y="57293"/>
                </a:lnTo>
                <a:lnTo>
                  <a:pt x="77185" y="57293"/>
                </a:lnTo>
                <a:cubicBezTo>
                  <a:pt x="68394" y="43870"/>
                  <a:pt x="51130" y="43079"/>
                  <a:pt x="38143" y="39463"/>
                </a:cubicBezTo>
                <a:cubicBezTo>
                  <a:pt x="37018" y="39151"/>
                  <a:pt x="35892" y="38846"/>
                  <a:pt x="34774" y="38527"/>
                </a:cubicBezTo>
                <a:cubicBezTo>
                  <a:pt x="26186" y="36088"/>
                  <a:pt x="19892" y="28182"/>
                  <a:pt x="19892" y="18810"/>
                </a:cubicBezTo>
                <a:cubicBezTo>
                  <a:pt x="19892" y="10439"/>
                  <a:pt x="24909" y="3245"/>
                  <a:pt x="32096" y="58"/>
                </a:cubicBezTo>
                <a:cubicBezTo>
                  <a:pt x="32146" y="22"/>
                  <a:pt x="32176" y="0"/>
                  <a:pt x="32176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 flipH="1">
            <a:off x="8042736" y="3"/>
            <a:ext cx="1101258" cy="3267308"/>
          </a:xfrm>
          <a:custGeom>
            <a:rect b="b" l="l" r="r" t="t"/>
            <a:pathLst>
              <a:path extrusionOk="0" h="34855" w="11748">
                <a:moveTo>
                  <a:pt x="1" y="1"/>
                </a:moveTo>
                <a:lnTo>
                  <a:pt x="1" y="34855"/>
                </a:lnTo>
                <a:cubicBezTo>
                  <a:pt x="1431" y="8836"/>
                  <a:pt x="11747" y="1"/>
                  <a:pt x="11747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 rot="-433023">
            <a:off x="3516391" y="-246778"/>
            <a:ext cx="2236719" cy="715585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 rot="379208">
            <a:off x="-248551" y="-298612"/>
            <a:ext cx="2578530" cy="2037228"/>
          </a:xfrm>
          <a:custGeom>
            <a:rect b="b" l="l" r="r" t="t"/>
            <a:pathLst>
              <a:path extrusionOk="0" h="54967" w="69572">
                <a:moveTo>
                  <a:pt x="67256" y="0"/>
                </a:moveTo>
                <a:lnTo>
                  <a:pt x="1" y="8672"/>
                </a:lnTo>
                <a:lnTo>
                  <a:pt x="647" y="54966"/>
                </a:lnTo>
                <a:cubicBezTo>
                  <a:pt x="7216" y="41557"/>
                  <a:pt x="25438" y="30049"/>
                  <a:pt x="40169" y="27599"/>
                </a:cubicBezTo>
                <a:cubicBezTo>
                  <a:pt x="46873" y="26489"/>
                  <a:pt x="54069" y="26750"/>
                  <a:pt x="59973" y="23393"/>
                </a:cubicBezTo>
                <a:cubicBezTo>
                  <a:pt x="63880" y="21174"/>
                  <a:pt x="66899" y="17431"/>
                  <a:pt x="68231" y="13139"/>
                </a:cubicBezTo>
                <a:cubicBezTo>
                  <a:pt x="69571" y="8846"/>
                  <a:pt x="69214" y="4052"/>
                  <a:pt x="67256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26"/>
          <p:cNvGrpSpPr/>
          <p:nvPr/>
        </p:nvGrpSpPr>
        <p:grpSpPr>
          <a:xfrm>
            <a:off x="4361908" y="4859356"/>
            <a:ext cx="420195" cy="420268"/>
            <a:chOff x="1972308" y="3407418"/>
            <a:chExt cx="420195" cy="420268"/>
          </a:xfrm>
        </p:grpSpPr>
        <p:sp>
          <p:nvSpPr>
            <p:cNvPr id="594" name="Google Shape;594;p26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6"/>
          <p:cNvGrpSpPr/>
          <p:nvPr/>
        </p:nvGrpSpPr>
        <p:grpSpPr>
          <a:xfrm>
            <a:off x="6402841" y="-434357"/>
            <a:ext cx="729676" cy="729676"/>
            <a:chOff x="14602525" y="-392700"/>
            <a:chExt cx="251925" cy="251925"/>
          </a:xfrm>
        </p:grpSpPr>
        <p:sp>
          <p:nvSpPr>
            <p:cNvPr id="597" name="Google Shape;597;p26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6"/>
          <p:cNvGrpSpPr/>
          <p:nvPr/>
        </p:nvGrpSpPr>
        <p:grpSpPr>
          <a:xfrm>
            <a:off x="432438" y="1492211"/>
            <a:ext cx="565305" cy="565305"/>
            <a:chOff x="14315025" y="381250"/>
            <a:chExt cx="195175" cy="195175"/>
          </a:xfrm>
        </p:grpSpPr>
        <p:sp>
          <p:nvSpPr>
            <p:cNvPr id="601" name="Google Shape;601;p26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6"/>
          <p:cNvGrpSpPr/>
          <p:nvPr/>
        </p:nvGrpSpPr>
        <p:grpSpPr>
          <a:xfrm>
            <a:off x="8851015" y="2453290"/>
            <a:ext cx="692746" cy="692819"/>
            <a:chOff x="14471375" y="868550"/>
            <a:chExt cx="239175" cy="239200"/>
          </a:xfrm>
        </p:grpSpPr>
        <p:sp>
          <p:nvSpPr>
            <p:cNvPr id="604" name="Google Shape;604;p26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6"/>
          <p:cNvGrpSpPr/>
          <p:nvPr/>
        </p:nvGrpSpPr>
        <p:grpSpPr>
          <a:xfrm>
            <a:off x="5936197" y="4757738"/>
            <a:ext cx="101603" cy="101621"/>
            <a:chOff x="1972308" y="3407418"/>
            <a:chExt cx="420195" cy="420268"/>
          </a:xfrm>
        </p:grpSpPr>
        <p:sp>
          <p:nvSpPr>
            <p:cNvPr id="608" name="Google Shape;608;p26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6"/>
          <p:cNvGrpSpPr/>
          <p:nvPr/>
        </p:nvGrpSpPr>
        <p:grpSpPr>
          <a:xfrm>
            <a:off x="301771" y="4280703"/>
            <a:ext cx="176423" cy="176448"/>
            <a:chOff x="14602525" y="-392700"/>
            <a:chExt cx="251925" cy="251925"/>
          </a:xfrm>
        </p:grpSpPr>
        <p:sp>
          <p:nvSpPr>
            <p:cNvPr id="611" name="Google Shape;611;p26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6"/>
          <p:cNvGrpSpPr/>
          <p:nvPr/>
        </p:nvGrpSpPr>
        <p:grpSpPr>
          <a:xfrm>
            <a:off x="8714346" y="198146"/>
            <a:ext cx="136681" cy="136701"/>
            <a:chOff x="14315025" y="381250"/>
            <a:chExt cx="195175" cy="195175"/>
          </a:xfrm>
        </p:grpSpPr>
        <p:sp>
          <p:nvSpPr>
            <p:cNvPr id="615" name="Google Shape;615;p26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6"/>
          <p:cNvGrpSpPr/>
          <p:nvPr/>
        </p:nvGrpSpPr>
        <p:grpSpPr>
          <a:xfrm>
            <a:off x="1909387" y="182738"/>
            <a:ext cx="167494" cy="167536"/>
            <a:chOff x="14471375" y="868550"/>
            <a:chExt cx="239175" cy="239200"/>
          </a:xfrm>
        </p:grpSpPr>
        <p:sp>
          <p:nvSpPr>
            <p:cNvPr id="618" name="Google Shape;618;p26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7177950" y="9"/>
            <a:ext cx="2834777" cy="5143569"/>
          </a:xfrm>
          <a:custGeom>
            <a:rect b="b" l="l" r="r" t="t"/>
            <a:pathLst>
              <a:path extrusionOk="0" h="57294" w="66021">
                <a:moveTo>
                  <a:pt x="5228" y="0"/>
                </a:moveTo>
                <a:cubicBezTo>
                  <a:pt x="5228" y="0"/>
                  <a:pt x="1" y="17736"/>
                  <a:pt x="28575" y="23805"/>
                </a:cubicBezTo>
                <a:cubicBezTo>
                  <a:pt x="54594" y="29329"/>
                  <a:pt x="47435" y="57294"/>
                  <a:pt x="31805" y="57294"/>
                </a:cubicBezTo>
                <a:lnTo>
                  <a:pt x="66020" y="57294"/>
                </a:lnTo>
                <a:lnTo>
                  <a:pt x="66020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6894475" y="9"/>
            <a:ext cx="2834777" cy="5143569"/>
          </a:xfrm>
          <a:custGeom>
            <a:rect b="b" l="l" r="r" t="t"/>
            <a:pathLst>
              <a:path extrusionOk="0" h="57294" w="66021">
                <a:moveTo>
                  <a:pt x="5228" y="0"/>
                </a:moveTo>
                <a:cubicBezTo>
                  <a:pt x="5228" y="0"/>
                  <a:pt x="1" y="17736"/>
                  <a:pt x="28575" y="23805"/>
                </a:cubicBezTo>
                <a:cubicBezTo>
                  <a:pt x="54594" y="29329"/>
                  <a:pt x="47435" y="57294"/>
                  <a:pt x="31805" y="57294"/>
                </a:cubicBezTo>
                <a:lnTo>
                  <a:pt x="66020" y="57294"/>
                </a:lnTo>
                <a:lnTo>
                  <a:pt x="66020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 rot="-9899988">
            <a:off x="6582202" y="3506375"/>
            <a:ext cx="2804667" cy="2385690"/>
          </a:xfrm>
          <a:custGeom>
            <a:rect b="b" l="l" r="r" t="t"/>
            <a:pathLst>
              <a:path extrusionOk="0" h="68665" w="80724">
                <a:moveTo>
                  <a:pt x="77067" y="0"/>
                </a:moveTo>
                <a:lnTo>
                  <a:pt x="1" y="17441"/>
                </a:lnTo>
                <a:lnTo>
                  <a:pt x="11364" y="68664"/>
                </a:lnTo>
                <a:cubicBezTo>
                  <a:pt x="17519" y="52391"/>
                  <a:pt x="31854" y="39445"/>
                  <a:pt x="48677" y="34998"/>
                </a:cubicBezTo>
                <a:cubicBezTo>
                  <a:pt x="56327" y="32972"/>
                  <a:pt x="64700" y="32480"/>
                  <a:pt x="71183" y="27946"/>
                </a:cubicBezTo>
                <a:cubicBezTo>
                  <a:pt x="75475" y="24936"/>
                  <a:pt x="78562" y="20258"/>
                  <a:pt x="79643" y="15136"/>
                </a:cubicBezTo>
                <a:cubicBezTo>
                  <a:pt x="80723" y="10004"/>
                  <a:pt x="79787" y="4486"/>
                  <a:pt x="77067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 rot="10150181">
            <a:off x="-2492590" y="-476951"/>
            <a:ext cx="4010441" cy="5858035"/>
          </a:xfrm>
          <a:custGeom>
            <a:rect b="b" l="l" r="r" t="t"/>
            <a:pathLst>
              <a:path extrusionOk="0" h="86146" w="58976">
                <a:moveTo>
                  <a:pt x="14733" y="0"/>
                </a:moveTo>
                <a:lnTo>
                  <a:pt x="14686" y="637"/>
                </a:lnTo>
                <a:cubicBezTo>
                  <a:pt x="12289" y="3857"/>
                  <a:pt x="11849" y="8617"/>
                  <a:pt x="13621" y="12196"/>
                </a:cubicBezTo>
                <a:cubicBezTo>
                  <a:pt x="16215" y="17442"/>
                  <a:pt x="21415" y="20222"/>
                  <a:pt x="25712" y="23650"/>
                </a:cubicBezTo>
                <a:cubicBezTo>
                  <a:pt x="29592" y="26754"/>
                  <a:pt x="34607" y="32290"/>
                  <a:pt x="32291" y="38174"/>
                </a:cubicBezTo>
                <a:cubicBezTo>
                  <a:pt x="30241" y="43374"/>
                  <a:pt x="24114" y="45146"/>
                  <a:pt x="19678" y="46860"/>
                </a:cubicBezTo>
                <a:cubicBezTo>
                  <a:pt x="15625" y="48424"/>
                  <a:pt x="9949" y="50451"/>
                  <a:pt x="9370" y="55906"/>
                </a:cubicBezTo>
                <a:cubicBezTo>
                  <a:pt x="8988" y="59438"/>
                  <a:pt x="11443" y="62322"/>
                  <a:pt x="12023" y="65623"/>
                </a:cubicBezTo>
                <a:cubicBezTo>
                  <a:pt x="13389" y="73371"/>
                  <a:pt x="5525" y="77946"/>
                  <a:pt x="1" y="80355"/>
                </a:cubicBezTo>
                <a:lnTo>
                  <a:pt x="49513" y="86146"/>
                </a:lnTo>
                <a:lnTo>
                  <a:pt x="58975" y="5177"/>
                </a:lnTo>
                <a:lnTo>
                  <a:pt x="14733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" y="0"/>
            <a:ext cx="1481991" cy="1388261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flipH="1" rot="-10251396">
            <a:off x="-160555" y="4479351"/>
            <a:ext cx="3214276" cy="1028331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>
            <a:off x="269422" y="4677163"/>
            <a:ext cx="101603" cy="101621"/>
            <a:chOff x="1972308" y="3407418"/>
            <a:chExt cx="420195" cy="420268"/>
          </a:xfrm>
        </p:grpSpPr>
        <p:sp>
          <p:nvSpPr>
            <p:cNvPr id="67" name="Google Shape;67;p4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4225621" y="128403"/>
            <a:ext cx="176423" cy="176448"/>
            <a:chOff x="14602525" y="-392700"/>
            <a:chExt cx="251925" cy="251925"/>
          </a:xfrm>
        </p:grpSpPr>
        <p:sp>
          <p:nvSpPr>
            <p:cNvPr id="70" name="Google Shape;70;p4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797487" y="2603276"/>
            <a:ext cx="167494" cy="167536"/>
            <a:chOff x="14471375" y="868550"/>
            <a:chExt cx="239175" cy="239200"/>
          </a:xfrm>
        </p:grpSpPr>
        <p:sp>
          <p:nvSpPr>
            <p:cNvPr id="74" name="Google Shape;74;p4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350253" y="170168"/>
            <a:ext cx="729676" cy="729676"/>
            <a:chOff x="14602525" y="-392700"/>
            <a:chExt cx="251925" cy="251925"/>
          </a:xfrm>
        </p:grpSpPr>
        <p:sp>
          <p:nvSpPr>
            <p:cNvPr id="78" name="Google Shape;78;p4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>
            <a:off x="8106413" y="4325849"/>
            <a:ext cx="565305" cy="565305"/>
            <a:chOff x="14315025" y="381250"/>
            <a:chExt cx="195175" cy="195175"/>
          </a:xfrm>
        </p:grpSpPr>
        <p:sp>
          <p:nvSpPr>
            <p:cNvPr id="82" name="Google Shape;82;p4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6321258" y="-198882"/>
            <a:ext cx="420195" cy="420268"/>
            <a:chOff x="1972308" y="3407418"/>
            <a:chExt cx="420195" cy="420268"/>
          </a:xfrm>
        </p:grpSpPr>
        <p:sp>
          <p:nvSpPr>
            <p:cNvPr id="85" name="Google Shape;85;p4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4225628" y="4698002"/>
            <a:ext cx="692746" cy="692819"/>
            <a:chOff x="14471375" y="868550"/>
            <a:chExt cx="239175" cy="239200"/>
          </a:xfrm>
        </p:grpSpPr>
        <p:sp>
          <p:nvSpPr>
            <p:cNvPr id="88" name="Google Shape;88;p4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subTitle"/>
          </p:nvPr>
        </p:nvSpPr>
        <p:spPr>
          <a:xfrm>
            <a:off x="720000" y="1180750"/>
            <a:ext cx="7704000" cy="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 rot="-5400000">
            <a:off x="-312746" y="3379566"/>
            <a:ext cx="1932568" cy="1810244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-30337" y="-18667"/>
            <a:ext cx="2572976" cy="955824"/>
          </a:xfrm>
          <a:custGeom>
            <a:rect b="b" l="l" r="r" t="t"/>
            <a:pathLst>
              <a:path extrusionOk="0" h="17627" w="47450">
                <a:moveTo>
                  <a:pt x="0" y="0"/>
                </a:moveTo>
                <a:cubicBezTo>
                  <a:pt x="0" y="0"/>
                  <a:pt x="3717" y="8813"/>
                  <a:pt x="17648" y="10527"/>
                </a:cubicBezTo>
                <a:cubicBezTo>
                  <a:pt x="28473" y="11855"/>
                  <a:pt x="45017" y="13452"/>
                  <a:pt x="47442" y="17627"/>
                </a:cubicBezTo>
                <a:lnTo>
                  <a:pt x="47449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 rot="732229">
            <a:off x="6995640" y="3279453"/>
            <a:ext cx="2450324" cy="2365923"/>
          </a:xfrm>
          <a:custGeom>
            <a:rect b="b" l="l" r="r" t="t"/>
            <a:pathLst>
              <a:path extrusionOk="0" h="55111" w="57077">
                <a:moveTo>
                  <a:pt x="43552" y="0"/>
                </a:moveTo>
                <a:cubicBezTo>
                  <a:pt x="40408" y="0"/>
                  <a:pt x="36975" y="1354"/>
                  <a:pt x="34086" y="4313"/>
                </a:cubicBezTo>
                <a:cubicBezTo>
                  <a:pt x="25909" y="12675"/>
                  <a:pt x="29986" y="19554"/>
                  <a:pt x="27288" y="25357"/>
                </a:cubicBezTo>
                <a:cubicBezTo>
                  <a:pt x="23859" y="32746"/>
                  <a:pt x="16760" y="32966"/>
                  <a:pt x="9938" y="35966"/>
                </a:cubicBezTo>
                <a:cubicBezTo>
                  <a:pt x="5769" y="37796"/>
                  <a:pt x="1391" y="40633"/>
                  <a:pt x="638" y="45486"/>
                </a:cubicBezTo>
                <a:cubicBezTo>
                  <a:pt x="1" y="49621"/>
                  <a:pt x="2109" y="53755"/>
                  <a:pt x="6174" y="55111"/>
                </a:cubicBezTo>
                <a:lnTo>
                  <a:pt x="57076" y="46610"/>
                </a:lnTo>
                <a:lnTo>
                  <a:pt x="50301" y="2645"/>
                </a:lnTo>
                <a:cubicBezTo>
                  <a:pt x="48564" y="929"/>
                  <a:pt x="46157" y="0"/>
                  <a:pt x="43552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16" y="-25"/>
            <a:ext cx="1214538" cy="3603310"/>
          </a:xfrm>
          <a:custGeom>
            <a:rect b="b" l="l" r="r" t="t"/>
            <a:pathLst>
              <a:path extrusionOk="0" h="34855" w="11748">
                <a:moveTo>
                  <a:pt x="1" y="1"/>
                </a:moveTo>
                <a:lnTo>
                  <a:pt x="1" y="34855"/>
                </a:lnTo>
                <a:cubicBezTo>
                  <a:pt x="1431" y="8836"/>
                  <a:pt x="11747" y="1"/>
                  <a:pt x="11747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254371" y="4760703"/>
            <a:ext cx="176423" cy="176448"/>
            <a:chOff x="14602525" y="-392700"/>
            <a:chExt cx="251925" cy="251925"/>
          </a:xfrm>
        </p:grpSpPr>
        <p:sp>
          <p:nvSpPr>
            <p:cNvPr id="99" name="Google Shape;99;p5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5"/>
          <p:cNvGrpSpPr/>
          <p:nvPr/>
        </p:nvGrpSpPr>
        <p:grpSpPr>
          <a:xfrm>
            <a:off x="8723808" y="2854393"/>
            <a:ext cx="420195" cy="420268"/>
            <a:chOff x="1972308" y="3407418"/>
            <a:chExt cx="420195" cy="420268"/>
          </a:xfrm>
        </p:grpSpPr>
        <p:sp>
          <p:nvSpPr>
            <p:cNvPr id="103" name="Google Shape;103;p5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4207166" y="-316507"/>
            <a:ext cx="729676" cy="729676"/>
            <a:chOff x="14602525" y="-392700"/>
            <a:chExt cx="251925" cy="251925"/>
          </a:xfrm>
        </p:grpSpPr>
        <p:sp>
          <p:nvSpPr>
            <p:cNvPr id="106" name="Google Shape;106;p5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5"/>
          <p:cNvGrpSpPr/>
          <p:nvPr/>
        </p:nvGrpSpPr>
        <p:grpSpPr>
          <a:xfrm>
            <a:off x="2542640" y="4790677"/>
            <a:ext cx="692746" cy="692819"/>
            <a:chOff x="14471375" y="868550"/>
            <a:chExt cx="239175" cy="239200"/>
          </a:xfrm>
        </p:grpSpPr>
        <p:sp>
          <p:nvSpPr>
            <p:cNvPr id="110" name="Google Shape;110;p5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4923249" y="244104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2" type="subTitle"/>
          </p:nvPr>
        </p:nvSpPr>
        <p:spPr>
          <a:xfrm>
            <a:off x="1715375" y="244104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3" type="subTitle"/>
          </p:nvPr>
        </p:nvSpPr>
        <p:spPr>
          <a:xfrm>
            <a:off x="1715375" y="2051647"/>
            <a:ext cx="25056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4" type="subTitle"/>
          </p:nvPr>
        </p:nvSpPr>
        <p:spPr>
          <a:xfrm>
            <a:off x="4923250" y="2051647"/>
            <a:ext cx="25056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 flipH="1">
            <a:off x="6836028" y="-25"/>
            <a:ext cx="2834598" cy="5143569"/>
          </a:xfrm>
          <a:custGeom>
            <a:rect b="b" l="l" r="r" t="t"/>
            <a:pathLst>
              <a:path extrusionOk="0" h="57294" w="64430">
                <a:moveTo>
                  <a:pt x="0" y="0"/>
                </a:moveTo>
                <a:lnTo>
                  <a:pt x="0" y="57293"/>
                </a:lnTo>
                <a:lnTo>
                  <a:pt x="64430" y="57293"/>
                </a:lnTo>
                <a:cubicBezTo>
                  <a:pt x="55631" y="43870"/>
                  <a:pt x="44952" y="43079"/>
                  <a:pt x="31972" y="39463"/>
                </a:cubicBezTo>
                <a:cubicBezTo>
                  <a:pt x="30846" y="39151"/>
                  <a:pt x="29714" y="38846"/>
                  <a:pt x="28596" y="38527"/>
                </a:cubicBezTo>
                <a:cubicBezTo>
                  <a:pt x="20008" y="36088"/>
                  <a:pt x="13714" y="28182"/>
                  <a:pt x="13714" y="18810"/>
                </a:cubicBezTo>
                <a:cubicBezTo>
                  <a:pt x="13714" y="10439"/>
                  <a:pt x="18730" y="3245"/>
                  <a:pt x="25917" y="58"/>
                </a:cubicBezTo>
                <a:cubicBezTo>
                  <a:pt x="25968" y="22"/>
                  <a:pt x="25997" y="0"/>
                  <a:pt x="25997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-1" y="-13275"/>
            <a:ext cx="1450447" cy="1358639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0" y="-3"/>
            <a:ext cx="1086494" cy="1017723"/>
          </a:xfrm>
          <a:custGeom>
            <a:rect b="b" l="l" r="r" t="t"/>
            <a:pathLst>
              <a:path extrusionOk="0" h="29997" w="32024">
                <a:moveTo>
                  <a:pt x="1" y="0"/>
                </a:moveTo>
                <a:lnTo>
                  <a:pt x="1" y="29997"/>
                </a:lnTo>
                <a:cubicBezTo>
                  <a:pt x="16713" y="29307"/>
                  <a:pt x="30281" y="16421"/>
                  <a:pt x="3202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3" name="Google Shape;123;p6"/>
          <p:cNvGrpSpPr/>
          <p:nvPr/>
        </p:nvGrpSpPr>
        <p:grpSpPr>
          <a:xfrm>
            <a:off x="6182903" y="-284657"/>
            <a:ext cx="729676" cy="729676"/>
            <a:chOff x="14602525" y="-392700"/>
            <a:chExt cx="251925" cy="251925"/>
          </a:xfrm>
        </p:grpSpPr>
        <p:sp>
          <p:nvSpPr>
            <p:cNvPr id="124" name="Google Shape;124;p6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82913" y="2842111"/>
            <a:ext cx="565305" cy="565305"/>
            <a:chOff x="14315025" y="381250"/>
            <a:chExt cx="195175" cy="195175"/>
          </a:xfrm>
        </p:grpSpPr>
        <p:sp>
          <p:nvSpPr>
            <p:cNvPr id="128" name="Google Shape;128;p6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3974950" y="-1715107"/>
            <a:ext cx="2398650" cy="2250111"/>
          </a:xfrm>
          <a:custGeom>
            <a:rect b="b" l="l" r="r" t="t"/>
            <a:pathLst>
              <a:path extrusionOk="0" h="56685" w="60427">
                <a:moveTo>
                  <a:pt x="1216" y="0"/>
                </a:moveTo>
                <a:cubicBezTo>
                  <a:pt x="6907" y="3820"/>
                  <a:pt x="9849" y="11325"/>
                  <a:pt x="8267" y="18001"/>
                </a:cubicBezTo>
                <a:cubicBezTo>
                  <a:pt x="6531" y="25313"/>
                  <a:pt x="0" y="31390"/>
                  <a:pt x="405" y="38895"/>
                </a:cubicBezTo>
                <a:cubicBezTo>
                  <a:pt x="733" y="44837"/>
                  <a:pt x="5450" y="49680"/>
                  <a:pt x="10660" y="52535"/>
                </a:cubicBezTo>
                <a:cubicBezTo>
                  <a:pt x="15633" y="55257"/>
                  <a:pt x="21301" y="56685"/>
                  <a:pt x="26968" y="56685"/>
                </a:cubicBezTo>
                <a:cubicBezTo>
                  <a:pt x="28171" y="56685"/>
                  <a:pt x="29374" y="56620"/>
                  <a:pt x="30570" y="56490"/>
                </a:cubicBezTo>
                <a:cubicBezTo>
                  <a:pt x="37400" y="55748"/>
                  <a:pt x="43979" y="52863"/>
                  <a:pt x="49149" y="48349"/>
                </a:cubicBezTo>
                <a:cubicBezTo>
                  <a:pt x="53741" y="44336"/>
                  <a:pt x="57156" y="39184"/>
                  <a:pt x="60426" y="34053"/>
                </a:cubicBezTo>
                <a:lnTo>
                  <a:pt x="60426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5015225" y="-1373982"/>
            <a:ext cx="2398650" cy="2250111"/>
          </a:xfrm>
          <a:custGeom>
            <a:rect b="b" l="l" r="r" t="t"/>
            <a:pathLst>
              <a:path extrusionOk="0" h="56685" w="60427">
                <a:moveTo>
                  <a:pt x="1216" y="0"/>
                </a:moveTo>
                <a:cubicBezTo>
                  <a:pt x="6907" y="3820"/>
                  <a:pt x="9849" y="11325"/>
                  <a:pt x="8267" y="18001"/>
                </a:cubicBezTo>
                <a:cubicBezTo>
                  <a:pt x="6531" y="25313"/>
                  <a:pt x="0" y="31390"/>
                  <a:pt x="405" y="38895"/>
                </a:cubicBezTo>
                <a:cubicBezTo>
                  <a:pt x="733" y="44837"/>
                  <a:pt x="5450" y="49680"/>
                  <a:pt x="10660" y="52535"/>
                </a:cubicBezTo>
                <a:cubicBezTo>
                  <a:pt x="15633" y="55257"/>
                  <a:pt x="21301" y="56685"/>
                  <a:pt x="26968" y="56685"/>
                </a:cubicBezTo>
                <a:cubicBezTo>
                  <a:pt x="28171" y="56685"/>
                  <a:pt x="29374" y="56620"/>
                  <a:pt x="30570" y="56490"/>
                </a:cubicBezTo>
                <a:cubicBezTo>
                  <a:pt x="37400" y="55748"/>
                  <a:pt x="43979" y="52863"/>
                  <a:pt x="49149" y="48349"/>
                </a:cubicBezTo>
                <a:cubicBezTo>
                  <a:pt x="53741" y="44336"/>
                  <a:pt x="57156" y="39184"/>
                  <a:pt x="60426" y="34053"/>
                </a:cubicBezTo>
                <a:lnTo>
                  <a:pt x="60426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 flipH="1" rot="5780071">
            <a:off x="6782354" y="1740510"/>
            <a:ext cx="5295311" cy="1589600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 flipH="1" rot="5780071">
            <a:off x="6538129" y="1740510"/>
            <a:ext cx="5295311" cy="1589600"/>
          </a:xfrm>
          <a:custGeom>
            <a:rect b="b" l="l" r="r" t="t"/>
            <a:pathLst>
              <a:path extrusionOk="0" h="20943" w="65462">
                <a:moveTo>
                  <a:pt x="2074" y="0"/>
                </a:moveTo>
                <a:cubicBezTo>
                  <a:pt x="325" y="3417"/>
                  <a:pt x="1" y="7783"/>
                  <a:pt x="1240" y="11501"/>
                </a:cubicBezTo>
                <a:cubicBezTo>
                  <a:pt x="2468" y="15219"/>
                  <a:pt x="5236" y="18195"/>
                  <a:pt x="8514" y="19342"/>
                </a:cubicBezTo>
                <a:cubicBezTo>
                  <a:pt x="9765" y="19780"/>
                  <a:pt x="11026" y="19957"/>
                  <a:pt x="12295" y="19957"/>
                </a:cubicBezTo>
                <a:cubicBezTo>
                  <a:pt x="17204" y="19957"/>
                  <a:pt x="22231" y="17305"/>
                  <a:pt x="27264" y="16817"/>
                </a:cubicBezTo>
                <a:cubicBezTo>
                  <a:pt x="27878" y="16757"/>
                  <a:pt x="28492" y="16729"/>
                  <a:pt x="29105" y="16729"/>
                </a:cubicBezTo>
                <a:cubicBezTo>
                  <a:pt x="32738" y="16729"/>
                  <a:pt x="36353" y="17706"/>
                  <a:pt x="39900" y="18716"/>
                </a:cubicBezTo>
                <a:cubicBezTo>
                  <a:pt x="43721" y="19805"/>
                  <a:pt x="47590" y="20943"/>
                  <a:pt x="51509" y="20943"/>
                </a:cubicBezTo>
                <a:cubicBezTo>
                  <a:pt x="51843" y="20943"/>
                  <a:pt x="52178" y="20934"/>
                  <a:pt x="52513" y="20917"/>
                </a:cubicBezTo>
                <a:cubicBezTo>
                  <a:pt x="56775" y="20697"/>
                  <a:pt x="61188" y="18798"/>
                  <a:pt x="63712" y="14802"/>
                </a:cubicBezTo>
                <a:cubicBezTo>
                  <a:pt x="64766" y="13122"/>
                  <a:pt x="65461" y="10887"/>
                  <a:pt x="64790" y="8953"/>
                </a:cubicBezTo>
                <a:lnTo>
                  <a:pt x="207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-528326" y="3541376"/>
            <a:ext cx="2398732" cy="1884990"/>
          </a:xfrm>
          <a:custGeom>
            <a:rect b="b" l="l" r="r" t="t"/>
            <a:pathLst>
              <a:path extrusionOk="0" h="44668" w="56842">
                <a:moveTo>
                  <a:pt x="10063" y="0"/>
                </a:moveTo>
                <a:cubicBezTo>
                  <a:pt x="6757" y="0"/>
                  <a:pt x="3764" y="679"/>
                  <a:pt x="2178" y="679"/>
                </a:cubicBezTo>
                <a:cubicBezTo>
                  <a:pt x="1992" y="679"/>
                  <a:pt x="1826" y="670"/>
                  <a:pt x="1680" y="649"/>
                </a:cubicBezTo>
                <a:lnTo>
                  <a:pt x="1" y="38568"/>
                </a:lnTo>
                <a:cubicBezTo>
                  <a:pt x="1" y="38568"/>
                  <a:pt x="28026" y="44668"/>
                  <a:pt x="44490" y="44668"/>
                </a:cubicBezTo>
                <a:cubicBezTo>
                  <a:pt x="51808" y="44668"/>
                  <a:pt x="56842" y="43463"/>
                  <a:pt x="56115" y="39981"/>
                </a:cubicBezTo>
                <a:cubicBezTo>
                  <a:pt x="54690" y="33150"/>
                  <a:pt x="49601" y="32831"/>
                  <a:pt x="43523" y="32831"/>
                </a:cubicBezTo>
                <a:cubicBezTo>
                  <a:pt x="42896" y="32831"/>
                  <a:pt x="42258" y="32834"/>
                  <a:pt x="41613" y="32834"/>
                </a:cubicBezTo>
                <a:cubicBezTo>
                  <a:pt x="38141" y="32834"/>
                  <a:pt x="34448" y="32736"/>
                  <a:pt x="30994" y="31480"/>
                </a:cubicBezTo>
                <a:cubicBezTo>
                  <a:pt x="20674" y="27727"/>
                  <a:pt x="26581" y="11246"/>
                  <a:pt x="20663" y="4286"/>
                </a:cubicBezTo>
                <a:cubicBezTo>
                  <a:pt x="17724" y="824"/>
                  <a:pt x="13704" y="0"/>
                  <a:pt x="10063" y="0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 flipH="1" rot="1185534">
            <a:off x="-3073718" y="-742883"/>
            <a:ext cx="4416956" cy="6102462"/>
          </a:xfrm>
          <a:custGeom>
            <a:rect b="b" l="l" r="r" t="t"/>
            <a:pathLst>
              <a:path extrusionOk="0" h="44790" w="106335">
                <a:moveTo>
                  <a:pt x="106334" y="0"/>
                </a:moveTo>
                <a:lnTo>
                  <a:pt x="33088" y="540"/>
                </a:lnTo>
                <a:cubicBezTo>
                  <a:pt x="33908" y="3386"/>
                  <a:pt x="34728" y="6222"/>
                  <a:pt x="35548" y="9058"/>
                </a:cubicBezTo>
                <a:cubicBezTo>
                  <a:pt x="36339" y="11788"/>
                  <a:pt x="37120" y="14721"/>
                  <a:pt x="36011" y="17229"/>
                </a:cubicBezTo>
                <a:cubicBezTo>
                  <a:pt x="34593" y="20393"/>
                  <a:pt x="30541" y="21888"/>
                  <a:pt x="26634" y="22274"/>
                </a:cubicBezTo>
                <a:cubicBezTo>
                  <a:pt x="22727" y="22670"/>
                  <a:pt x="18657" y="22236"/>
                  <a:pt x="14817" y="22882"/>
                </a:cubicBezTo>
                <a:cubicBezTo>
                  <a:pt x="9695" y="23740"/>
                  <a:pt x="5219" y="26605"/>
                  <a:pt x="2788" y="30570"/>
                </a:cubicBezTo>
                <a:cubicBezTo>
                  <a:pt x="357" y="34545"/>
                  <a:pt x="0" y="39570"/>
                  <a:pt x="1833" y="44085"/>
                </a:cubicBezTo>
                <a:lnTo>
                  <a:pt x="60243" y="44789"/>
                </a:lnTo>
                <a:lnTo>
                  <a:pt x="106334" y="0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 rot="-10422147">
            <a:off x="3146573" y="4566910"/>
            <a:ext cx="2678277" cy="966678"/>
          </a:xfrm>
          <a:custGeom>
            <a:rect b="b" l="l" r="r" t="t"/>
            <a:pathLst>
              <a:path extrusionOk="0" h="20680" w="57296">
                <a:moveTo>
                  <a:pt x="57295" y="1"/>
                </a:moveTo>
                <a:lnTo>
                  <a:pt x="0" y="5942"/>
                </a:lnTo>
                <a:cubicBezTo>
                  <a:pt x="3382" y="10610"/>
                  <a:pt x="6961" y="15439"/>
                  <a:pt x="12103" y="18034"/>
                </a:cubicBezTo>
                <a:cubicBezTo>
                  <a:pt x="14454" y="19227"/>
                  <a:pt x="17048" y="19887"/>
                  <a:pt x="19666" y="20269"/>
                </a:cubicBezTo>
                <a:cubicBezTo>
                  <a:pt x="21516" y="20544"/>
                  <a:pt x="23384" y="20679"/>
                  <a:pt x="25253" y="20679"/>
                </a:cubicBezTo>
                <a:cubicBezTo>
                  <a:pt x="32756" y="20679"/>
                  <a:pt x="40261" y="18498"/>
                  <a:pt x="46547" y="14409"/>
                </a:cubicBezTo>
                <a:cubicBezTo>
                  <a:pt x="51713" y="11038"/>
                  <a:pt x="56241" y="6070"/>
                  <a:pt x="57295" y="1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8246347" y="182663"/>
            <a:ext cx="101603" cy="101621"/>
            <a:chOff x="1972308" y="3407418"/>
            <a:chExt cx="420195" cy="420268"/>
          </a:xfrm>
        </p:grpSpPr>
        <p:sp>
          <p:nvSpPr>
            <p:cNvPr id="139" name="Google Shape;139;p7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369621" y="1372803"/>
            <a:ext cx="176423" cy="176448"/>
            <a:chOff x="14602525" y="-392700"/>
            <a:chExt cx="251925" cy="251925"/>
          </a:xfrm>
        </p:grpSpPr>
        <p:sp>
          <p:nvSpPr>
            <p:cNvPr id="142" name="Google Shape;142;p7"/>
            <p:cNvSpPr/>
            <p:nvPr/>
          </p:nvSpPr>
          <p:spPr>
            <a:xfrm>
              <a:off x="14602525" y="-392700"/>
              <a:ext cx="251925" cy="251925"/>
            </a:xfrm>
            <a:custGeom>
              <a:rect b="b" l="l" r="r" t="t"/>
              <a:pathLst>
                <a:path extrusionOk="0" h="10077" w="10077">
                  <a:moveTo>
                    <a:pt x="5039" y="290"/>
                  </a:moveTo>
                  <a:cubicBezTo>
                    <a:pt x="7656" y="290"/>
                    <a:pt x="9787" y="2421"/>
                    <a:pt x="9787" y="5038"/>
                  </a:cubicBezTo>
                  <a:cubicBezTo>
                    <a:pt x="9787" y="7656"/>
                    <a:pt x="7656" y="9787"/>
                    <a:pt x="5039" y="9787"/>
                  </a:cubicBezTo>
                  <a:cubicBezTo>
                    <a:pt x="2421" y="9787"/>
                    <a:pt x="290" y="7656"/>
                    <a:pt x="290" y="5038"/>
                  </a:cubicBezTo>
                  <a:cubicBezTo>
                    <a:pt x="290" y="2421"/>
                    <a:pt x="2421" y="290"/>
                    <a:pt x="5039" y="290"/>
                  </a:cubicBezTo>
                  <a:close/>
                  <a:moveTo>
                    <a:pt x="5039" y="0"/>
                  </a:moveTo>
                  <a:cubicBezTo>
                    <a:pt x="2259" y="0"/>
                    <a:pt x="1" y="2258"/>
                    <a:pt x="1" y="5038"/>
                  </a:cubicBezTo>
                  <a:cubicBezTo>
                    <a:pt x="1" y="7818"/>
                    <a:pt x="2259" y="10076"/>
                    <a:pt x="5039" y="10076"/>
                  </a:cubicBezTo>
                  <a:cubicBezTo>
                    <a:pt x="7819" y="10076"/>
                    <a:pt x="10077" y="7818"/>
                    <a:pt x="10077" y="5038"/>
                  </a:cubicBezTo>
                  <a:cubicBezTo>
                    <a:pt x="10077" y="2258"/>
                    <a:pt x="7819" y="0"/>
                    <a:pt x="5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638725" y="-356525"/>
              <a:ext cx="179550" cy="179550"/>
            </a:xfrm>
            <a:custGeom>
              <a:rect b="b" l="l" r="r" t="t"/>
              <a:pathLst>
                <a:path extrusionOk="0" h="7182" w="7182">
                  <a:moveTo>
                    <a:pt x="3591" y="290"/>
                  </a:moveTo>
                  <a:cubicBezTo>
                    <a:pt x="5409" y="290"/>
                    <a:pt x="6892" y="1773"/>
                    <a:pt x="6892" y="3591"/>
                  </a:cubicBezTo>
                  <a:cubicBezTo>
                    <a:pt x="6892" y="5409"/>
                    <a:pt x="5409" y="6892"/>
                    <a:pt x="3591" y="6892"/>
                  </a:cubicBezTo>
                  <a:cubicBezTo>
                    <a:pt x="1773" y="6892"/>
                    <a:pt x="290" y="5409"/>
                    <a:pt x="290" y="3591"/>
                  </a:cubicBezTo>
                  <a:cubicBezTo>
                    <a:pt x="290" y="1773"/>
                    <a:pt x="1773" y="290"/>
                    <a:pt x="3591" y="290"/>
                  </a:cubicBezTo>
                  <a:close/>
                  <a:moveTo>
                    <a:pt x="3591" y="1"/>
                  </a:moveTo>
                  <a:cubicBezTo>
                    <a:pt x="1610" y="1"/>
                    <a:pt x="0" y="1611"/>
                    <a:pt x="0" y="3591"/>
                  </a:cubicBezTo>
                  <a:cubicBezTo>
                    <a:pt x="0" y="5572"/>
                    <a:pt x="1610" y="7181"/>
                    <a:pt x="3591" y="7181"/>
                  </a:cubicBezTo>
                  <a:cubicBezTo>
                    <a:pt x="5571" y="7181"/>
                    <a:pt x="7181" y="5572"/>
                    <a:pt x="7181" y="3591"/>
                  </a:cubicBezTo>
                  <a:cubicBezTo>
                    <a:pt x="7181" y="1611"/>
                    <a:pt x="5571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4676650" y="-318600"/>
              <a:ext cx="103975" cy="103975"/>
            </a:xfrm>
            <a:custGeom>
              <a:rect b="b" l="l" r="r" t="t"/>
              <a:pathLst>
                <a:path extrusionOk="0" h="4159" w="4159">
                  <a:moveTo>
                    <a:pt x="2074" y="1"/>
                  </a:moveTo>
                  <a:cubicBezTo>
                    <a:pt x="927" y="1"/>
                    <a:pt x="1" y="927"/>
                    <a:pt x="1" y="2074"/>
                  </a:cubicBezTo>
                  <a:cubicBezTo>
                    <a:pt x="1" y="3221"/>
                    <a:pt x="927" y="4159"/>
                    <a:pt x="2074" y="4159"/>
                  </a:cubicBezTo>
                  <a:cubicBezTo>
                    <a:pt x="3232" y="4159"/>
                    <a:pt x="4159" y="3221"/>
                    <a:pt x="4159" y="2074"/>
                  </a:cubicBezTo>
                  <a:cubicBezTo>
                    <a:pt x="4159" y="927"/>
                    <a:pt x="3232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>
            <a:off x="2341721" y="4883121"/>
            <a:ext cx="136681" cy="136701"/>
            <a:chOff x="14315025" y="381250"/>
            <a:chExt cx="195175" cy="195175"/>
          </a:xfrm>
        </p:grpSpPr>
        <p:sp>
          <p:nvSpPr>
            <p:cNvPr id="146" name="Google Shape;146;p7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7307487" y="4823601"/>
            <a:ext cx="167494" cy="167536"/>
            <a:chOff x="14471375" y="868550"/>
            <a:chExt cx="239175" cy="239200"/>
          </a:xfrm>
        </p:grpSpPr>
        <p:sp>
          <p:nvSpPr>
            <p:cNvPr id="149" name="Google Shape;149;p7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7"/>
          <p:cNvGrpSpPr/>
          <p:nvPr/>
        </p:nvGrpSpPr>
        <p:grpSpPr>
          <a:xfrm>
            <a:off x="6672508" y="5019818"/>
            <a:ext cx="420195" cy="420268"/>
            <a:chOff x="1972308" y="3407418"/>
            <a:chExt cx="420195" cy="420268"/>
          </a:xfrm>
        </p:grpSpPr>
        <p:sp>
          <p:nvSpPr>
            <p:cNvPr id="153" name="Google Shape;153;p7"/>
            <p:cNvSpPr/>
            <p:nvPr/>
          </p:nvSpPr>
          <p:spPr>
            <a:xfrm>
              <a:off x="1972308" y="3407418"/>
              <a:ext cx="420195" cy="420268"/>
            </a:xfrm>
            <a:custGeom>
              <a:rect b="b" l="l" r="r" t="t"/>
              <a:pathLst>
                <a:path extrusionOk="0" h="5804" w="5803">
                  <a:moveTo>
                    <a:pt x="2907" y="290"/>
                  </a:moveTo>
                  <a:cubicBezTo>
                    <a:pt x="4343" y="290"/>
                    <a:pt x="5513" y="1460"/>
                    <a:pt x="5513" y="2896"/>
                  </a:cubicBezTo>
                  <a:cubicBezTo>
                    <a:pt x="5513" y="4344"/>
                    <a:pt x="4343" y="5514"/>
                    <a:pt x="2907" y="5514"/>
                  </a:cubicBezTo>
                  <a:cubicBezTo>
                    <a:pt x="1460" y="5514"/>
                    <a:pt x="290" y="4344"/>
                    <a:pt x="290" y="2896"/>
                  </a:cubicBezTo>
                  <a:cubicBezTo>
                    <a:pt x="290" y="1460"/>
                    <a:pt x="1460" y="290"/>
                    <a:pt x="2907" y="290"/>
                  </a:cubicBezTo>
                  <a:close/>
                  <a:moveTo>
                    <a:pt x="2907" y="1"/>
                  </a:moveTo>
                  <a:cubicBezTo>
                    <a:pt x="1309" y="1"/>
                    <a:pt x="0" y="1298"/>
                    <a:pt x="0" y="2896"/>
                  </a:cubicBezTo>
                  <a:cubicBezTo>
                    <a:pt x="0" y="4495"/>
                    <a:pt x="1309" y="5803"/>
                    <a:pt x="2907" y="5803"/>
                  </a:cubicBezTo>
                  <a:cubicBezTo>
                    <a:pt x="4506" y="5803"/>
                    <a:pt x="5803" y="4495"/>
                    <a:pt x="5803" y="2896"/>
                  </a:cubicBezTo>
                  <a:cubicBezTo>
                    <a:pt x="5803" y="1298"/>
                    <a:pt x="4506" y="1"/>
                    <a:pt x="2907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2069554" y="3504737"/>
              <a:ext cx="225702" cy="225630"/>
            </a:xfrm>
            <a:custGeom>
              <a:rect b="b" l="l" r="r" t="t"/>
              <a:pathLst>
                <a:path extrusionOk="0" h="3116" w="3117">
                  <a:moveTo>
                    <a:pt x="1564" y="0"/>
                  </a:moveTo>
                  <a:cubicBezTo>
                    <a:pt x="696" y="0"/>
                    <a:pt x="1" y="695"/>
                    <a:pt x="1" y="1552"/>
                  </a:cubicBezTo>
                  <a:cubicBezTo>
                    <a:pt x="1" y="2421"/>
                    <a:pt x="696" y="3116"/>
                    <a:pt x="1564" y="3116"/>
                  </a:cubicBezTo>
                  <a:cubicBezTo>
                    <a:pt x="2421" y="3116"/>
                    <a:pt x="3116" y="2421"/>
                    <a:pt x="3116" y="1552"/>
                  </a:cubicBezTo>
                  <a:cubicBezTo>
                    <a:pt x="3116" y="695"/>
                    <a:pt x="2421" y="0"/>
                    <a:pt x="1564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1577213" y="-281039"/>
            <a:ext cx="565305" cy="565305"/>
            <a:chOff x="14315025" y="381250"/>
            <a:chExt cx="195175" cy="195175"/>
          </a:xfrm>
        </p:grpSpPr>
        <p:sp>
          <p:nvSpPr>
            <p:cNvPr id="156" name="Google Shape;156;p7"/>
            <p:cNvSpPr/>
            <p:nvPr/>
          </p:nvSpPr>
          <p:spPr>
            <a:xfrm>
              <a:off x="14315025" y="381250"/>
              <a:ext cx="195175" cy="195175"/>
            </a:xfrm>
            <a:custGeom>
              <a:rect b="b" l="l" r="r" t="t"/>
              <a:pathLst>
                <a:path extrusionOk="0" h="7807" w="7807">
                  <a:moveTo>
                    <a:pt x="3903" y="290"/>
                  </a:moveTo>
                  <a:cubicBezTo>
                    <a:pt x="5895" y="290"/>
                    <a:pt x="7517" y="1911"/>
                    <a:pt x="7517" y="3903"/>
                  </a:cubicBezTo>
                  <a:cubicBezTo>
                    <a:pt x="7517" y="5895"/>
                    <a:pt x="5895" y="7517"/>
                    <a:pt x="3903" y="7517"/>
                  </a:cubicBezTo>
                  <a:cubicBezTo>
                    <a:pt x="1911" y="7517"/>
                    <a:pt x="290" y="5895"/>
                    <a:pt x="290" y="3903"/>
                  </a:cubicBezTo>
                  <a:cubicBezTo>
                    <a:pt x="290" y="1911"/>
                    <a:pt x="1911" y="290"/>
                    <a:pt x="3903" y="290"/>
                  </a:cubicBezTo>
                  <a:close/>
                  <a:moveTo>
                    <a:pt x="3903" y="0"/>
                  </a:moveTo>
                  <a:cubicBezTo>
                    <a:pt x="1749" y="0"/>
                    <a:pt x="0" y="1749"/>
                    <a:pt x="0" y="3903"/>
                  </a:cubicBezTo>
                  <a:cubicBezTo>
                    <a:pt x="0" y="6058"/>
                    <a:pt x="1749" y="7806"/>
                    <a:pt x="3903" y="7806"/>
                  </a:cubicBezTo>
                  <a:cubicBezTo>
                    <a:pt x="6057" y="7806"/>
                    <a:pt x="7806" y="6058"/>
                    <a:pt x="7806" y="3903"/>
                  </a:cubicBezTo>
                  <a:cubicBezTo>
                    <a:pt x="7806" y="1749"/>
                    <a:pt x="6057" y="0"/>
                    <a:pt x="390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4345125" y="411650"/>
              <a:ext cx="134950" cy="134650"/>
            </a:xfrm>
            <a:custGeom>
              <a:rect b="b" l="l" r="r" t="t"/>
              <a:pathLst>
                <a:path extrusionOk="0" h="5386" w="5398">
                  <a:moveTo>
                    <a:pt x="2699" y="0"/>
                  </a:moveTo>
                  <a:cubicBezTo>
                    <a:pt x="1217" y="0"/>
                    <a:pt x="1" y="1205"/>
                    <a:pt x="1" y="2687"/>
                  </a:cubicBezTo>
                  <a:cubicBezTo>
                    <a:pt x="1" y="4181"/>
                    <a:pt x="1217" y="5386"/>
                    <a:pt x="2699" y="5386"/>
                  </a:cubicBezTo>
                  <a:cubicBezTo>
                    <a:pt x="4193" y="5386"/>
                    <a:pt x="5398" y="4181"/>
                    <a:pt x="5398" y="2687"/>
                  </a:cubicBezTo>
                  <a:cubicBezTo>
                    <a:pt x="5398" y="1205"/>
                    <a:pt x="4193" y="0"/>
                    <a:pt x="2699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7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720000" y="1673950"/>
            <a:ext cx="38520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0" name="Google Shape;160;p7"/>
          <p:cNvSpPr/>
          <p:nvPr>
            <p:ph idx="2" type="pic"/>
          </p:nvPr>
        </p:nvSpPr>
        <p:spPr>
          <a:xfrm>
            <a:off x="4762600" y="535000"/>
            <a:ext cx="3542100" cy="407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b="1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7"/>
          <p:cNvSpPr txBox="1"/>
          <p:nvPr>
            <p:ph type="ctrTitle"/>
          </p:nvPr>
        </p:nvSpPr>
        <p:spPr>
          <a:xfrm>
            <a:off x="1832150" y="1054250"/>
            <a:ext cx="47868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Ticketmaster &amp; Billboard API: Does Appearance on Billboard Top 100 Affect Ticket Prices?</a:t>
            </a:r>
            <a:endParaRPr sz="2100"/>
          </a:p>
        </p:txBody>
      </p:sp>
      <p:sp>
        <p:nvSpPr>
          <p:cNvPr id="626" name="Google Shape;626;p27"/>
          <p:cNvSpPr txBox="1"/>
          <p:nvPr>
            <p:ph idx="1" type="subTitle"/>
          </p:nvPr>
        </p:nvSpPr>
        <p:spPr>
          <a:xfrm>
            <a:off x="2619200" y="2884325"/>
            <a:ext cx="3212700" cy="67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Caterina Messina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 590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Kaltenberg</a:t>
            </a: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759872" y="788299"/>
            <a:ext cx="1072274" cy="1217273"/>
            <a:chOff x="982525" y="2581725"/>
            <a:chExt cx="448350" cy="459175"/>
          </a:xfrm>
        </p:grpSpPr>
        <p:sp>
          <p:nvSpPr>
            <p:cNvPr id="628" name="Google Shape;628;p27"/>
            <p:cNvSpPr/>
            <p:nvPr/>
          </p:nvSpPr>
          <p:spPr>
            <a:xfrm>
              <a:off x="1396325" y="2652825"/>
              <a:ext cx="34550" cy="31950"/>
            </a:xfrm>
            <a:custGeom>
              <a:rect b="b" l="l" r="r" t="t"/>
              <a:pathLst>
                <a:path extrusionOk="0" h="1278" w="1382">
                  <a:moveTo>
                    <a:pt x="412" y="0"/>
                  </a:moveTo>
                  <a:cubicBezTo>
                    <a:pt x="286" y="127"/>
                    <a:pt x="133" y="259"/>
                    <a:pt x="0" y="386"/>
                  </a:cubicBezTo>
                  <a:lnTo>
                    <a:pt x="896" y="1202"/>
                  </a:lnTo>
                  <a:cubicBezTo>
                    <a:pt x="947" y="1253"/>
                    <a:pt x="1013" y="1278"/>
                    <a:pt x="1079" y="1278"/>
                  </a:cubicBezTo>
                  <a:cubicBezTo>
                    <a:pt x="1151" y="1278"/>
                    <a:pt x="1223" y="1248"/>
                    <a:pt x="1275" y="1189"/>
                  </a:cubicBezTo>
                  <a:cubicBezTo>
                    <a:pt x="1381" y="1076"/>
                    <a:pt x="1374" y="903"/>
                    <a:pt x="1262" y="804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1375400" y="2672250"/>
              <a:ext cx="29075" cy="26325"/>
            </a:xfrm>
            <a:custGeom>
              <a:rect b="b" l="l" r="r" t="t"/>
              <a:pathLst>
                <a:path extrusionOk="0" h="1053" w="1163">
                  <a:moveTo>
                    <a:pt x="445" y="0"/>
                  </a:moveTo>
                  <a:lnTo>
                    <a:pt x="1" y="359"/>
                  </a:lnTo>
                  <a:lnTo>
                    <a:pt x="678" y="983"/>
                  </a:lnTo>
                  <a:cubicBezTo>
                    <a:pt x="728" y="1030"/>
                    <a:pt x="792" y="1053"/>
                    <a:pt x="857" y="1053"/>
                  </a:cubicBezTo>
                  <a:cubicBezTo>
                    <a:pt x="930" y="1053"/>
                    <a:pt x="1003" y="1023"/>
                    <a:pt x="1056" y="963"/>
                  </a:cubicBezTo>
                  <a:cubicBezTo>
                    <a:pt x="1162" y="857"/>
                    <a:pt x="1156" y="684"/>
                    <a:pt x="1043" y="578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1352675" y="2686025"/>
              <a:ext cx="30550" cy="28800"/>
            </a:xfrm>
            <a:custGeom>
              <a:rect b="b" l="l" r="r" t="t"/>
              <a:pathLst>
                <a:path extrusionOk="0" h="1152" w="1222">
                  <a:moveTo>
                    <a:pt x="398" y="0"/>
                  </a:moveTo>
                  <a:cubicBezTo>
                    <a:pt x="272" y="133"/>
                    <a:pt x="126" y="273"/>
                    <a:pt x="0" y="399"/>
                  </a:cubicBezTo>
                  <a:lnTo>
                    <a:pt x="737" y="1076"/>
                  </a:lnTo>
                  <a:cubicBezTo>
                    <a:pt x="788" y="1127"/>
                    <a:pt x="854" y="1152"/>
                    <a:pt x="919" y="1152"/>
                  </a:cubicBezTo>
                  <a:cubicBezTo>
                    <a:pt x="991" y="1152"/>
                    <a:pt x="1063" y="1122"/>
                    <a:pt x="1115" y="1063"/>
                  </a:cubicBezTo>
                  <a:cubicBezTo>
                    <a:pt x="1222" y="950"/>
                    <a:pt x="1215" y="784"/>
                    <a:pt x="1102" y="677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1297900" y="2635500"/>
              <a:ext cx="27725" cy="26975"/>
            </a:xfrm>
            <a:custGeom>
              <a:rect b="b" l="l" r="r" t="t"/>
              <a:pathLst>
                <a:path extrusionOk="0" h="1079" w="1109">
                  <a:moveTo>
                    <a:pt x="303" y="0"/>
                  </a:moveTo>
                  <a:cubicBezTo>
                    <a:pt x="230" y="0"/>
                    <a:pt x="158" y="30"/>
                    <a:pt x="106" y="89"/>
                  </a:cubicBezTo>
                  <a:cubicBezTo>
                    <a:pt x="0" y="196"/>
                    <a:pt x="7" y="368"/>
                    <a:pt x="120" y="474"/>
                  </a:cubicBezTo>
                  <a:lnTo>
                    <a:pt x="744" y="1079"/>
                  </a:lnTo>
                  <a:cubicBezTo>
                    <a:pt x="870" y="952"/>
                    <a:pt x="983" y="786"/>
                    <a:pt x="1109" y="654"/>
                  </a:cubicBezTo>
                  <a:lnTo>
                    <a:pt x="491" y="76"/>
                  </a:lnTo>
                  <a:cubicBezTo>
                    <a:pt x="438" y="25"/>
                    <a:pt x="370" y="0"/>
                    <a:pt x="303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1312500" y="2613100"/>
              <a:ext cx="28725" cy="27625"/>
            </a:xfrm>
            <a:custGeom>
              <a:rect b="b" l="l" r="r" t="t"/>
              <a:pathLst>
                <a:path extrusionOk="0" h="1105" w="1149">
                  <a:moveTo>
                    <a:pt x="302" y="0"/>
                  </a:moveTo>
                  <a:cubicBezTo>
                    <a:pt x="229" y="0"/>
                    <a:pt x="155" y="30"/>
                    <a:pt x="100" y="89"/>
                  </a:cubicBezTo>
                  <a:cubicBezTo>
                    <a:pt x="0" y="195"/>
                    <a:pt x="7" y="368"/>
                    <a:pt x="113" y="474"/>
                  </a:cubicBezTo>
                  <a:lnTo>
                    <a:pt x="797" y="1105"/>
                  </a:lnTo>
                  <a:cubicBezTo>
                    <a:pt x="923" y="979"/>
                    <a:pt x="1016" y="813"/>
                    <a:pt x="1149" y="680"/>
                  </a:cubicBezTo>
                  <a:lnTo>
                    <a:pt x="485" y="76"/>
                  </a:lnTo>
                  <a:cubicBezTo>
                    <a:pt x="434" y="25"/>
                    <a:pt x="369" y="0"/>
                    <a:pt x="302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1324275" y="2585650"/>
              <a:ext cx="31725" cy="30675"/>
            </a:xfrm>
            <a:custGeom>
              <a:rect b="b" l="l" r="r" t="t"/>
              <a:pathLst>
                <a:path extrusionOk="0" h="1227" w="1269">
                  <a:moveTo>
                    <a:pt x="304" y="1"/>
                  </a:moveTo>
                  <a:cubicBezTo>
                    <a:pt x="231" y="1"/>
                    <a:pt x="159" y="29"/>
                    <a:pt x="107" y="85"/>
                  </a:cubicBezTo>
                  <a:cubicBezTo>
                    <a:pt x="1" y="198"/>
                    <a:pt x="7" y="370"/>
                    <a:pt x="120" y="470"/>
                  </a:cubicBezTo>
                  <a:lnTo>
                    <a:pt x="917" y="1227"/>
                  </a:lnTo>
                  <a:lnTo>
                    <a:pt x="1269" y="795"/>
                  </a:lnTo>
                  <a:lnTo>
                    <a:pt x="485" y="72"/>
                  </a:lnTo>
                  <a:cubicBezTo>
                    <a:pt x="435" y="24"/>
                    <a:pt x="369" y="1"/>
                    <a:pt x="304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982525" y="2783450"/>
              <a:ext cx="271750" cy="257450"/>
            </a:xfrm>
            <a:custGeom>
              <a:rect b="b" l="l" r="r" t="t"/>
              <a:pathLst>
                <a:path extrusionOk="0" h="10298" w="10870">
                  <a:moveTo>
                    <a:pt x="7045" y="0"/>
                  </a:moveTo>
                  <a:cubicBezTo>
                    <a:pt x="5730" y="7"/>
                    <a:pt x="4529" y="724"/>
                    <a:pt x="3905" y="1879"/>
                  </a:cubicBezTo>
                  <a:cubicBezTo>
                    <a:pt x="2982" y="1946"/>
                    <a:pt x="2119" y="2364"/>
                    <a:pt x="1495" y="3048"/>
                  </a:cubicBezTo>
                  <a:cubicBezTo>
                    <a:pt x="1" y="4661"/>
                    <a:pt x="240" y="7337"/>
                    <a:pt x="2026" y="9010"/>
                  </a:cubicBezTo>
                  <a:cubicBezTo>
                    <a:pt x="2862" y="9806"/>
                    <a:pt x="3964" y="10265"/>
                    <a:pt x="5113" y="10298"/>
                  </a:cubicBezTo>
                  <a:lnTo>
                    <a:pt x="5193" y="10298"/>
                  </a:lnTo>
                  <a:cubicBezTo>
                    <a:pt x="6288" y="10298"/>
                    <a:pt x="7277" y="9879"/>
                    <a:pt x="7981" y="9116"/>
                  </a:cubicBezTo>
                  <a:cubicBezTo>
                    <a:pt x="8612" y="8425"/>
                    <a:pt x="8964" y="7536"/>
                    <a:pt x="8964" y="6606"/>
                  </a:cubicBezTo>
                  <a:cubicBezTo>
                    <a:pt x="9216" y="6440"/>
                    <a:pt x="9448" y="6248"/>
                    <a:pt x="9647" y="6022"/>
                  </a:cubicBezTo>
                  <a:cubicBezTo>
                    <a:pt x="10623" y="4953"/>
                    <a:pt x="10869" y="3400"/>
                    <a:pt x="10278" y="2085"/>
                  </a:cubicBezTo>
                  <a:lnTo>
                    <a:pt x="10092" y="1687"/>
                  </a:lnTo>
                  <a:lnTo>
                    <a:pt x="8652" y="359"/>
                  </a:lnTo>
                  <a:lnTo>
                    <a:pt x="8240" y="213"/>
                  </a:lnTo>
                  <a:cubicBezTo>
                    <a:pt x="7855" y="73"/>
                    <a:pt x="7450" y="0"/>
                    <a:pt x="7045" y="0"/>
                  </a:cubicBezTo>
                  <a:close/>
                </a:path>
              </a:pathLst>
            </a:custGeom>
            <a:solidFill>
              <a:srgbClr val="738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1049925" y="2932275"/>
              <a:ext cx="30225" cy="29950"/>
            </a:xfrm>
            <a:custGeom>
              <a:rect b="b" l="l" r="r" t="t"/>
              <a:pathLst>
                <a:path extrusionOk="0" h="1198" w="1209">
                  <a:moveTo>
                    <a:pt x="907" y="0"/>
                  </a:moveTo>
                  <a:cubicBezTo>
                    <a:pt x="835" y="0"/>
                    <a:pt x="763" y="30"/>
                    <a:pt x="711" y="89"/>
                  </a:cubicBezTo>
                  <a:lnTo>
                    <a:pt x="106" y="740"/>
                  </a:lnTo>
                  <a:cubicBezTo>
                    <a:pt x="0" y="853"/>
                    <a:pt x="7" y="1025"/>
                    <a:pt x="120" y="1125"/>
                  </a:cubicBezTo>
                  <a:cubicBezTo>
                    <a:pt x="166" y="1171"/>
                    <a:pt x="233" y="1198"/>
                    <a:pt x="306" y="1198"/>
                  </a:cubicBezTo>
                  <a:cubicBezTo>
                    <a:pt x="379" y="1198"/>
                    <a:pt x="452" y="1165"/>
                    <a:pt x="505" y="1111"/>
                  </a:cubicBezTo>
                  <a:lnTo>
                    <a:pt x="1109" y="461"/>
                  </a:lnTo>
                  <a:cubicBezTo>
                    <a:pt x="1209" y="348"/>
                    <a:pt x="1202" y="175"/>
                    <a:pt x="1089" y="76"/>
                  </a:cubicBezTo>
                  <a:cubicBezTo>
                    <a:pt x="1038" y="25"/>
                    <a:pt x="972" y="0"/>
                    <a:pt x="907" y="0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1068500" y="2939575"/>
              <a:ext cx="39375" cy="40075"/>
            </a:xfrm>
            <a:custGeom>
              <a:rect b="b" l="l" r="r" t="t"/>
              <a:pathLst>
                <a:path extrusionOk="0" h="1603" w="1575">
                  <a:moveTo>
                    <a:pt x="1273" y="0"/>
                  </a:moveTo>
                  <a:cubicBezTo>
                    <a:pt x="1200" y="0"/>
                    <a:pt x="1128" y="30"/>
                    <a:pt x="1076" y="89"/>
                  </a:cubicBezTo>
                  <a:lnTo>
                    <a:pt x="107" y="1138"/>
                  </a:lnTo>
                  <a:cubicBezTo>
                    <a:pt x="1" y="1251"/>
                    <a:pt x="7" y="1424"/>
                    <a:pt x="120" y="1530"/>
                  </a:cubicBezTo>
                  <a:cubicBezTo>
                    <a:pt x="167" y="1576"/>
                    <a:pt x="233" y="1603"/>
                    <a:pt x="306" y="1603"/>
                  </a:cubicBezTo>
                  <a:cubicBezTo>
                    <a:pt x="379" y="1603"/>
                    <a:pt x="452" y="1570"/>
                    <a:pt x="505" y="1510"/>
                  </a:cubicBezTo>
                  <a:lnTo>
                    <a:pt x="1475" y="461"/>
                  </a:lnTo>
                  <a:cubicBezTo>
                    <a:pt x="1574" y="348"/>
                    <a:pt x="1568" y="175"/>
                    <a:pt x="1461" y="76"/>
                  </a:cubicBezTo>
                  <a:cubicBezTo>
                    <a:pt x="1408" y="25"/>
                    <a:pt x="1340" y="0"/>
                    <a:pt x="1273" y="0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1087100" y="2948975"/>
              <a:ext cx="46825" cy="47950"/>
            </a:xfrm>
            <a:custGeom>
              <a:rect b="b" l="l" r="r" t="t"/>
              <a:pathLst>
                <a:path extrusionOk="0" h="1918" w="1873">
                  <a:moveTo>
                    <a:pt x="1571" y="1"/>
                  </a:moveTo>
                  <a:cubicBezTo>
                    <a:pt x="1498" y="1"/>
                    <a:pt x="1424" y="29"/>
                    <a:pt x="1368" y="85"/>
                  </a:cubicBezTo>
                  <a:lnTo>
                    <a:pt x="100" y="1459"/>
                  </a:lnTo>
                  <a:cubicBezTo>
                    <a:pt x="0" y="1572"/>
                    <a:pt x="7" y="1738"/>
                    <a:pt x="113" y="1844"/>
                  </a:cubicBezTo>
                  <a:cubicBezTo>
                    <a:pt x="166" y="1891"/>
                    <a:pt x="233" y="1917"/>
                    <a:pt x="299" y="1917"/>
                  </a:cubicBezTo>
                  <a:cubicBezTo>
                    <a:pt x="379" y="1917"/>
                    <a:pt x="445" y="1884"/>
                    <a:pt x="498" y="1831"/>
                  </a:cubicBezTo>
                  <a:lnTo>
                    <a:pt x="1766" y="457"/>
                  </a:lnTo>
                  <a:cubicBezTo>
                    <a:pt x="1873" y="351"/>
                    <a:pt x="1866" y="178"/>
                    <a:pt x="1753" y="72"/>
                  </a:cubicBezTo>
                  <a:cubicBezTo>
                    <a:pt x="1703" y="24"/>
                    <a:pt x="1637" y="1"/>
                    <a:pt x="1571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1168925" y="2806200"/>
              <a:ext cx="74875" cy="109550"/>
            </a:xfrm>
            <a:custGeom>
              <a:rect b="b" l="l" r="r" t="t"/>
              <a:pathLst>
                <a:path extrusionOk="0" h="4382" w="2995">
                  <a:moveTo>
                    <a:pt x="1793" y="0"/>
                  </a:moveTo>
                  <a:lnTo>
                    <a:pt x="0" y="1939"/>
                  </a:lnTo>
                  <a:lnTo>
                    <a:pt x="432" y="4382"/>
                  </a:lnTo>
                  <a:lnTo>
                    <a:pt x="2995" y="1640"/>
                  </a:lnTo>
                  <a:cubicBezTo>
                    <a:pt x="2948" y="1481"/>
                    <a:pt x="2889" y="1321"/>
                    <a:pt x="2822" y="1175"/>
                  </a:cubicBezTo>
                  <a:lnTo>
                    <a:pt x="2636" y="777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982525" y="2832075"/>
              <a:ext cx="151225" cy="208825"/>
            </a:xfrm>
            <a:custGeom>
              <a:rect b="b" l="l" r="r" t="t"/>
              <a:pathLst>
                <a:path extrusionOk="0" h="8353" w="6049">
                  <a:moveTo>
                    <a:pt x="3466" y="1"/>
                  </a:moveTo>
                  <a:lnTo>
                    <a:pt x="3466" y="1"/>
                  </a:lnTo>
                  <a:cubicBezTo>
                    <a:pt x="2703" y="147"/>
                    <a:pt x="2012" y="532"/>
                    <a:pt x="1495" y="1103"/>
                  </a:cubicBezTo>
                  <a:cubicBezTo>
                    <a:pt x="1" y="2716"/>
                    <a:pt x="240" y="5392"/>
                    <a:pt x="2026" y="7065"/>
                  </a:cubicBezTo>
                  <a:cubicBezTo>
                    <a:pt x="2862" y="7861"/>
                    <a:pt x="3964" y="8320"/>
                    <a:pt x="5113" y="8353"/>
                  </a:cubicBezTo>
                  <a:lnTo>
                    <a:pt x="5193" y="8353"/>
                  </a:lnTo>
                  <a:cubicBezTo>
                    <a:pt x="5478" y="8353"/>
                    <a:pt x="5763" y="8320"/>
                    <a:pt x="6049" y="8260"/>
                  </a:cubicBezTo>
                  <a:cubicBezTo>
                    <a:pt x="5007" y="8120"/>
                    <a:pt x="4044" y="7656"/>
                    <a:pt x="3287" y="6939"/>
                  </a:cubicBezTo>
                  <a:cubicBezTo>
                    <a:pt x="1388" y="5166"/>
                    <a:pt x="1136" y="2331"/>
                    <a:pt x="2716" y="625"/>
                  </a:cubicBezTo>
                  <a:cubicBezTo>
                    <a:pt x="2935" y="386"/>
                    <a:pt x="3187" y="173"/>
                    <a:pt x="3466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1085925" y="2821950"/>
              <a:ext cx="128825" cy="123850"/>
            </a:xfrm>
            <a:custGeom>
              <a:rect b="b" l="l" r="r" t="t"/>
              <a:pathLst>
                <a:path extrusionOk="0" h="4954" w="5153">
                  <a:moveTo>
                    <a:pt x="2398" y="1"/>
                  </a:moveTo>
                  <a:cubicBezTo>
                    <a:pt x="1050" y="60"/>
                    <a:pt x="1" y="1176"/>
                    <a:pt x="27" y="2517"/>
                  </a:cubicBezTo>
                  <a:cubicBezTo>
                    <a:pt x="47" y="3858"/>
                    <a:pt x="1143" y="4940"/>
                    <a:pt x="2484" y="4954"/>
                  </a:cubicBezTo>
                  <a:cubicBezTo>
                    <a:pt x="3500" y="4954"/>
                    <a:pt x="4409" y="4329"/>
                    <a:pt x="4781" y="3380"/>
                  </a:cubicBezTo>
                  <a:cubicBezTo>
                    <a:pt x="5153" y="2431"/>
                    <a:pt x="4907" y="1355"/>
                    <a:pt x="4164" y="665"/>
                  </a:cubicBezTo>
                  <a:cubicBezTo>
                    <a:pt x="3712" y="233"/>
                    <a:pt x="3108" y="1"/>
                    <a:pt x="2491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1168925" y="2835400"/>
              <a:ext cx="40700" cy="80350"/>
            </a:xfrm>
            <a:custGeom>
              <a:rect b="b" l="l" r="r" t="t"/>
              <a:pathLst>
                <a:path extrusionOk="0" h="3214" w="1628">
                  <a:moveTo>
                    <a:pt x="704" y="1"/>
                  </a:moveTo>
                  <a:lnTo>
                    <a:pt x="0" y="771"/>
                  </a:lnTo>
                  <a:lnTo>
                    <a:pt x="432" y="3214"/>
                  </a:lnTo>
                  <a:lnTo>
                    <a:pt x="1627" y="1932"/>
                  </a:lnTo>
                  <a:cubicBezTo>
                    <a:pt x="1627" y="1242"/>
                    <a:pt x="1342" y="591"/>
                    <a:pt x="844" y="120"/>
                  </a:cubicBezTo>
                  <a:cubicBezTo>
                    <a:pt x="797" y="80"/>
                    <a:pt x="751" y="40"/>
                    <a:pt x="704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1152150" y="2664775"/>
              <a:ext cx="200550" cy="211650"/>
            </a:xfrm>
            <a:custGeom>
              <a:rect b="b" l="l" r="r" t="t"/>
              <a:pathLst>
                <a:path extrusionOk="0" h="8466" w="8022">
                  <a:moveTo>
                    <a:pt x="6541" y="1"/>
                  </a:moveTo>
                  <a:lnTo>
                    <a:pt x="1" y="7071"/>
                  </a:lnTo>
                  <a:lnTo>
                    <a:pt x="1481" y="8465"/>
                  </a:lnTo>
                  <a:lnTo>
                    <a:pt x="8021" y="1388"/>
                  </a:lnTo>
                  <a:lnTo>
                    <a:pt x="6541" y="1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1152150" y="2664775"/>
              <a:ext cx="200550" cy="211650"/>
            </a:xfrm>
            <a:custGeom>
              <a:rect b="b" l="l" r="r" t="t"/>
              <a:pathLst>
                <a:path extrusionOk="0" h="8466" w="8022">
                  <a:moveTo>
                    <a:pt x="6541" y="1"/>
                  </a:moveTo>
                  <a:lnTo>
                    <a:pt x="492" y="6547"/>
                  </a:lnTo>
                  <a:lnTo>
                    <a:pt x="1" y="7078"/>
                  </a:lnTo>
                  <a:lnTo>
                    <a:pt x="1481" y="8465"/>
                  </a:lnTo>
                  <a:lnTo>
                    <a:pt x="1999" y="7908"/>
                  </a:lnTo>
                  <a:cubicBezTo>
                    <a:pt x="1920" y="7562"/>
                    <a:pt x="1734" y="7257"/>
                    <a:pt x="1481" y="7018"/>
                  </a:cubicBezTo>
                  <a:cubicBezTo>
                    <a:pt x="1349" y="6899"/>
                    <a:pt x="1335" y="6693"/>
                    <a:pt x="1462" y="6560"/>
                  </a:cubicBezTo>
                  <a:lnTo>
                    <a:pt x="6421" y="1196"/>
                  </a:lnTo>
                  <a:cubicBezTo>
                    <a:pt x="6477" y="1132"/>
                    <a:pt x="6556" y="1101"/>
                    <a:pt x="6635" y="1101"/>
                  </a:cubicBezTo>
                  <a:cubicBezTo>
                    <a:pt x="6705" y="1101"/>
                    <a:pt x="6776" y="1126"/>
                    <a:pt x="6833" y="1176"/>
                  </a:cubicBezTo>
                  <a:lnTo>
                    <a:pt x="7583" y="1873"/>
                  </a:lnTo>
                  <a:lnTo>
                    <a:pt x="8008" y="1408"/>
                  </a:lnTo>
                  <a:lnTo>
                    <a:pt x="8021" y="1395"/>
                  </a:lnTo>
                  <a:lnTo>
                    <a:pt x="6541" y="1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1189000" y="2864125"/>
              <a:ext cx="11475" cy="12300"/>
            </a:xfrm>
            <a:custGeom>
              <a:rect b="b" l="l" r="r" t="t"/>
              <a:pathLst>
                <a:path extrusionOk="0" h="492" w="459">
                  <a:moveTo>
                    <a:pt x="459" y="0"/>
                  </a:moveTo>
                  <a:lnTo>
                    <a:pt x="1" y="485"/>
                  </a:lnTo>
                  <a:lnTo>
                    <a:pt x="7" y="491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1310825" y="2591900"/>
              <a:ext cx="110575" cy="111400"/>
            </a:xfrm>
            <a:custGeom>
              <a:rect b="b" l="l" r="r" t="t"/>
              <a:pathLst>
                <a:path extrusionOk="0" h="4456" w="4423">
                  <a:moveTo>
                    <a:pt x="2258" y="1"/>
                  </a:moveTo>
                  <a:cubicBezTo>
                    <a:pt x="2218" y="1"/>
                    <a:pt x="2172" y="8"/>
                    <a:pt x="2132" y="8"/>
                  </a:cubicBezTo>
                  <a:cubicBezTo>
                    <a:pt x="1873" y="34"/>
                    <a:pt x="1641" y="180"/>
                    <a:pt x="1495" y="399"/>
                  </a:cubicBezTo>
                  <a:lnTo>
                    <a:pt x="61" y="2597"/>
                  </a:lnTo>
                  <a:cubicBezTo>
                    <a:pt x="1" y="2683"/>
                    <a:pt x="14" y="2803"/>
                    <a:pt x="94" y="2876"/>
                  </a:cubicBezTo>
                  <a:lnTo>
                    <a:pt x="1721" y="4396"/>
                  </a:lnTo>
                  <a:cubicBezTo>
                    <a:pt x="1763" y="4435"/>
                    <a:pt x="1817" y="4455"/>
                    <a:pt x="1871" y="4455"/>
                  </a:cubicBezTo>
                  <a:cubicBezTo>
                    <a:pt x="1917" y="4455"/>
                    <a:pt x="1962" y="4440"/>
                    <a:pt x="1999" y="4409"/>
                  </a:cubicBezTo>
                  <a:lnTo>
                    <a:pt x="4077" y="2809"/>
                  </a:lnTo>
                  <a:cubicBezTo>
                    <a:pt x="4283" y="2650"/>
                    <a:pt x="4409" y="2404"/>
                    <a:pt x="4416" y="2145"/>
                  </a:cubicBezTo>
                  <a:cubicBezTo>
                    <a:pt x="4423" y="1820"/>
                    <a:pt x="4297" y="1508"/>
                    <a:pt x="4058" y="1289"/>
                  </a:cubicBezTo>
                  <a:lnTo>
                    <a:pt x="3009" y="313"/>
                  </a:lnTo>
                  <a:cubicBezTo>
                    <a:pt x="2809" y="114"/>
                    <a:pt x="2537" y="8"/>
                    <a:pt x="2258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1310825" y="2591900"/>
              <a:ext cx="105925" cy="86000"/>
            </a:xfrm>
            <a:custGeom>
              <a:rect b="b" l="l" r="r" t="t"/>
              <a:pathLst>
                <a:path extrusionOk="0" h="3440" w="4237">
                  <a:moveTo>
                    <a:pt x="2258" y="1"/>
                  </a:moveTo>
                  <a:cubicBezTo>
                    <a:pt x="2218" y="1"/>
                    <a:pt x="2172" y="8"/>
                    <a:pt x="2132" y="8"/>
                  </a:cubicBezTo>
                  <a:cubicBezTo>
                    <a:pt x="1873" y="34"/>
                    <a:pt x="1641" y="180"/>
                    <a:pt x="1495" y="399"/>
                  </a:cubicBezTo>
                  <a:lnTo>
                    <a:pt x="61" y="2597"/>
                  </a:lnTo>
                  <a:cubicBezTo>
                    <a:pt x="1" y="2683"/>
                    <a:pt x="14" y="2803"/>
                    <a:pt x="94" y="2876"/>
                  </a:cubicBezTo>
                  <a:lnTo>
                    <a:pt x="698" y="3440"/>
                  </a:lnTo>
                  <a:cubicBezTo>
                    <a:pt x="678" y="3380"/>
                    <a:pt x="691" y="3314"/>
                    <a:pt x="725" y="3261"/>
                  </a:cubicBezTo>
                  <a:lnTo>
                    <a:pt x="2165" y="1070"/>
                  </a:lnTo>
                  <a:cubicBezTo>
                    <a:pt x="2305" y="851"/>
                    <a:pt x="2537" y="705"/>
                    <a:pt x="2803" y="678"/>
                  </a:cubicBezTo>
                  <a:cubicBezTo>
                    <a:pt x="2843" y="671"/>
                    <a:pt x="2882" y="671"/>
                    <a:pt x="2922" y="671"/>
                  </a:cubicBezTo>
                  <a:cubicBezTo>
                    <a:pt x="3201" y="678"/>
                    <a:pt x="3473" y="784"/>
                    <a:pt x="3672" y="984"/>
                  </a:cubicBezTo>
                  <a:lnTo>
                    <a:pt x="4237" y="1508"/>
                  </a:lnTo>
                  <a:cubicBezTo>
                    <a:pt x="4184" y="1428"/>
                    <a:pt x="4124" y="1355"/>
                    <a:pt x="4058" y="1289"/>
                  </a:cubicBezTo>
                  <a:lnTo>
                    <a:pt x="3009" y="313"/>
                  </a:lnTo>
                  <a:cubicBezTo>
                    <a:pt x="2809" y="114"/>
                    <a:pt x="2537" y="8"/>
                    <a:pt x="2258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1101875" y="2838400"/>
              <a:ext cx="107250" cy="90975"/>
            </a:xfrm>
            <a:custGeom>
              <a:rect b="b" l="l" r="r" t="t"/>
              <a:pathLst>
                <a:path extrusionOk="0" h="3639" w="4290">
                  <a:moveTo>
                    <a:pt x="1780" y="0"/>
                  </a:moveTo>
                  <a:cubicBezTo>
                    <a:pt x="784" y="27"/>
                    <a:pt x="0" y="856"/>
                    <a:pt x="20" y="1846"/>
                  </a:cubicBezTo>
                  <a:cubicBezTo>
                    <a:pt x="33" y="2842"/>
                    <a:pt x="850" y="3638"/>
                    <a:pt x="1846" y="3638"/>
                  </a:cubicBezTo>
                  <a:cubicBezTo>
                    <a:pt x="3499" y="3638"/>
                    <a:pt x="4289" y="1607"/>
                    <a:pt x="3081" y="485"/>
                  </a:cubicBezTo>
                  <a:cubicBezTo>
                    <a:pt x="2742" y="173"/>
                    <a:pt x="2304" y="0"/>
                    <a:pt x="1846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1096900" y="2838400"/>
              <a:ext cx="70225" cy="90850"/>
            </a:xfrm>
            <a:custGeom>
              <a:rect b="b" l="l" r="r" t="t"/>
              <a:pathLst>
                <a:path extrusionOk="0" h="3634" w="2809">
                  <a:moveTo>
                    <a:pt x="1979" y="0"/>
                  </a:moveTo>
                  <a:cubicBezTo>
                    <a:pt x="830" y="33"/>
                    <a:pt x="0" y="1115"/>
                    <a:pt x="266" y="2237"/>
                  </a:cubicBezTo>
                  <a:cubicBezTo>
                    <a:pt x="472" y="3088"/>
                    <a:pt x="1228" y="3633"/>
                    <a:pt x="2036" y="3633"/>
                  </a:cubicBezTo>
                  <a:cubicBezTo>
                    <a:pt x="2293" y="3633"/>
                    <a:pt x="2556" y="3578"/>
                    <a:pt x="2808" y="3459"/>
                  </a:cubicBezTo>
                  <a:cubicBezTo>
                    <a:pt x="2397" y="3432"/>
                    <a:pt x="2005" y="3266"/>
                    <a:pt x="1706" y="2981"/>
                  </a:cubicBezTo>
                  <a:cubicBezTo>
                    <a:pt x="770" y="2105"/>
                    <a:pt x="1009" y="558"/>
                    <a:pt x="2171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1369100" y="2701550"/>
              <a:ext cx="19950" cy="19025"/>
            </a:xfrm>
            <a:custGeom>
              <a:rect b="b" l="l" r="r" t="t"/>
              <a:pathLst>
                <a:path extrusionOk="0" h="761" w="798">
                  <a:moveTo>
                    <a:pt x="495" y="1"/>
                  </a:moveTo>
                  <a:cubicBezTo>
                    <a:pt x="423" y="1"/>
                    <a:pt x="351" y="31"/>
                    <a:pt x="299" y="90"/>
                  </a:cubicBezTo>
                  <a:lnTo>
                    <a:pt x="100" y="302"/>
                  </a:lnTo>
                  <a:cubicBezTo>
                    <a:pt x="0" y="415"/>
                    <a:pt x="7" y="581"/>
                    <a:pt x="113" y="687"/>
                  </a:cubicBezTo>
                  <a:cubicBezTo>
                    <a:pt x="166" y="734"/>
                    <a:pt x="233" y="760"/>
                    <a:pt x="299" y="760"/>
                  </a:cubicBezTo>
                  <a:cubicBezTo>
                    <a:pt x="372" y="760"/>
                    <a:pt x="445" y="734"/>
                    <a:pt x="498" y="681"/>
                  </a:cubicBezTo>
                  <a:lnTo>
                    <a:pt x="697" y="461"/>
                  </a:lnTo>
                  <a:cubicBezTo>
                    <a:pt x="797" y="349"/>
                    <a:pt x="790" y="176"/>
                    <a:pt x="678" y="76"/>
                  </a:cubicBezTo>
                  <a:cubicBezTo>
                    <a:pt x="627" y="26"/>
                    <a:pt x="561" y="1"/>
                    <a:pt x="495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1390675" y="2687250"/>
              <a:ext cx="21425" cy="19050"/>
            </a:xfrm>
            <a:custGeom>
              <a:rect b="b" l="l" r="r" t="t"/>
              <a:pathLst>
                <a:path extrusionOk="0" h="762" w="857">
                  <a:moveTo>
                    <a:pt x="557" y="0"/>
                  </a:moveTo>
                  <a:cubicBezTo>
                    <a:pt x="483" y="0"/>
                    <a:pt x="411" y="28"/>
                    <a:pt x="359" y="84"/>
                  </a:cubicBezTo>
                  <a:lnTo>
                    <a:pt x="166" y="297"/>
                  </a:lnTo>
                  <a:cubicBezTo>
                    <a:pt x="0" y="476"/>
                    <a:pt x="127" y="755"/>
                    <a:pt x="359" y="761"/>
                  </a:cubicBezTo>
                  <a:cubicBezTo>
                    <a:pt x="439" y="755"/>
                    <a:pt x="512" y="721"/>
                    <a:pt x="558" y="668"/>
                  </a:cubicBezTo>
                  <a:lnTo>
                    <a:pt x="757" y="456"/>
                  </a:lnTo>
                  <a:cubicBezTo>
                    <a:pt x="857" y="350"/>
                    <a:pt x="850" y="177"/>
                    <a:pt x="744" y="71"/>
                  </a:cubicBezTo>
                  <a:cubicBezTo>
                    <a:pt x="690" y="23"/>
                    <a:pt x="623" y="0"/>
                    <a:pt x="557" y="0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1292250" y="2629675"/>
              <a:ext cx="19950" cy="19025"/>
            </a:xfrm>
            <a:custGeom>
              <a:rect b="b" l="l" r="r" t="t"/>
              <a:pathLst>
                <a:path extrusionOk="0" h="761" w="798">
                  <a:moveTo>
                    <a:pt x="496" y="1"/>
                  </a:moveTo>
                  <a:cubicBezTo>
                    <a:pt x="423" y="1"/>
                    <a:pt x="351" y="31"/>
                    <a:pt x="299" y="90"/>
                  </a:cubicBezTo>
                  <a:lnTo>
                    <a:pt x="100" y="302"/>
                  </a:lnTo>
                  <a:cubicBezTo>
                    <a:pt x="0" y="415"/>
                    <a:pt x="7" y="588"/>
                    <a:pt x="113" y="687"/>
                  </a:cubicBezTo>
                  <a:cubicBezTo>
                    <a:pt x="166" y="734"/>
                    <a:pt x="233" y="761"/>
                    <a:pt x="299" y="761"/>
                  </a:cubicBezTo>
                  <a:cubicBezTo>
                    <a:pt x="372" y="761"/>
                    <a:pt x="445" y="727"/>
                    <a:pt x="498" y="674"/>
                  </a:cubicBezTo>
                  <a:lnTo>
                    <a:pt x="691" y="462"/>
                  </a:lnTo>
                  <a:cubicBezTo>
                    <a:pt x="797" y="349"/>
                    <a:pt x="790" y="176"/>
                    <a:pt x="684" y="77"/>
                  </a:cubicBezTo>
                  <a:cubicBezTo>
                    <a:pt x="630" y="26"/>
                    <a:pt x="563" y="1"/>
                    <a:pt x="496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1304700" y="2605450"/>
              <a:ext cx="20100" cy="19025"/>
            </a:xfrm>
            <a:custGeom>
              <a:rect b="b" l="l" r="r" t="t"/>
              <a:pathLst>
                <a:path extrusionOk="0" h="761" w="804">
                  <a:moveTo>
                    <a:pt x="501" y="1"/>
                  </a:moveTo>
                  <a:cubicBezTo>
                    <a:pt x="428" y="1"/>
                    <a:pt x="355" y="31"/>
                    <a:pt x="299" y="90"/>
                  </a:cubicBezTo>
                  <a:lnTo>
                    <a:pt x="107" y="302"/>
                  </a:lnTo>
                  <a:cubicBezTo>
                    <a:pt x="0" y="408"/>
                    <a:pt x="7" y="581"/>
                    <a:pt x="120" y="687"/>
                  </a:cubicBezTo>
                  <a:cubicBezTo>
                    <a:pt x="166" y="734"/>
                    <a:pt x="233" y="760"/>
                    <a:pt x="306" y="760"/>
                  </a:cubicBezTo>
                  <a:cubicBezTo>
                    <a:pt x="379" y="760"/>
                    <a:pt x="452" y="727"/>
                    <a:pt x="505" y="674"/>
                  </a:cubicBezTo>
                  <a:lnTo>
                    <a:pt x="697" y="461"/>
                  </a:lnTo>
                  <a:cubicBezTo>
                    <a:pt x="804" y="349"/>
                    <a:pt x="797" y="176"/>
                    <a:pt x="684" y="76"/>
                  </a:cubicBezTo>
                  <a:cubicBezTo>
                    <a:pt x="633" y="26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1321450" y="2581725"/>
              <a:ext cx="19950" cy="19000"/>
            </a:xfrm>
            <a:custGeom>
              <a:rect b="b" l="l" r="r" t="t"/>
              <a:pathLst>
                <a:path extrusionOk="0" h="760" w="798">
                  <a:moveTo>
                    <a:pt x="497" y="0"/>
                  </a:moveTo>
                  <a:cubicBezTo>
                    <a:pt x="424" y="0"/>
                    <a:pt x="352" y="30"/>
                    <a:pt x="300" y="89"/>
                  </a:cubicBezTo>
                  <a:lnTo>
                    <a:pt x="100" y="302"/>
                  </a:lnTo>
                  <a:cubicBezTo>
                    <a:pt x="1" y="408"/>
                    <a:pt x="8" y="581"/>
                    <a:pt x="114" y="687"/>
                  </a:cubicBezTo>
                  <a:cubicBezTo>
                    <a:pt x="167" y="733"/>
                    <a:pt x="233" y="760"/>
                    <a:pt x="300" y="760"/>
                  </a:cubicBezTo>
                  <a:cubicBezTo>
                    <a:pt x="379" y="760"/>
                    <a:pt x="446" y="727"/>
                    <a:pt x="499" y="673"/>
                  </a:cubicBezTo>
                  <a:lnTo>
                    <a:pt x="698" y="461"/>
                  </a:lnTo>
                  <a:cubicBezTo>
                    <a:pt x="798" y="348"/>
                    <a:pt x="791" y="176"/>
                    <a:pt x="685" y="76"/>
                  </a:cubicBezTo>
                  <a:cubicBezTo>
                    <a:pt x="631" y="25"/>
                    <a:pt x="563" y="0"/>
                    <a:pt x="497" y="0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1364450" y="2614475"/>
              <a:ext cx="10975" cy="11000"/>
            </a:xfrm>
            <a:custGeom>
              <a:rect b="b" l="l" r="r" t="t"/>
              <a:pathLst>
                <a:path extrusionOk="0" h="440" w="439">
                  <a:moveTo>
                    <a:pt x="220" y="1"/>
                  </a:moveTo>
                  <a:cubicBezTo>
                    <a:pt x="100" y="1"/>
                    <a:pt x="0" y="100"/>
                    <a:pt x="0" y="220"/>
                  </a:cubicBezTo>
                  <a:cubicBezTo>
                    <a:pt x="0" y="339"/>
                    <a:pt x="100" y="439"/>
                    <a:pt x="220" y="439"/>
                  </a:cubicBezTo>
                  <a:cubicBezTo>
                    <a:pt x="339" y="439"/>
                    <a:pt x="439" y="339"/>
                    <a:pt x="439" y="220"/>
                  </a:cubicBezTo>
                  <a:cubicBezTo>
                    <a:pt x="439" y="100"/>
                    <a:pt x="339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1347850" y="2632575"/>
              <a:ext cx="10975" cy="10825"/>
            </a:xfrm>
            <a:custGeom>
              <a:rect b="b" l="l" r="r" t="t"/>
              <a:pathLst>
                <a:path extrusionOk="0" h="433" w="439">
                  <a:moveTo>
                    <a:pt x="220" y="1"/>
                  </a:moveTo>
                  <a:cubicBezTo>
                    <a:pt x="100" y="1"/>
                    <a:pt x="1" y="93"/>
                    <a:pt x="1" y="220"/>
                  </a:cubicBezTo>
                  <a:cubicBezTo>
                    <a:pt x="1" y="339"/>
                    <a:pt x="100" y="432"/>
                    <a:pt x="220" y="432"/>
                  </a:cubicBezTo>
                  <a:cubicBezTo>
                    <a:pt x="339" y="432"/>
                    <a:pt x="439" y="339"/>
                    <a:pt x="439" y="220"/>
                  </a:cubicBezTo>
                  <a:cubicBezTo>
                    <a:pt x="439" y="93"/>
                    <a:pt x="339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1331250" y="2650500"/>
              <a:ext cx="10825" cy="10975"/>
            </a:xfrm>
            <a:custGeom>
              <a:rect b="b" l="l" r="r" t="t"/>
              <a:pathLst>
                <a:path extrusionOk="0" h="439" w="433">
                  <a:moveTo>
                    <a:pt x="220" y="1"/>
                  </a:moveTo>
                  <a:cubicBezTo>
                    <a:pt x="100" y="1"/>
                    <a:pt x="1" y="100"/>
                    <a:pt x="1" y="220"/>
                  </a:cubicBezTo>
                  <a:cubicBezTo>
                    <a:pt x="1" y="339"/>
                    <a:pt x="100" y="439"/>
                    <a:pt x="220" y="439"/>
                  </a:cubicBezTo>
                  <a:cubicBezTo>
                    <a:pt x="339" y="439"/>
                    <a:pt x="432" y="339"/>
                    <a:pt x="432" y="220"/>
                  </a:cubicBezTo>
                  <a:cubicBezTo>
                    <a:pt x="432" y="100"/>
                    <a:pt x="339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1387675" y="2636225"/>
              <a:ext cx="11000" cy="10975"/>
            </a:xfrm>
            <a:custGeom>
              <a:rect b="b" l="l" r="r" t="t"/>
              <a:pathLst>
                <a:path extrusionOk="0" h="439" w="440">
                  <a:moveTo>
                    <a:pt x="220" y="1"/>
                  </a:moveTo>
                  <a:cubicBezTo>
                    <a:pt x="101" y="1"/>
                    <a:pt x="1" y="100"/>
                    <a:pt x="1" y="220"/>
                  </a:cubicBezTo>
                  <a:cubicBezTo>
                    <a:pt x="1" y="339"/>
                    <a:pt x="101" y="439"/>
                    <a:pt x="220" y="439"/>
                  </a:cubicBezTo>
                  <a:cubicBezTo>
                    <a:pt x="340" y="439"/>
                    <a:pt x="439" y="339"/>
                    <a:pt x="439" y="220"/>
                  </a:cubicBezTo>
                  <a:cubicBezTo>
                    <a:pt x="439" y="100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371075" y="2654150"/>
              <a:ext cx="10825" cy="10975"/>
            </a:xfrm>
            <a:custGeom>
              <a:rect b="b" l="l" r="r" t="t"/>
              <a:pathLst>
                <a:path extrusionOk="0" h="439" w="433">
                  <a:moveTo>
                    <a:pt x="220" y="1"/>
                  </a:moveTo>
                  <a:cubicBezTo>
                    <a:pt x="101" y="1"/>
                    <a:pt x="1" y="100"/>
                    <a:pt x="1" y="220"/>
                  </a:cubicBezTo>
                  <a:cubicBezTo>
                    <a:pt x="1" y="339"/>
                    <a:pt x="101" y="439"/>
                    <a:pt x="220" y="439"/>
                  </a:cubicBezTo>
                  <a:cubicBezTo>
                    <a:pt x="340" y="439"/>
                    <a:pt x="433" y="339"/>
                    <a:pt x="433" y="220"/>
                  </a:cubicBezTo>
                  <a:cubicBezTo>
                    <a:pt x="433" y="100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1354500" y="2672250"/>
              <a:ext cx="10800" cy="10800"/>
            </a:xfrm>
            <a:custGeom>
              <a:rect b="b" l="l" r="r" t="t"/>
              <a:pathLst>
                <a:path extrusionOk="0" h="432" w="432">
                  <a:moveTo>
                    <a:pt x="213" y="0"/>
                  </a:moveTo>
                  <a:cubicBezTo>
                    <a:pt x="93" y="0"/>
                    <a:pt x="0" y="93"/>
                    <a:pt x="0" y="219"/>
                  </a:cubicBezTo>
                  <a:cubicBezTo>
                    <a:pt x="0" y="339"/>
                    <a:pt x="93" y="432"/>
                    <a:pt x="213" y="432"/>
                  </a:cubicBezTo>
                  <a:cubicBezTo>
                    <a:pt x="339" y="432"/>
                    <a:pt x="432" y="339"/>
                    <a:pt x="432" y="219"/>
                  </a:cubicBezTo>
                  <a:cubicBezTo>
                    <a:pt x="432" y="93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1044950" y="2927125"/>
              <a:ext cx="30050" cy="29950"/>
            </a:xfrm>
            <a:custGeom>
              <a:rect b="b" l="l" r="r" t="t"/>
              <a:pathLst>
                <a:path extrusionOk="0" h="1198" w="1202">
                  <a:moveTo>
                    <a:pt x="901" y="0"/>
                  </a:moveTo>
                  <a:cubicBezTo>
                    <a:pt x="828" y="0"/>
                    <a:pt x="756" y="30"/>
                    <a:pt x="704" y="89"/>
                  </a:cubicBezTo>
                  <a:lnTo>
                    <a:pt x="100" y="740"/>
                  </a:lnTo>
                  <a:cubicBezTo>
                    <a:pt x="0" y="853"/>
                    <a:pt x="7" y="1025"/>
                    <a:pt x="113" y="1125"/>
                  </a:cubicBezTo>
                  <a:cubicBezTo>
                    <a:pt x="166" y="1171"/>
                    <a:pt x="232" y="1198"/>
                    <a:pt x="299" y="1198"/>
                  </a:cubicBezTo>
                  <a:cubicBezTo>
                    <a:pt x="372" y="1198"/>
                    <a:pt x="445" y="1171"/>
                    <a:pt x="498" y="1118"/>
                  </a:cubicBezTo>
                  <a:lnTo>
                    <a:pt x="1102" y="461"/>
                  </a:lnTo>
                  <a:cubicBezTo>
                    <a:pt x="1202" y="348"/>
                    <a:pt x="1195" y="176"/>
                    <a:pt x="1089" y="76"/>
                  </a:cubicBezTo>
                  <a:cubicBezTo>
                    <a:pt x="1035" y="25"/>
                    <a:pt x="967" y="0"/>
                    <a:pt x="901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1063350" y="2934425"/>
              <a:ext cx="39550" cy="40100"/>
            </a:xfrm>
            <a:custGeom>
              <a:rect b="b" l="l" r="r" t="t"/>
              <a:pathLst>
                <a:path extrusionOk="0" h="1604" w="1582">
                  <a:moveTo>
                    <a:pt x="1279" y="0"/>
                  </a:moveTo>
                  <a:cubicBezTo>
                    <a:pt x="1206" y="0"/>
                    <a:pt x="1132" y="30"/>
                    <a:pt x="1077" y="89"/>
                  </a:cubicBezTo>
                  <a:lnTo>
                    <a:pt x="107" y="1138"/>
                  </a:lnTo>
                  <a:cubicBezTo>
                    <a:pt x="1" y="1251"/>
                    <a:pt x="8" y="1424"/>
                    <a:pt x="120" y="1530"/>
                  </a:cubicBezTo>
                  <a:cubicBezTo>
                    <a:pt x="167" y="1577"/>
                    <a:pt x="233" y="1603"/>
                    <a:pt x="306" y="1603"/>
                  </a:cubicBezTo>
                  <a:cubicBezTo>
                    <a:pt x="379" y="1603"/>
                    <a:pt x="452" y="1570"/>
                    <a:pt x="506" y="1510"/>
                  </a:cubicBezTo>
                  <a:lnTo>
                    <a:pt x="1475" y="461"/>
                  </a:lnTo>
                  <a:cubicBezTo>
                    <a:pt x="1581" y="348"/>
                    <a:pt x="1574" y="176"/>
                    <a:pt x="1462" y="76"/>
                  </a:cubicBezTo>
                  <a:cubicBezTo>
                    <a:pt x="1411" y="25"/>
                    <a:pt x="1345" y="0"/>
                    <a:pt x="1279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1081950" y="2943850"/>
              <a:ext cx="46825" cy="47925"/>
            </a:xfrm>
            <a:custGeom>
              <a:rect b="b" l="l" r="r" t="t"/>
              <a:pathLst>
                <a:path extrusionOk="0" h="1917" w="1873">
                  <a:moveTo>
                    <a:pt x="1572" y="0"/>
                  </a:moveTo>
                  <a:cubicBezTo>
                    <a:pt x="1499" y="0"/>
                    <a:pt x="1427" y="28"/>
                    <a:pt x="1375" y="84"/>
                  </a:cubicBezTo>
                  <a:lnTo>
                    <a:pt x="107" y="1458"/>
                  </a:lnTo>
                  <a:cubicBezTo>
                    <a:pt x="1" y="1571"/>
                    <a:pt x="7" y="1737"/>
                    <a:pt x="120" y="1844"/>
                  </a:cubicBezTo>
                  <a:cubicBezTo>
                    <a:pt x="167" y="1890"/>
                    <a:pt x="233" y="1917"/>
                    <a:pt x="299" y="1917"/>
                  </a:cubicBezTo>
                  <a:cubicBezTo>
                    <a:pt x="379" y="1917"/>
                    <a:pt x="452" y="1883"/>
                    <a:pt x="498" y="1830"/>
                  </a:cubicBezTo>
                  <a:lnTo>
                    <a:pt x="1773" y="456"/>
                  </a:lnTo>
                  <a:cubicBezTo>
                    <a:pt x="1873" y="350"/>
                    <a:pt x="1866" y="177"/>
                    <a:pt x="1753" y="71"/>
                  </a:cubicBezTo>
                  <a:cubicBezTo>
                    <a:pt x="1703" y="23"/>
                    <a:pt x="1637" y="0"/>
                    <a:pt x="1572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284125" y="2688350"/>
              <a:ext cx="47475" cy="44675"/>
            </a:xfrm>
            <a:custGeom>
              <a:rect b="b" l="l" r="r" t="t"/>
              <a:pathLst>
                <a:path extrusionOk="0" h="1787" w="1899">
                  <a:moveTo>
                    <a:pt x="392" y="0"/>
                  </a:moveTo>
                  <a:lnTo>
                    <a:pt x="0" y="425"/>
                  </a:lnTo>
                  <a:lnTo>
                    <a:pt x="1501" y="1786"/>
                  </a:lnTo>
                  <a:lnTo>
                    <a:pt x="1899" y="1361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252750" y="2721875"/>
              <a:ext cx="47825" cy="45000"/>
            </a:xfrm>
            <a:custGeom>
              <a:rect b="b" l="l" r="r" t="t"/>
              <a:pathLst>
                <a:path extrusionOk="0" h="1800" w="1913">
                  <a:moveTo>
                    <a:pt x="405" y="0"/>
                  </a:moveTo>
                  <a:lnTo>
                    <a:pt x="0" y="439"/>
                  </a:lnTo>
                  <a:lnTo>
                    <a:pt x="1507" y="1800"/>
                  </a:lnTo>
                  <a:lnTo>
                    <a:pt x="1912" y="135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1222200" y="2755075"/>
              <a:ext cx="47325" cy="45325"/>
            </a:xfrm>
            <a:custGeom>
              <a:rect b="b" l="l" r="r" t="t"/>
              <a:pathLst>
                <a:path extrusionOk="0" h="1813" w="1893">
                  <a:moveTo>
                    <a:pt x="399" y="0"/>
                  </a:moveTo>
                  <a:lnTo>
                    <a:pt x="1" y="432"/>
                  </a:lnTo>
                  <a:lnTo>
                    <a:pt x="1488" y="1813"/>
                  </a:lnTo>
                  <a:lnTo>
                    <a:pt x="1893" y="137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1190675" y="2789250"/>
              <a:ext cx="47500" cy="45025"/>
            </a:xfrm>
            <a:custGeom>
              <a:rect b="b" l="l" r="r" t="t"/>
              <a:pathLst>
                <a:path extrusionOk="0" h="1801" w="1900">
                  <a:moveTo>
                    <a:pt x="399" y="1"/>
                  </a:moveTo>
                  <a:lnTo>
                    <a:pt x="0" y="432"/>
                  </a:lnTo>
                  <a:lnTo>
                    <a:pt x="1501" y="1800"/>
                  </a:lnTo>
                  <a:lnTo>
                    <a:pt x="1899" y="1368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1025850" y="2940325"/>
              <a:ext cx="73875" cy="70200"/>
            </a:xfrm>
            <a:custGeom>
              <a:rect b="b" l="l" r="r" t="t"/>
              <a:pathLst>
                <a:path extrusionOk="0" h="2808" w="2955">
                  <a:moveTo>
                    <a:pt x="601" y="1"/>
                  </a:moveTo>
                  <a:cubicBezTo>
                    <a:pt x="554" y="1"/>
                    <a:pt x="507" y="21"/>
                    <a:pt x="472" y="59"/>
                  </a:cubicBezTo>
                  <a:lnTo>
                    <a:pt x="67" y="497"/>
                  </a:lnTo>
                  <a:cubicBezTo>
                    <a:pt x="1" y="564"/>
                    <a:pt x="7" y="677"/>
                    <a:pt x="74" y="743"/>
                  </a:cubicBezTo>
                  <a:lnTo>
                    <a:pt x="2231" y="2761"/>
                  </a:lnTo>
                  <a:cubicBezTo>
                    <a:pt x="2265" y="2792"/>
                    <a:pt x="2308" y="2807"/>
                    <a:pt x="2350" y="2807"/>
                  </a:cubicBezTo>
                  <a:cubicBezTo>
                    <a:pt x="2399" y="2807"/>
                    <a:pt x="2448" y="2787"/>
                    <a:pt x="2484" y="2748"/>
                  </a:cubicBezTo>
                  <a:lnTo>
                    <a:pt x="2889" y="2316"/>
                  </a:lnTo>
                  <a:cubicBezTo>
                    <a:pt x="2955" y="2243"/>
                    <a:pt x="2948" y="2131"/>
                    <a:pt x="2875" y="2064"/>
                  </a:cubicBezTo>
                  <a:lnTo>
                    <a:pt x="718" y="53"/>
                  </a:lnTo>
                  <a:cubicBezTo>
                    <a:pt x="686" y="18"/>
                    <a:pt x="644" y="1"/>
                    <a:pt x="601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27"/>
          <p:cNvGrpSpPr/>
          <p:nvPr/>
        </p:nvGrpSpPr>
        <p:grpSpPr>
          <a:xfrm rot="-1758499">
            <a:off x="1304859" y="3438592"/>
            <a:ext cx="801602" cy="558683"/>
            <a:chOff x="3231375" y="1691325"/>
            <a:chExt cx="456800" cy="264750"/>
          </a:xfrm>
        </p:grpSpPr>
        <p:sp>
          <p:nvSpPr>
            <p:cNvPr id="669" name="Google Shape;669;p27"/>
            <p:cNvSpPr/>
            <p:nvPr/>
          </p:nvSpPr>
          <p:spPr>
            <a:xfrm>
              <a:off x="3231375" y="1691325"/>
              <a:ext cx="456800" cy="264750"/>
            </a:xfrm>
            <a:custGeom>
              <a:rect b="b" l="l" r="r" t="t"/>
              <a:pathLst>
                <a:path extrusionOk="0" h="10590" w="18272">
                  <a:moveTo>
                    <a:pt x="758" y="0"/>
                  </a:moveTo>
                  <a:cubicBezTo>
                    <a:pt x="339" y="0"/>
                    <a:pt x="1" y="339"/>
                    <a:pt x="1" y="757"/>
                  </a:cubicBezTo>
                  <a:lnTo>
                    <a:pt x="1" y="9826"/>
                  </a:lnTo>
                  <a:cubicBezTo>
                    <a:pt x="1" y="10244"/>
                    <a:pt x="333" y="10583"/>
                    <a:pt x="751" y="10583"/>
                  </a:cubicBezTo>
                  <a:lnTo>
                    <a:pt x="17515" y="10590"/>
                  </a:lnTo>
                  <a:cubicBezTo>
                    <a:pt x="17933" y="10590"/>
                    <a:pt x="18272" y="10251"/>
                    <a:pt x="18272" y="9833"/>
                  </a:cubicBezTo>
                  <a:lnTo>
                    <a:pt x="18272" y="764"/>
                  </a:lnTo>
                  <a:cubicBezTo>
                    <a:pt x="18272" y="345"/>
                    <a:pt x="17933" y="7"/>
                    <a:pt x="17522" y="7"/>
                  </a:cubicBezTo>
                  <a:lnTo>
                    <a:pt x="758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268075" y="1708500"/>
              <a:ext cx="30400" cy="63375"/>
            </a:xfrm>
            <a:custGeom>
              <a:rect b="b" l="l" r="r" t="t"/>
              <a:pathLst>
                <a:path extrusionOk="0" h="2535" w="1216">
                  <a:moveTo>
                    <a:pt x="605" y="0"/>
                  </a:moveTo>
                  <a:cubicBezTo>
                    <a:pt x="462" y="0"/>
                    <a:pt x="319" y="97"/>
                    <a:pt x="332" y="289"/>
                  </a:cubicBezTo>
                  <a:lnTo>
                    <a:pt x="332" y="601"/>
                  </a:lnTo>
                  <a:cubicBezTo>
                    <a:pt x="146" y="601"/>
                    <a:pt x="0" y="747"/>
                    <a:pt x="0" y="933"/>
                  </a:cubicBezTo>
                  <a:lnTo>
                    <a:pt x="0" y="1165"/>
                  </a:lnTo>
                  <a:cubicBezTo>
                    <a:pt x="0" y="1345"/>
                    <a:pt x="146" y="1497"/>
                    <a:pt x="332" y="1497"/>
                  </a:cubicBezTo>
                  <a:lnTo>
                    <a:pt x="332" y="2241"/>
                  </a:lnTo>
                  <a:cubicBezTo>
                    <a:pt x="319" y="2437"/>
                    <a:pt x="462" y="2535"/>
                    <a:pt x="605" y="2535"/>
                  </a:cubicBezTo>
                  <a:cubicBezTo>
                    <a:pt x="749" y="2535"/>
                    <a:pt x="893" y="2437"/>
                    <a:pt x="883" y="2241"/>
                  </a:cubicBezTo>
                  <a:lnTo>
                    <a:pt x="883" y="1497"/>
                  </a:lnTo>
                  <a:cubicBezTo>
                    <a:pt x="1062" y="1497"/>
                    <a:pt x="1215" y="1345"/>
                    <a:pt x="1215" y="1165"/>
                  </a:cubicBezTo>
                  <a:lnTo>
                    <a:pt x="1215" y="933"/>
                  </a:lnTo>
                  <a:cubicBezTo>
                    <a:pt x="1215" y="747"/>
                    <a:pt x="1062" y="601"/>
                    <a:pt x="883" y="601"/>
                  </a:cubicBezTo>
                  <a:lnTo>
                    <a:pt x="883" y="289"/>
                  </a:lnTo>
                  <a:cubicBezTo>
                    <a:pt x="893" y="97"/>
                    <a:pt x="749" y="0"/>
                    <a:pt x="605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303750" y="1708525"/>
              <a:ext cx="30400" cy="63400"/>
            </a:xfrm>
            <a:custGeom>
              <a:rect b="b" l="l" r="r" t="t"/>
              <a:pathLst>
                <a:path extrusionOk="0" h="2536" w="1216">
                  <a:moveTo>
                    <a:pt x="608" y="1"/>
                  </a:moveTo>
                  <a:cubicBezTo>
                    <a:pt x="465" y="1"/>
                    <a:pt x="323" y="99"/>
                    <a:pt x="332" y="295"/>
                  </a:cubicBezTo>
                  <a:lnTo>
                    <a:pt x="332" y="1151"/>
                  </a:lnTo>
                  <a:cubicBezTo>
                    <a:pt x="147" y="1151"/>
                    <a:pt x="1" y="1297"/>
                    <a:pt x="1" y="1483"/>
                  </a:cubicBezTo>
                  <a:lnTo>
                    <a:pt x="1" y="1715"/>
                  </a:lnTo>
                  <a:cubicBezTo>
                    <a:pt x="1" y="1901"/>
                    <a:pt x="147" y="2047"/>
                    <a:pt x="332" y="2047"/>
                  </a:cubicBezTo>
                  <a:lnTo>
                    <a:pt x="332" y="2247"/>
                  </a:lnTo>
                  <a:cubicBezTo>
                    <a:pt x="323" y="2439"/>
                    <a:pt x="465" y="2535"/>
                    <a:pt x="608" y="2535"/>
                  </a:cubicBezTo>
                  <a:cubicBezTo>
                    <a:pt x="751" y="2535"/>
                    <a:pt x="893" y="2439"/>
                    <a:pt x="884" y="2247"/>
                  </a:cubicBezTo>
                  <a:lnTo>
                    <a:pt x="884" y="2047"/>
                  </a:lnTo>
                  <a:cubicBezTo>
                    <a:pt x="1063" y="2047"/>
                    <a:pt x="1215" y="1901"/>
                    <a:pt x="1215" y="1715"/>
                  </a:cubicBezTo>
                  <a:lnTo>
                    <a:pt x="1215" y="1483"/>
                  </a:lnTo>
                  <a:cubicBezTo>
                    <a:pt x="1215" y="1297"/>
                    <a:pt x="1063" y="1151"/>
                    <a:pt x="884" y="1151"/>
                  </a:cubicBezTo>
                  <a:lnTo>
                    <a:pt x="884" y="295"/>
                  </a:lnTo>
                  <a:cubicBezTo>
                    <a:pt x="893" y="99"/>
                    <a:pt x="751" y="1"/>
                    <a:pt x="608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339425" y="1708525"/>
              <a:ext cx="30400" cy="63400"/>
            </a:xfrm>
            <a:custGeom>
              <a:rect b="b" l="l" r="r" t="t"/>
              <a:pathLst>
                <a:path extrusionOk="0" h="2536" w="1216">
                  <a:moveTo>
                    <a:pt x="608" y="1"/>
                  </a:moveTo>
                  <a:cubicBezTo>
                    <a:pt x="466" y="1"/>
                    <a:pt x="323" y="99"/>
                    <a:pt x="333" y="295"/>
                  </a:cubicBezTo>
                  <a:lnTo>
                    <a:pt x="333" y="600"/>
                  </a:lnTo>
                  <a:cubicBezTo>
                    <a:pt x="154" y="600"/>
                    <a:pt x="1" y="746"/>
                    <a:pt x="1" y="932"/>
                  </a:cubicBezTo>
                  <a:lnTo>
                    <a:pt x="1" y="1164"/>
                  </a:lnTo>
                  <a:cubicBezTo>
                    <a:pt x="1" y="1350"/>
                    <a:pt x="154" y="1496"/>
                    <a:pt x="333" y="1496"/>
                  </a:cubicBezTo>
                  <a:lnTo>
                    <a:pt x="333" y="2247"/>
                  </a:lnTo>
                  <a:cubicBezTo>
                    <a:pt x="323" y="2439"/>
                    <a:pt x="466" y="2535"/>
                    <a:pt x="608" y="2535"/>
                  </a:cubicBezTo>
                  <a:cubicBezTo>
                    <a:pt x="751" y="2535"/>
                    <a:pt x="894" y="2439"/>
                    <a:pt x="884" y="2247"/>
                  </a:cubicBezTo>
                  <a:lnTo>
                    <a:pt x="884" y="1496"/>
                  </a:lnTo>
                  <a:cubicBezTo>
                    <a:pt x="1070" y="1496"/>
                    <a:pt x="1216" y="1350"/>
                    <a:pt x="1216" y="1164"/>
                  </a:cubicBezTo>
                  <a:lnTo>
                    <a:pt x="1216" y="932"/>
                  </a:lnTo>
                  <a:cubicBezTo>
                    <a:pt x="1216" y="746"/>
                    <a:pt x="1070" y="600"/>
                    <a:pt x="884" y="600"/>
                  </a:cubicBezTo>
                  <a:lnTo>
                    <a:pt x="884" y="295"/>
                  </a:lnTo>
                  <a:cubicBezTo>
                    <a:pt x="894" y="99"/>
                    <a:pt x="751" y="1"/>
                    <a:pt x="608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231375" y="1691325"/>
              <a:ext cx="41850" cy="264750"/>
            </a:xfrm>
            <a:custGeom>
              <a:rect b="b" l="l" r="r" t="t"/>
              <a:pathLst>
                <a:path extrusionOk="0" h="10590" w="1674">
                  <a:moveTo>
                    <a:pt x="758" y="0"/>
                  </a:moveTo>
                  <a:cubicBezTo>
                    <a:pt x="339" y="0"/>
                    <a:pt x="1" y="339"/>
                    <a:pt x="1" y="757"/>
                  </a:cubicBezTo>
                  <a:lnTo>
                    <a:pt x="1" y="9826"/>
                  </a:lnTo>
                  <a:cubicBezTo>
                    <a:pt x="1" y="10244"/>
                    <a:pt x="333" y="10583"/>
                    <a:pt x="751" y="10590"/>
                  </a:cubicBezTo>
                  <a:lnTo>
                    <a:pt x="1667" y="10590"/>
                  </a:lnTo>
                  <a:cubicBezTo>
                    <a:pt x="1249" y="10583"/>
                    <a:pt x="917" y="10244"/>
                    <a:pt x="917" y="9826"/>
                  </a:cubicBezTo>
                  <a:lnTo>
                    <a:pt x="917" y="757"/>
                  </a:lnTo>
                  <a:cubicBezTo>
                    <a:pt x="917" y="339"/>
                    <a:pt x="1256" y="0"/>
                    <a:pt x="1674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231375" y="1783925"/>
              <a:ext cx="456800" cy="172150"/>
            </a:xfrm>
            <a:custGeom>
              <a:rect b="b" l="l" r="r" t="t"/>
              <a:pathLst>
                <a:path extrusionOk="0" h="6886" w="18272">
                  <a:moveTo>
                    <a:pt x="1" y="1"/>
                  </a:moveTo>
                  <a:lnTo>
                    <a:pt x="1" y="6122"/>
                  </a:lnTo>
                  <a:cubicBezTo>
                    <a:pt x="1" y="6540"/>
                    <a:pt x="339" y="6879"/>
                    <a:pt x="758" y="6879"/>
                  </a:cubicBezTo>
                  <a:lnTo>
                    <a:pt x="17522" y="6886"/>
                  </a:lnTo>
                  <a:cubicBezTo>
                    <a:pt x="17940" y="6886"/>
                    <a:pt x="18272" y="6547"/>
                    <a:pt x="18272" y="6129"/>
                  </a:cubicBezTo>
                  <a:lnTo>
                    <a:pt x="18272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231375" y="1784100"/>
              <a:ext cx="456800" cy="30075"/>
            </a:xfrm>
            <a:custGeom>
              <a:rect b="b" l="l" r="r" t="t"/>
              <a:pathLst>
                <a:path extrusionOk="0" h="1203" w="18272">
                  <a:moveTo>
                    <a:pt x="1" y="0"/>
                  </a:moveTo>
                  <a:lnTo>
                    <a:pt x="1" y="1202"/>
                  </a:lnTo>
                  <a:lnTo>
                    <a:pt x="18272" y="1202"/>
                  </a:lnTo>
                  <a:lnTo>
                    <a:pt x="1827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3231375" y="1784100"/>
              <a:ext cx="41850" cy="171975"/>
            </a:xfrm>
            <a:custGeom>
              <a:rect b="b" l="l" r="r" t="t"/>
              <a:pathLst>
                <a:path extrusionOk="0" h="6879" w="1674">
                  <a:moveTo>
                    <a:pt x="7" y="0"/>
                  </a:moveTo>
                  <a:lnTo>
                    <a:pt x="7" y="6115"/>
                  </a:lnTo>
                  <a:cubicBezTo>
                    <a:pt x="1" y="6533"/>
                    <a:pt x="339" y="6872"/>
                    <a:pt x="758" y="6879"/>
                  </a:cubicBezTo>
                  <a:lnTo>
                    <a:pt x="1674" y="6879"/>
                  </a:lnTo>
                  <a:cubicBezTo>
                    <a:pt x="1256" y="6872"/>
                    <a:pt x="917" y="6533"/>
                    <a:pt x="917" y="6115"/>
                  </a:cubicBezTo>
                  <a:lnTo>
                    <a:pt x="917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375450" y="1691475"/>
              <a:ext cx="169650" cy="70075"/>
            </a:xfrm>
            <a:custGeom>
              <a:rect b="b" l="l" r="r" t="t"/>
              <a:pathLst>
                <a:path extrusionOk="0" h="2803" w="6786">
                  <a:moveTo>
                    <a:pt x="1" y="1"/>
                  </a:moveTo>
                  <a:lnTo>
                    <a:pt x="1" y="2158"/>
                  </a:lnTo>
                  <a:cubicBezTo>
                    <a:pt x="1" y="2510"/>
                    <a:pt x="286" y="2796"/>
                    <a:pt x="638" y="2802"/>
                  </a:cubicBezTo>
                  <a:lnTo>
                    <a:pt x="6149" y="2802"/>
                  </a:lnTo>
                  <a:cubicBezTo>
                    <a:pt x="6500" y="2802"/>
                    <a:pt x="6786" y="2510"/>
                    <a:pt x="6786" y="2158"/>
                  </a:cubicBezTo>
                  <a:lnTo>
                    <a:pt x="6786" y="1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389400" y="1712525"/>
              <a:ext cx="35550" cy="30600"/>
            </a:xfrm>
            <a:custGeom>
              <a:rect b="b" l="l" r="r" t="t"/>
              <a:pathLst>
                <a:path extrusionOk="0" h="1224" w="1422">
                  <a:moveTo>
                    <a:pt x="807" y="1"/>
                  </a:moveTo>
                  <a:cubicBezTo>
                    <a:pt x="657" y="1"/>
                    <a:pt x="503" y="57"/>
                    <a:pt x="379" y="181"/>
                  </a:cubicBezTo>
                  <a:cubicBezTo>
                    <a:pt x="0" y="566"/>
                    <a:pt x="273" y="1224"/>
                    <a:pt x="817" y="1224"/>
                  </a:cubicBezTo>
                  <a:cubicBezTo>
                    <a:pt x="1149" y="1217"/>
                    <a:pt x="1421" y="945"/>
                    <a:pt x="1421" y="613"/>
                  </a:cubicBezTo>
                  <a:cubicBezTo>
                    <a:pt x="1421" y="245"/>
                    <a:pt x="1120" y="1"/>
                    <a:pt x="807" y="1"/>
                  </a:cubicBezTo>
                  <a:close/>
                </a:path>
              </a:pathLst>
            </a:custGeom>
            <a:solidFill>
              <a:srgbClr val="992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3391550" y="1712700"/>
              <a:ext cx="31575" cy="29275"/>
            </a:xfrm>
            <a:custGeom>
              <a:rect b="b" l="l" r="r" t="t"/>
              <a:pathLst>
                <a:path extrusionOk="0" h="1171" w="1263">
                  <a:moveTo>
                    <a:pt x="733" y="0"/>
                  </a:moveTo>
                  <a:cubicBezTo>
                    <a:pt x="568" y="0"/>
                    <a:pt x="402" y="67"/>
                    <a:pt x="279" y="207"/>
                  </a:cubicBezTo>
                  <a:cubicBezTo>
                    <a:pt x="1" y="519"/>
                    <a:pt x="120" y="1017"/>
                    <a:pt x="512" y="1170"/>
                  </a:cubicBezTo>
                  <a:cubicBezTo>
                    <a:pt x="465" y="1084"/>
                    <a:pt x="439" y="984"/>
                    <a:pt x="439" y="885"/>
                  </a:cubicBezTo>
                  <a:cubicBezTo>
                    <a:pt x="439" y="546"/>
                    <a:pt x="711" y="274"/>
                    <a:pt x="1043" y="274"/>
                  </a:cubicBezTo>
                  <a:cubicBezTo>
                    <a:pt x="1116" y="274"/>
                    <a:pt x="1196" y="287"/>
                    <a:pt x="1262" y="314"/>
                  </a:cubicBezTo>
                  <a:cubicBezTo>
                    <a:pt x="1150" y="109"/>
                    <a:pt x="943" y="0"/>
                    <a:pt x="733" y="0"/>
                  </a:cubicBezTo>
                  <a:close/>
                </a:path>
              </a:pathLst>
            </a:custGeom>
            <a:solidFill>
              <a:srgbClr val="992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254300" y="1784100"/>
              <a:ext cx="410800" cy="149075"/>
            </a:xfrm>
            <a:custGeom>
              <a:rect b="b" l="l" r="r" t="t"/>
              <a:pathLst>
                <a:path extrusionOk="0" h="5963" w="16432">
                  <a:moveTo>
                    <a:pt x="0" y="0"/>
                  </a:moveTo>
                  <a:lnTo>
                    <a:pt x="0" y="5723"/>
                  </a:lnTo>
                  <a:cubicBezTo>
                    <a:pt x="0" y="5849"/>
                    <a:pt x="100" y="5949"/>
                    <a:pt x="226" y="5949"/>
                  </a:cubicBezTo>
                  <a:lnTo>
                    <a:pt x="16206" y="5962"/>
                  </a:lnTo>
                  <a:cubicBezTo>
                    <a:pt x="16332" y="5956"/>
                    <a:pt x="16432" y="5856"/>
                    <a:pt x="16432" y="5730"/>
                  </a:cubicBezTo>
                  <a:lnTo>
                    <a:pt x="1643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254300" y="1784100"/>
              <a:ext cx="410800" cy="149075"/>
            </a:xfrm>
            <a:custGeom>
              <a:rect b="b" l="l" r="r" t="t"/>
              <a:pathLst>
                <a:path extrusionOk="0" h="5963" w="16432">
                  <a:moveTo>
                    <a:pt x="0" y="0"/>
                  </a:moveTo>
                  <a:lnTo>
                    <a:pt x="0" y="5723"/>
                  </a:lnTo>
                  <a:cubicBezTo>
                    <a:pt x="0" y="5849"/>
                    <a:pt x="100" y="5949"/>
                    <a:pt x="226" y="5949"/>
                  </a:cubicBezTo>
                  <a:lnTo>
                    <a:pt x="16206" y="5962"/>
                  </a:lnTo>
                  <a:cubicBezTo>
                    <a:pt x="16332" y="5956"/>
                    <a:pt x="16432" y="5856"/>
                    <a:pt x="16432" y="5730"/>
                  </a:cubicBezTo>
                  <a:lnTo>
                    <a:pt x="1643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3254300" y="1784100"/>
              <a:ext cx="410975" cy="30075"/>
            </a:xfrm>
            <a:custGeom>
              <a:rect b="b" l="l" r="r" t="t"/>
              <a:pathLst>
                <a:path extrusionOk="0" h="1203" w="16439">
                  <a:moveTo>
                    <a:pt x="0" y="0"/>
                  </a:moveTo>
                  <a:lnTo>
                    <a:pt x="0" y="1202"/>
                  </a:lnTo>
                  <a:lnTo>
                    <a:pt x="16439" y="1202"/>
                  </a:lnTo>
                  <a:lnTo>
                    <a:pt x="16439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381100" y="1784100"/>
              <a:ext cx="31400" cy="148900"/>
            </a:xfrm>
            <a:custGeom>
              <a:rect b="b" l="l" r="r" t="t"/>
              <a:pathLst>
                <a:path extrusionOk="0" h="5956" w="1256">
                  <a:moveTo>
                    <a:pt x="0" y="0"/>
                  </a:moveTo>
                  <a:lnTo>
                    <a:pt x="0" y="5956"/>
                  </a:lnTo>
                  <a:lnTo>
                    <a:pt x="1255" y="5956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381100" y="1784100"/>
              <a:ext cx="31400" cy="30075"/>
            </a:xfrm>
            <a:custGeom>
              <a:rect b="b" l="l" r="r" t="t"/>
              <a:pathLst>
                <a:path extrusionOk="0" h="1203" w="1256">
                  <a:moveTo>
                    <a:pt x="0" y="0"/>
                  </a:moveTo>
                  <a:lnTo>
                    <a:pt x="0" y="1202"/>
                  </a:lnTo>
                  <a:lnTo>
                    <a:pt x="1255" y="1202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3444000" y="1784100"/>
              <a:ext cx="31400" cy="148900"/>
            </a:xfrm>
            <a:custGeom>
              <a:rect b="b" l="l" r="r" t="t"/>
              <a:pathLst>
                <a:path extrusionOk="0" h="5956" w="1256">
                  <a:moveTo>
                    <a:pt x="1" y="0"/>
                  </a:moveTo>
                  <a:lnTo>
                    <a:pt x="1" y="5956"/>
                  </a:lnTo>
                  <a:lnTo>
                    <a:pt x="1255" y="5956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444175" y="1784100"/>
              <a:ext cx="31225" cy="30075"/>
            </a:xfrm>
            <a:custGeom>
              <a:rect b="b" l="l" r="r" t="t"/>
              <a:pathLst>
                <a:path extrusionOk="0" h="1203" w="1249">
                  <a:moveTo>
                    <a:pt x="0" y="0"/>
                  </a:moveTo>
                  <a:lnTo>
                    <a:pt x="0" y="1202"/>
                  </a:lnTo>
                  <a:lnTo>
                    <a:pt x="1248" y="1202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3505575" y="1784100"/>
              <a:ext cx="31225" cy="148900"/>
            </a:xfrm>
            <a:custGeom>
              <a:rect b="b" l="l" r="r" t="t"/>
              <a:pathLst>
                <a:path extrusionOk="0" h="5956" w="1249">
                  <a:moveTo>
                    <a:pt x="1" y="0"/>
                  </a:moveTo>
                  <a:lnTo>
                    <a:pt x="1" y="5956"/>
                  </a:lnTo>
                  <a:lnTo>
                    <a:pt x="1249" y="59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3505575" y="1784100"/>
              <a:ext cx="31400" cy="30225"/>
            </a:xfrm>
            <a:custGeom>
              <a:rect b="b" l="l" r="r" t="t"/>
              <a:pathLst>
                <a:path extrusionOk="0" h="1209" w="1256">
                  <a:moveTo>
                    <a:pt x="1" y="0"/>
                  </a:moveTo>
                  <a:lnTo>
                    <a:pt x="1" y="1209"/>
                  </a:lnTo>
                  <a:lnTo>
                    <a:pt x="1256" y="1209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3568975" y="1784100"/>
              <a:ext cx="31400" cy="148900"/>
            </a:xfrm>
            <a:custGeom>
              <a:rect b="b" l="l" r="r" t="t"/>
              <a:pathLst>
                <a:path extrusionOk="0" h="5956" w="1256">
                  <a:moveTo>
                    <a:pt x="1" y="0"/>
                  </a:moveTo>
                  <a:lnTo>
                    <a:pt x="1" y="5956"/>
                  </a:lnTo>
                  <a:lnTo>
                    <a:pt x="1256" y="5956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3568975" y="1784100"/>
              <a:ext cx="31400" cy="30225"/>
            </a:xfrm>
            <a:custGeom>
              <a:rect b="b" l="l" r="r" t="t"/>
              <a:pathLst>
                <a:path extrusionOk="0" h="1209" w="1256">
                  <a:moveTo>
                    <a:pt x="1" y="0"/>
                  </a:moveTo>
                  <a:lnTo>
                    <a:pt x="1" y="1209"/>
                  </a:lnTo>
                  <a:lnTo>
                    <a:pt x="1256" y="1209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3631225" y="1784275"/>
              <a:ext cx="34050" cy="148900"/>
            </a:xfrm>
            <a:custGeom>
              <a:rect b="b" l="l" r="r" t="t"/>
              <a:pathLst>
                <a:path extrusionOk="0" h="5956" w="1362">
                  <a:moveTo>
                    <a:pt x="1" y="0"/>
                  </a:moveTo>
                  <a:lnTo>
                    <a:pt x="1" y="5955"/>
                  </a:lnTo>
                  <a:lnTo>
                    <a:pt x="1129" y="5955"/>
                  </a:lnTo>
                  <a:cubicBezTo>
                    <a:pt x="1255" y="5955"/>
                    <a:pt x="1362" y="5849"/>
                    <a:pt x="1362" y="5723"/>
                  </a:cubicBezTo>
                  <a:lnTo>
                    <a:pt x="1362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3631225" y="1784275"/>
              <a:ext cx="34050" cy="30050"/>
            </a:xfrm>
            <a:custGeom>
              <a:rect b="b" l="l" r="r" t="t"/>
              <a:pathLst>
                <a:path extrusionOk="0" h="1202" w="1362">
                  <a:moveTo>
                    <a:pt x="1" y="0"/>
                  </a:moveTo>
                  <a:lnTo>
                    <a:pt x="1" y="1202"/>
                  </a:lnTo>
                  <a:lnTo>
                    <a:pt x="1362" y="1202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318850" y="1784100"/>
              <a:ext cx="30725" cy="148900"/>
            </a:xfrm>
            <a:custGeom>
              <a:rect b="b" l="l" r="r" t="t"/>
              <a:pathLst>
                <a:path extrusionOk="0" h="5956" w="1229">
                  <a:moveTo>
                    <a:pt x="1" y="0"/>
                  </a:moveTo>
                  <a:lnTo>
                    <a:pt x="1" y="5956"/>
                  </a:lnTo>
                  <a:lnTo>
                    <a:pt x="1229" y="5956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318850" y="1784100"/>
              <a:ext cx="30725" cy="30075"/>
            </a:xfrm>
            <a:custGeom>
              <a:rect b="b" l="l" r="r" t="t"/>
              <a:pathLst>
                <a:path extrusionOk="0" h="1203" w="1229">
                  <a:moveTo>
                    <a:pt x="1" y="0"/>
                  </a:moveTo>
                  <a:lnTo>
                    <a:pt x="1" y="1202"/>
                  </a:lnTo>
                  <a:lnTo>
                    <a:pt x="1229" y="1202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3254300" y="1784100"/>
              <a:ext cx="33550" cy="148900"/>
            </a:xfrm>
            <a:custGeom>
              <a:rect b="b" l="l" r="r" t="t"/>
              <a:pathLst>
                <a:path extrusionOk="0" h="5956" w="1342">
                  <a:moveTo>
                    <a:pt x="0" y="0"/>
                  </a:moveTo>
                  <a:lnTo>
                    <a:pt x="0" y="5717"/>
                  </a:lnTo>
                  <a:cubicBezTo>
                    <a:pt x="0" y="5843"/>
                    <a:pt x="100" y="5949"/>
                    <a:pt x="226" y="5956"/>
                  </a:cubicBezTo>
                  <a:lnTo>
                    <a:pt x="1341" y="5956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254300" y="1784100"/>
              <a:ext cx="33550" cy="30075"/>
            </a:xfrm>
            <a:custGeom>
              <a:rect b="b" l="l" r="r" t="t"/>
              <a:pathLst>
                <a:path extrusionOk="0" h="1203" w="1342">
                  <a:moveTo>
                    <a:pt x="0" y="0"/>
                  </a:moveTo>
                  <a:lnTo>
                    <a:pt x="0" y="1202"/>
                  </a:lnTo>
                  <a:lnTo>
                    <a:pt x="1341" y="1202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446000" y="1711725"/>
              <a:ext cx="13800" cy="13800"/>
            </a:xfrm>
            <a:custGeom>
              <a:rect b="b" l="l" r="r" t="t"/>
              <a:pathLst>
                <a:path extrusionOk="0" h="552" w="552">
                  <a:moveTo>
                    <a:pt x="279" y="1"/>
                  </a:moveTo>
                  <a:cubicBezTo>
                    <a:pt x="126" y="1"/>
                    <a:pt x="0" y="120"/>
                    <a:pt x="0" y="273"/>
                  </a:cubicBezTo>
                  <a:cubicBezTo>
                    <a:pt x="0" y="426"/>
                    <a:pt x="126" y="552"/>
                    <a:pt x="279" y="552"/>
                  </a:cubicBezTo>
                  <a:cubicBezTo>
                    <a:pt x="432" y="552"/>
                    <a:pt x="551" y="426"/>
                    <a:pt x="551" y="273"/>
                  </a:cubicBezTo>
                  <a:cubicBezTo>
                    <a:pt x="551" y="120"/>
                    <a:pt x="432" y="1"/>
                    <a:pt x="279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67075" y="1711725"/>
              <a:ext cx="13800" cy="13800"/>
            </a:xfrm>
            <a:custGeom>
              <a:rect b="b" l="l" r="r" t="t"/>
              <a:pathLst>
                <a:path extrusionOk="0" h="552" w="552">
                  <a:moveTo>
                    <a:pt x="279" y="1"/>
                  </a:moveTo>
                  <a:cubicBezTo>
                    <a:pt x="127" y="1"/>
                    <a:pt x="0" y="127"/>
                    <a:pt x="0" y="280"/>
                  </a:cubicBezTo>
                  <a:cubicBezTo>
                    <a:pt x="0" y="426"/>
                    <a:pt x="127" y="552"/>
                    <a:pt x="279" y="552"/>
                  </a:cubicBezTo>
                  <a:cubicBezTo>
                    <a:pt x="432" y="552"/>
                    <a:pt x="552" y="426"/>
                    <a:pt x="552" y="280"/>
                  </a:cubicBezTo>
                  <a:cubicBezTo>
                    <a:pt x="552" y="127"/>
                    <a:pt x="432" y="1"/>
                    <a:pt x="279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446000" y="1731975"/>
              <a:ext cx="13800" cy="13800"/>
            </a:xfrm>
            <a:custGeom>
              <a:rect b="b" l="l" r="r" t="t"/>
              <a:pathLst>
                <a:path extrusionOk="0" h="552" w="552">
                  <a:moveTo>
                    <a:pt x="279" y="1"/>
                  </a:moveTo>
                  <a:cubicBezTo>
                    <a:pt x="126" y="1"/>
                    <a:pt x="0" y="127"/>
                    <a:pt x="0" y="280"/>
                  </a:cubicBezTo>
                  <a:cubicBezTo>
                    <a:pt x="0" y="432"/>
                    <a:pt x="126" y="552"/>
                    <a:pt x="279" y="552"/>
                  </a:cubicBezTo>
                  <a:cubicBezTo>
                    <a:pt x="432" y="552"/>
                    <a:pt x="551" y="432"/>
                    <a:pt x="551" y="280"/>
                  </a:cubicBezTo>
                  <a:cubicBezTo>
                    <a:pt x="551" y="127"/>
                    <a:pt x="432" y="1"/>
                    <a:pt x="279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467075" y="1731975"/>
              <a:ext cx="13800" cy="13800"/>
            </a:xfrm>
            <a:custGeom>
              <a:rect b="b" l="l" r="r" t="t"/>
              <a:pathLst>
                <a:path extrusionOk="0" h="552" w="552">
                  <a:moveTo>
                    <a:pt x="279" y="1"/>
                  </a:moveTo>
                  <a:cubicBezTo>
                    <a:pt x="127" y="1"/>
                    <a:pt x="0" y="127"/>
                    <a:pt x="0" y="280"/>
                  </a:cubicBezTo>
                  <a:cubicBezTo>
                    <a:pt x="0" y="432"/>
                    <a:pt x="127" y="552"/>
                    <a:pt x="279" y="552"/>
                  </a:cubicBezTo>
                  <a:cubicBezTo>
                    <a:pt x="432" y="552"/>
                    <a:pt x="552" y="432"/>
                    <a:pt x="552" y="280"/>
                  </a:cubicBezTo>
                  <a:cubicBezTo>
                    <a:pt x="552" y="127"/>
                    <a:pt x="432" y="1"/>
                    <a:pt x="279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496950" y="1711725"/>
              <a:ext cx="26250" cy="13800"/>
            </a:xfrm>
            <a:custGeom>
              <a:rect b="b" l="l" r="r" t="t"/>
              <a:pathLst>
                <a:path extrusionOk="0" h="552" w="1050">
                  <a:moveTo>
                    <a:pt x="366" y="1"/>
                  </a:moveTo>
                  <a:cubicBezTo>
                    <a:pt x="1" y="1"/>
                    <a:pt x="1" y="552"/>
                    <a:pt x="366" y="552"/>
                  </a:cubicBezTo>
                  <a:lnTo>
                    <a:pt x="698" y="552"/>
                  </a:lnTo>
                  <a:cubicBezTo>
                    <a:pt x="1050" y="532"/>
                    <a:pt x="1050" y="21"/>
                    <a:pt x="698" y="1"/>
                  </a:cubicBezTo>
                  <a:close/>
                </a:path>
              </a:pathLst>
            </a:custGeom>
            <a:solidFill>
              <a:srgbClr val="992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496775" y="1731975"/>
              <a:ext cx="26750" cy="13800"/>
            </a:xfrm>
            <a:custGeom>
              <a:rect b="b" l="l" r="r" t="t"/>
              <a:pathLst>
                <a:path extrusionOk="0" h="552" w="1070">
                  <a:moveTo>
                    <a:pt x="373" y="1"/>
                  </a:moveTo>
                  <a:cubicBezTo>
                    <a:pt x="1" y="1"/>
                    <a:pt x="1" y="552"/>
                    <a:pt x="373" y="552"/>
                  </a:cubicBezTo>
                  <a:lnTo>
                    <a:pt x="705" y="552"/>
                  </a:lnTo>
                  <a:cubicBezTo>
                    <a:pt x="1070" y="552"/>
                    <a:pt x="1070" y="1"/>
                    <a:pt x="705" y="1"/>
                  </a:cubicBezTo>
                  <a:close/>
                </a:path>
              </a:pathLst>
            </a:custGeom>
            <a:solidFill>
              <a:srgbClr val="CFD4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3585075" y="1704250"/>
              <a:ext cx="33400" cy="32225"/>
            </a:xfrm>
            <a:custGeom>
              <a:rect b="b" l="l" r="r" t="t"/>
              <a:pathLst>
                <a:path extrusionOk="0" h="1289" w="1336">
                  <a:moveTo>
                    <a:pt x="1037" y="1"/>
                  </a:moveTo>
                  <a:cubicBezTo>
                    <a:pt x="967" y="1"/>
                    <a:pt x="897" y="28"/>
                    <a:pt x="844" y="81"/>
                  </a:cubicBezTo>
                  <a:lnTo>
                    <a:pt x="107" y="818"/>
                  </a:lnTo>
                  <a:cubicBezTo>
                    <a:pt x="1" y="924"/>
                    <a:pt x="1" y="1103"/>
                    <a:pt x="107" y="1209"/>
                  </a:cubicBezTo>
                  <a:cubicBezTo>
                    <a:pt x="160" y="1262"/>
                    <a:pt x="233" y="1289"/>
                    <a:pt x="306" y="1289"/>
                  </a:cubicBezTo>
                  <a:cubicBezTo>
                    <a:pt x="379" y="1289"/>
                    <a:pt x="446" y="1262"/>
                    <a:pt x="499" y="1209"/>
                  </a:cubicBezTo>
                  <a:lnTo>
                    <a:pt x="1229" y="472"/>
                  </a:lnTo>
                  <a:cubicBezTo>
                    <a:pt x="1335" y="366"/>
                    <a:pt x="1335" y="187"/>
                    <a:pt x="1229" y="81"/>
                  </a:cubicBezTo>
                  <a:cubicBezTo>
                    <a:pt x="1176" y="28"/>
                    <a:pt x="1106" y="1"/>
                    <a:pt x="1037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3594225" y="1712900"/>
              <a:ext cx="49475" cy="48475"/>
            </a:xfrm>
            <a:custGeom>
              <a:rect b="b" l="l" r="r" t="t"/>
              <a:pathLst>
                <a:path extrusionOk="0" h="1939" w="1979">
                  <a:moveTo>
                    <a:pt x="1676" y="0"/>
                  </a:moveTo>
                  <a:cubicBezTo>
                    <a:pt x="1605" y="0"/>
                    <a:pt x="1534" y="27"/>
                    <a:pt x="1481" y="80"/>
                  </a:cubicBezTo>
                  <a:lnTo>
                    <a:pt x="106" y="1461"/>
                  </a:lnTo>
                  <a:cubicBezTo>
                    <a:pt x="0" y="1574"/>
                    <a:pt x="0" y="1746"/>
                    <a:pt x="106" y="1853"/>
                  </a:cubicBezTo>
                  <a:cubicBezTo>
                    <a:pt x="159" y="1906"/>
                    <a:pt x="226" y="1939"/>
                    <a:pt x="299" y="1939"/>
                  </a:cubicBezTo>
                  <a:cubicBezTo>
                    <a:pt x="372" y="1939"/>
                    <a:pt x="445" y="1906"/>
                    <a:pt x="498" y="1853"/>
                  </a:cubicBezTo>
                  <a:lnTo>
                    <a:pt x="1872" y="472"/>
                  </a:lnTo>
                  <a:cubicBezTo>
                    <a:pt x="1979" y="365"/>
                    <a:pt x="1979" y="186"/>
                    <a:pt x="1872" y="80"/>
                  </a:cubicBezTo>
                  <a:cubicBezTo>
                    <a:pt x="1819" y="27"/>
                    <a:pt x="1748" y="0"/>
                    <a:pt x="1676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3617625" y="1737675"/>
              <a:ext cx="35200" cy="32350"/>
            </a:xfrm>
            <a:custGeom>
              <a:rect b="b" l="l" r="r" t="t"/>
              <a:pathLst>
                <a:path extrusionOk="0" h="1294" w="1408">
                  <a:moveTo>
                    <a:pt x="1102" y="0"/>
                  </a:moveTo>
                  <a:cubicBezTo>
                    <a:pt x="1033" y="0"/>
                    <a:pt x="963" y="28"/>
                    <a:pt x="910" y="85"/>
                  </a:cubicBezTo>
                  <a:lnTo>
                    <a:pt x="173" y="822"/>
                  </a:lnTo>
                  <a:cubicBezTo>
                    <a:pt x="0" y="994"/>
                    <a:pt x="126" y="1293"/>
                    <a:pt x="372" y="1293"/>
                  </a:cubicBezTo>
                  <a:cubicBezTo>
                    <a:pt x="445" y="1293"/>
                    <a:pt x="511" y="1260"/>
                    <a:pt x="565" y="1213"/>
                  </a:cubicBezTo>
                  <a:lnTo>
                    <a:pt x="1295" y="476"/>
                  </a:lnTo>
                  <a:cubicBezTo>
                    <a:pt x="1408" y="364"/>
                    <a:pt x="1408" y="191"/>
                    <a:pt x="1295" y="85"/>
                  </a:cubicBezTo>
                  <a:cubicBezTo>
                    <a:pt x="1242" y="28"/>
                    <a:pt x="1172" y="0"/>
                    <a:pt x="1102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3269150" y="1708500"/>
              <a:ext cx="14300" cy="63175"/>
            </a:xfrm>
            <a:custGeom>
              <a:rect b="b" l="l" r="r" t="t"/>
              <a:pathLst>
                <a:path extrusionOk="0" h="2527" w="572">
                  <a:moveTo>
                    <a:pt x="286" y="0"/>
                  </a:moveTo>
                  <a:cubicBezTo>
                    <a:pt x="143" y="0"/>
                    <a:pt x="0" y="97"/>
                    <a:pt x="10" y="289"/>
                  </a:cubicBezTo>
                  <a:lnTo>
                    <a:pt x="10" y="2248"/>
                  </a:lnTo>
                  <a:cubicBezTo>
                    <a:pt x="10" y="2400"/>
                    <a:pt x="136" y="2520"/>
                    <a:pt x="289" y="2526"/>
                  </a:cubicBezTo>
                  <a:cubicBezTo>
                    <a:pt x="435" y="2520"/>
                    <a:pt x="561" y="2400"/>
                    <a:pt x="561" y="2248"/>
                  </a:cubicBezTo>
                  <a:lnTo>
                    <a:pt x="561" y="289"/>
                  </a:lnTo>
                  <a:cubicBezTo>
                    <a:pt x="571" y="97"/>
                    <a:pt x="428" y="0"/>
                    <a:pt x="286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3261100" y="1723525"/>
              <a:ext cx="30400" cy="22425"/>
            </a:xfrm>
            <a:custGeom>
              <a:rect b="b" l="l" r="r" t="t"/>
              <a:pathLst>
                <a:path extrusionOk="0" h="897" w="1216">
                  <a:moveTo>
                    <a:pt x="332" y="0"/>
                  </a:moveTo>
                  <a:cubicBezTo>
                    <a:pt x="153" y="0"/>
                    <a:pt x="0" y="146"/>
                    <a:pt x="0" y="332"/>
                  </a:cubicBezTo>
                  <a:lnTo>
                    <a:pt x="0" y="564"/>
                  </a:lnTo>
                  <a:cubicBezTo>
                    <a:pt x="0" y="750"/>
                    <a:pt x="153" y="896"/>
                    <a:pt x="332" y="896"/>
                  </a:cubicBezTo>
                  <a:lnTo>
                    <a:pt x="883" y="896"/>
                  </a:lnTo>
                  <a:cubicBezTo>
                    <a:pt x="1069" y="896"/>
                    <a:pt x="1215" y="750"/>
                    <a:pt x="1215" y="564"/>
                  </a:cubicBezTo>
                  <a:lnTo>
                    <a:pt x="1215" y="332"/>
                  </a:lnTo>
                  <a:cubicBezTo>
                    <a:pt x="1215" y="146"/>
                    <a:pt x="1069" y="0"/>
                    <a:pt x="883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3304925" y="1708500"/>
              <a:ext cx="14275" cy="63175"/>
            </a:xfrm>
            <a:custGeom>
              <a:rect b="b" l="l" r="r" t="t"/>
              <a:pathLst>
                <a:path extrusionOk="0" h="2527" w="571">
                  <a:moveTo>
                    <a:pt x="285" y="0"/>
                  </a:moveTo>
                  <a:cubicBezTo>
                    <a:pt x="143" y="0"/>
                    <a:pt x="0" y="97"/>
                    <a:pt x="13" y="289"/>
                  </a:cubicBezTo>
                  <a:lnTo>
                    <a:pt x="13" y="2248"/>
                  </a:lnTo>
                  <a:cubicBezTo>
                    <a:pt x="7" y="2400"/>
                    <a:pt x="133" y="2520"/>
                    <a:pt x="285" y="2526"/>
                  </a:cubicBezTo>
                  <a:cubicBezTo>
                    <a:pt x="438" y="2520"/>
                    <a:pt x="558" y="2400"/>
                    <a:pt x="558" y="2248"/>
                  </a:cubicBezTo>
                  <a:lnTo>
                    <a:pt x="558" y="289"/>
                  </a:lnTo>
                  <a:cubicBezTo>
                    <a:pt x="571" y="97"/>
                    <a:pt x="428" y="0"/>
                    <a:pt x="285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3296950" y="1737625"/>
              <a:ext cx="30400" cy="22425"/>
            </a:xfrm>
            <a:custGeom>
              <a:rect b="b" l="l" r="r" t="t"/>
              <a:pathLst>
                <a:path extrusionOk="0" h="897" w="1216">
                  <a:moveTo>
                    <a:pt x="332" y="0"/>
                  </a:moveTo>
                  <a:cubicBezTo>
                    <a:pt x="146" y="0"/>
                    <a:pt x="0" y="147"/>
                    <a:pt x="0" y="332"/>
                  </a:cubicBezTo>
                  <a:lnTo>
                    <a:pt x="0" y="565"/>
                  </a:lnTo>
                  <a:cubicBezTo>
                    <a:pt x="0" y="751"/>
                    <a:pt x="146" y="897"/>
                    <a:pt x="332" y="897"/>
                  </a:cubicBezTo>
                  <a:lnTo>
                    <a:pt x="877" y="897"/>
                  </a:lnTo>
                  <a:cubicBezTo>
                    <a:pt x="1063" y="897"/>
                    <a:pt x="1215" y="751"/>
                    <a:pt x="1215" y="565"/>
                  </a:cubicBezTo>
                  <a:lnTo>
                    <a:pt x="1215" y="332"/>
                  </a:lnTo>
                  <a:cubicBezTo>
                    <a:pt x="1215" y="147"/>
                    <a:pt x="1063" y="0"/>
                    <a:pt x="883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340675" y="1708525"/>
              <a:ext cx="14300" cy="63150"/>
            </a:xfrm>
            <a:custGeom>
              <a:rect b="b" l="l" r="r" t="t"/>
              <a:pathLst>
                <a:path extrusionOk="0" h="2526" w="572">
                  <a:moveTo>
                    <a:pt x="286" y="1"/>
                  </a:moveTo>
                  <a:cubicBezTo>
                    <a:pt x="143" y="1"/>
                    <a:pt x="1" y="99"/>
                    <a:pt x="11" y="295"/>
                  </a:cubicBezTo>
                  <a:lnTo>
                    <a:pt x="11" y="2247"/>
                  </a:lnTo>
                  <a:cubicBezTo>
                    <a:pt x="11" y="2399"/>
                    <a:pt x="137" y="2525"/>
                    <a:pt x="290" y="2525"/>
                  </a:cubicBezTo>
                  <a:cubicBezTo>
                    <a:pt x="436" y="2525"/>
                    <a:pt x="562" y="2399"/>
                    <a:pt x="562" y="2247"/>
                  </a:cubicBezTo>
                  <a:lnTo>
                    <a:pt x="562" y="295"/>
                  </a:lnTo>
                  <a:cubicBezTo>
                    <a:pt x="572" y="99"/>
                    <a:pt x="429" y="1"/>
                    <a:pt x="286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332625" y="1723850"/>
              <a:ext cx="30400" cy="22425"/>
            </a:xfrm>
            <a:custGeom>
              <a:rect b="b" l="l" r="r" t="t"/>
              <a:pathLst>
                <a:path extrusionOk="0" h="897" w="1216">
                  <a:moveTo>
                    <a:pt x="333" y="0"/>
                  </a:moveTo>
                  <a:cubicBezTo>
                    <a:pt x="153" y="0"/>
                    <a:pt x="1" y="146"/>
                    <a:pt x="1" y="332"/>
                  </a:cubicBezTo>
                  <a:lnTo>
                    <a:pt x="1" y="565"/>
                  </a:lnTo>
                  <a:cubicBezTo>
                    <a:pt x="1" y="751"/>
                    <a:pt x="153" y="897"/>
                    <a:pt x="333" y="897"/>
                  </a:cubicBezTo>
                  <a:lnTo>
                    <a:pt x="884" y="897"/>
                  </a:lnTo>
                  <a:cubicBezTo>
                    <a:pt x="1070" y="897"/>
                    <a:pt x="1216" y="751"/>
                    <a:pt x="1216" y="565"/>
                  </a:cubicBezTo>
                  <a:lnTo>
                    <a:pt x="1216" y="332"/>
                  </a:lnTo>
                  <a:cubicBezTo>
                    <a:pt x="1216" y="146"/>
                    <a:pt x="1070" y="0"/>
                    <a:pt x="884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280600" y="1784100"/>
              <a:ext cx="14300" cy="78250"/>
            </a:xfrm>
            <a:custGeom>
              <a:rect b="b" l="l" r="r" t="t"/>
              <a:pathLst>
                <a:path extrusionOk="0" h="3130" w="572">
                  <a:moveTo>
                    <a:pt x="10" y="0"/>
                  </a:moveTo>
                  <a:lnTo>
                    <a:pt x="10" y="2835"/>
                  </a:lnTo>
                  <a:cubicBezTo>
                    <a:pt x="0" y="3031"/>
                    <a:pt x="143" y="3129"/>
                    <a:pt x="286" y="3129"/>
                  </a:cubicBezTo>
                  <a:cubicBezTo>
                    <a:pt x="429" y="3129"/>
                    <a:pt x="571" y="3031"/>
                    <a:pt x="561" y="2835"/>
                  </a:cubicBezTo>
                  <a:lnTo>
                    <a:pt x="561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311800" y="1784100"/>
              <a:ext cx="14300" cy="78250"/>
            </a:xfrm>
            <a:custGeom>
              <a:rect b="b" l="l" r="r" t="t"/>
              <a:pathLst>
                <a:path extrusionOk="0" h="3130" w="572">
                  <a:moveTo>
                    <a:pt x="10" y="0"/>
                  </a:moveTo>
                  <a:lnTo>
                    <a:pt x="10" y="2835"/>
                  </a:lnTo>
                  <a:cubicBezTo>
                    <a:pt x="1" y="3031"/>
                    <a:pt x="143" y="3129"/>
                    <a:pt x="286" y="3129"/>
                  </a:cubicBezTo>
                  <a:cubicBezTo>
                    <a:pt x="429" y="3129"/>
                    <a:pt x="571" y="3031"/>
                    <a:pt x="562" y="2835"/>
                  </a:cubicBezTo>
                  <a:lnTo>
                    <a:pt x="56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374200" y="1784100"/>
              <a:ext cx="14300" cy="78275"/>
            </a:xfrm>
            <a:custGeom>
              <a:rect b="b" l="l" r="r" t="t"/>
              <a:pathLst>
                <a:path extrusionOk="0" h="3131" w="572">
                  <a:moveTo>
                    <a:pt x="11" y="0"/>
                  </a:moveTo>
                  <a:lnTo>
                    <a:pt x="11" y="2842"/>
                  </a:lnTo>
                  <a:cubicBezTo>
                    <a:pt x="1" y="3034"/>
                    <a:pt x="144" y="3131"/>
                    <a:pt x="286" y="3131"/>
                  </a:cubicBezTo>
                  <a:cubicBezTo>
                    <a:pt x="429" y="3131"/>
                    <a:pt x="572" y="3034"/>
                    <a:pt x="562" y="2842"/>
                  </a:cubicBezTo>
                  <a:lnTo>
                    <a:pt x="56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405325" y="1784100"/>
              <a:ext cx="14300" cy="78275"/>
            </a:xfrm>
            <a:custGeom>
              <a:rect b="b" l="l" r="r" t="t"/>
              <a:pathLst>
                <a:path extrusionOk="0" h="3131" w="572">
                  <a:moveTo>
                    <a:pt x="14" y="0"/>
                  </a:moveTo>
                  <a:lnTo>
                    <a:pt x="14" y="2842"/>
                  </a:lnTo>
                  <a:cubicBezTo>
                    <a:pt x="1" y="3034"/>
                    <a:pt x="143" y="3131"/>
                    <a:pt x="286" y="3131"/>
                  </a:cubicBezTo>
                  <a:cubicBezTo>
                    <a:pt x="429" y="3131"/>
                    <a:pt x="572" y="3034"/>
                    <a:pt x="558" y="2842"/>
                  </a:cubicBezTo>
                  <a:lnTo>
                    <a:pt x="558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436450" y="1784100"/>
              <a:ext cx="14300" cy="78275"/>
            </a:xfrm>
            <a:custGeom>
              <a:rect b="b" l="l" r="r" t="t"/>
              <a:pathLst>
                <a:path extrusionOk="0" h="3131" w="572">
                  <a:moveTo>
                    <a:pt x="11" y="0"/>
                  </a:moveTo>
                  <a:lnTo>
                    <a:pt x="11" y="2842"/>
                  </a:lnTo>
                  <a:cubicBezTo>
                    <a:pt x="1" y="3034"/>
                    <a:pt x="143" y="3131"/>
                    <a:pt x="286" y="3131"/>
                  </a:cubicBezTo>
                  <a:cubicBezTo>
                    <a:pt x="429" y="3131"/>
                    <a:pt x="572" y="3034"/>
                    <a:pt x="562" y="2842"/>
                  </a:cubicBezTo>
                  <a:lnTo>
                    <a:pt x="56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3498850" y="1784100"/>
              <a:ext cx="14300" cy="78275"/>
            </a:xfrm>
            <a:custGeom>
              <a:rect b="b" l="l" r="r" t="t"/>
              <a:pathLst>
                <a:path extrusionOk="0" h="3131" w="572">
                  <a:moveTo>
                    <a:pt x="11" y="0"/>
                  </a:moveTo>
                  <a:lnTo>
                    <a:pt x="11" y="2842"/>
                  </a:lnTo>
                  <a:cubicBezTo>
                    <a:pt x="1" y="3034"/>
                    <a:pt x="144" y="3131"/>
                    <a:pt x="286" y="3131"/>
                  </a:cubicBezTo>
                  <a:cubicBezTo>
                    <a:pt x="429" y="3131"/>
                    <a:pt x="572" y="3034"/>
                    <a:pt x="562" y="2842"/>
                  </a:cubicBezTo>
                  <a:lnTo>
                    <a:pt x="56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530075" y="1784100"/>
              <a:ext cx="14275" cy="78275"/>
            </a:xfrm>
            <a:custGeom>
              <a:rect b="b" l="l" r="r" t="t"/>
              <a:pathLst>
                <a:path extrusionOk="0" h="3131" w="571">
                  <a:moveTo>
                    <a:pt x="10" y="0"/>
                  </a:moveTo>
                  <a:lnTo>
                    <a:pt x="10" y="2842"/>
                  </a:lnTo>
                  <a:cubicBezTo>
                    <a:pt x="0" y="3034"/>
                    <a:pt x="143" y="3131"/>
                    <a:pt x="286" y="3131"/>
                  </a:cubicBezTo>
                  <a:cubicBezTo>
                    <a:pt x="428" y="3131"/>
                    <a:pt x="571" y="3034"/>
                    <a:pt x="561" y="2842"/>
                  </a:cubicBezTo>
                  <a:lnTo>
                    <a:pt x="561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3592475" y="1784100"/>
              <a:ext cx="14300" cy="78275"/>
            </a:xfrm>
            <a:custGeom>
              <a:rect b="b" l="l" r="r" t="t"/>
              <a:pathLst>
                <a:path extrusionOk="0" h="3131" w="572">
                  <a:moveTo>
                    <a:pt x="10" y="0"/>
                  </a:moveTo>
                  <a:lnTo>
                    <a:pt x="10" y="2842"/>
                  </a:lnTo>
                  <a:cubicBezTo>
                    <a:pt x="0" y="3034"/>
                    <a:pt x="143" y="3131"/>
                    <a:pt x="286" y="3131"/>
                  </a:cubicBezTo>
                  <a:cubicBezTo>
                    <a:pt x="429" y="3131"/>
                    <a:pt x="571" y="3034"/>
                    <a:pt x="561" y="2842"/>
                  </a:cubicBezTo>
                  <a:lnTo>
                    <a:pt x="561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623600" y="1784100"/>
              <a:ext cx="14375" cy="78275"/>
            </a:xfrm>
            <a:custGeom>
              <a:rect b="b" l="l" r="r" t="t"/>
              <a:pathLst>
                <a:path extrusionOk="0" h="3131" w="575">
                  <a:moveTo>
                    <a:pt x="13" y="0"/>
                  </a:moveTo>
                  <a:lnTo>
                    <a:pt x="13" y="2842"/>
                  </a:lnTo>
                  <a:cubicBezTo>
                    <a:pt x="0" y="3034"/>
                    <a:pt x="143" y="3131"/>
                    <a:pt x="287" y="3131"/>
                  </a:cubicBezTo>
                  <a:cubicBezTo>
                    <a:pt x="430" y="3131"/>
                    <a:pt x="575" y="3034"/>
                    <a:pt x="565" y="2842"/>
                  </a:cubicBezTo>
                  <a:lnTo>
                    <a:pt x="565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27"/>
          <p:cNvGrpSpPr/>
          <p:nvPr/>
        </p:nvGrpSpPr>
        <p:grpSpPr>
          <a:xfrm>
            <a:off x="6154399" y="425478"/>
            <a:ext cx="4990355" cy="4460176"/>
            <a:chOff x="2035450" y="1672425"/>
            <a:chExt cx="820175" cy="756950"/>
          </a:xfrm>
        </p:grpSpPr>
        <p:sp>
          <p:nvSpPr>
            <p:cNvPr id="722" name="Google Shape;722;p27"/>
            <p:cNvSpPr/>
            <p:nvPr/>
          </p:nvSpPr>
          <p:spPr>
            <a:xfrm>
              <a:off x="2068026" y="1672500"/>
              <a:ext cx="755403" cy="751425"/>
            </a:xfrm>
            <a:custGeom>
              <a:rect b="b" l="l" r="r" t="t"/>
              <a:pathLst>
                <a:path extrusionOk="0" h="30057" w="30201">
                  <a:moveTo>
                    <a:pt x="15102" y="13989"/>
                  </a:moveTo>
                  <a:cubicBezTo>
                    <a:pt x="15236" y="13989"/>
                    <a:pt x="15371" y="14015"/>
                    <a:pt x="15500" y="14068"/>
                  </a:cubicBezTo>
                  <a:cubicBezTo>
                    <a:pt x="15889" y="14226"/>
                    <a:pt x="16141" y="14607"/>
                    <a:pt x="16143" y="15026"/>
                  </a:cubicBezTo>
                  <a:cubicBezTo>
                    <a:pt x="16143" y="15600"/>
                    <a:pt x="15678" y="16068"/>
                    <a:pt x="15102" y="16068"/>
                  </a:cubicBezTo>
                  <a:cubicBezTo>
                    <a:pt x="14682" y="16066"/>
                    <a:pt x="14304" y="15813"/>
                    <a:pt x="14143" y="15424"/>
                  </a:cubicBezTo>
                  <a:cubicBezTo>
                    <a:pt x="13983" y="15037"/>
                    <a:pt x="14071" y="14589"/>
                    <a:pt x="14368" y="14292"/>
                  </a:cubicBezTo>
                  <a:cubicBezTo>
                    <a:pt x="14566" y="14094"/>
                    <a:pt x="14832" y="13989"/>
                    <a:pt x="15102" y="13989"/>
                  </a:cubicBezTo>
                  <a:close/>
                  <a:moveTo>
                    <a:pt x="15100" y="0"/>
                  </a:moveTo>
                  <a:cubicBezTo>
                    <a:pt x="15095" y="0"/>
                    <a:pt x="15090" y="0"/>
                    <a:pt x="15084" y="0"/>
                  </a:cubicBezTo>
                  <a:cubicBezTo>
                    <a:pt x="6748" y="9"/>
                    <a:pt x="1" y="6745"/>
                    <a:pt x="10" y="15044"/>
                  </a:cubicBezTo>
                  <a:cubicBezTo>
                    <a:pt x="16" y="23337"/>
                    <a:pt x="6774" y="30057"/>
                    <a:pt x="15101" y="30057"/>
                  </a:cubicBezTo>
                  <a:cubicBezTo>
                    <a:pt x="15106" y="30057"/>
                    <a:pt x="15112" y="30057"/>
                    <a:pt x="15117" y="30057"/>
                  </a:cubicBezTo>
                  <a:cubicBezTo>
                    <a:pt x="23451" y="30046"/>
                    <a:pt x="30200" y="23310"/>
                    <a:pt x="30192" y="15009"/>
                  </a:cubicBezTo>
                  <a:cubicBezTo>
                    <a:pt x="30183" y="6715"/>
                    <a:pt x="23427" y="0"/>
                    <a:pt x="15100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2035450" y="1672425"/>
              <a:ext cx="820175" cy="756950"/>
            </a:xfrm>
            <a:custGeom>
              <a:rect b="b" l="l" r="r" t="t"/>
              <a:pathLst>
                <a:path extrusionOk="0" h="30278" w="32807">
                  <a:moveTo>
                    <a:pt x="16354" y="1"/>
                  </a:moveTo>
                  <a:cubicBezTo>
                    <a:pt x="12361" y="1"/>
                    <a:pt x="8531" y="1578"/>
                    <a:pt x="5697" y="4392"/>
                  </a:cubicBezTo>
                  <a:cubicBezTo>
                    <a:pt x="4295" y="5783"/>
                    <a:pt x="3157" y="7445"/>
                    <a:pt x="2387" y="9267"/>
                  </a:cubicBezTo>
                  <a:cubicBezTo>
                    <a:pt x="1" y="14922"/>
                    <a:pt x="1275" y="21458"/>
                    <a:pt x="5607" y="25805"/>
                  </a:cubicBezTo>
                  <a:cubicBezTo>
                    <a:pt x="8471" y="28669"/>
                    <a:pt x="12355" y="30278"/>
                    <a:pt x="16404" y="30278"/>
                  </a:cubicBezTo>
                  <a:cubicBezTo>
                    <a:pt x="16409" y="30278"/>
                    <a:pt x="16415" y="30277"/>
                    <a:pt x="16420" y="30277"/>
                  </a:cubicBezTo>
                  <a:cubicBezTo>
                    <a:pt x="20475" y="30273"/>
                    <a:pt x="24363" y="28656"/>
                    <a:pt x="27224" y="25781"/>
                  </a:cubicBezTo>
                  <a:cubicBezTo>
                    <a:pt x="31547" y="21425"/>
                    <a:pt x="32807" y="14887"/>
                    <a:pt x="30407" y="9236"/>
                  </a:cubicBezTo>
                  <a:cubicBezTo>
                    <a:pt x="29633" y="7414"/>
                    <a:pt x="28492" y="5757"/>
                    <a:pt x="27086" y="4368"/>
                  </a:cubicBezTo>
                  <a:cubicBezTo>
                    <a:pt x="24255" y="1572"/>
                    <a:pt x="20437" y="3"/>
                    <a:pt x="16462" y="3"/>
                  </a:cubicBezTo>
                  <a:cubicBezTo>
                    <a:pt x="16437" y="3"/>
                    <a:pt x="16412" y="3"/>
                    <a:pt x="16387" y="3"/>
                  </a:cubicBezTo>
                  <a:cubicBezTo>
                    <a:pt x="20383" y="5"/>
                    <a:pt x="24213" y="1592"/>
                    <a:pt x="27040" y="4416"/>
                  </a:cubicBezTo>
                  <a:cubicBezTo>
                    <a:pt x="31308" y="8698"/>
                    <a:pt x="32563" y="15137"/>
                    <a:pt x="30211" y="20706"/>
                  </a:cubicBezTo>
                  <a:cubicBezTo>
                    <a:pt x="29453" y="22502"/>
                    <a:pt x="28330" y="24137"/>
                    <a:pt x="26950" y="25508"/>
                  </a:cubicBezTo>
                  <a:cubicBezTo>
                    <a:pt x="24149" y="28284"/>
                    <a:pt x="20368" y="29842"/>
                    <a:pt x="16426" y="29842"/>
                  </a:cubicBezTo>
                  <a:cubicBezTo>
                    <a:pt x="16423" y="29842"/>
                    <a:pt x="16421" y="29842"/>
                    <a:pt x="16418" y="29842"/>
                  </a:cubicBezTo>
                  <a:cubicBezTo>
                    <a:pt x="12473" y="29840"/>
                    <a:pt x="8688" y="28280"/>
                    <a:pt x="5891" y="25497"/>
                  </a:cubicBezTo>
                  <a:cubicBezTo>
                    <a:pt x="3091" y="22717"/>
                    <a:pt x="1506" y="18944"/>
                    <a:pt x="1477" y="14999"/>
                  </a:cubicBezTo>
                  <a:cubicBezTo>
                    <a:pt x="1451" y="11054"/>
                    <a:pt x="2983" y="7258"/>
                    <a:pt x="5743" y="4441"/>
                  </a:cubicBezTo>
                  <a:cubicBezTo>
                    <a:pt x="8563" y="1610"/>
                    <a:pt x="12392" y="14"/>
                    <a:pt x="16387" y="3"/>
                  </a:cubicBezTo>
                  <a:lnTo>
                    <a:pt x="16387" y="1"/>
                  </a:lnTo>
                  <a:cubicBezTo>
                    <a:pt x="16376" y="1"/>
                    <a:pt x="16365" y="1"/>
                    <a:pt x="16354" y="1"/>
                  </a:cubicBezTo>
                  <a:close/>
                </a:path>
              </a:pathLst>
            </a:custGeom>
            <a:solidFill>
              <a:srgbClr val="CFD4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2415825" y="2016575"/>
              <a:ext cx="59425" cy="57650"/>
            </a:xfrm>
            <a:custGeom>
              <a:rect b="b" l="l" r="r" t="t"/>
              <a:pathLst>
                <a:path extrusionOk="0" h="2306" w="2377">
                  <a:moveTo>
                    <a:pt x="1189" y="1"/>
                  </a:moveTo>
                  <a:cubicBezTo>
                    <a:pt x="867" y="1"/>
                    <a:pt x="545" y="132"/>
                    <a:pt x="313" y="395"/>
                  </a:cubicBezTo>
                  <a:cubicBezTo>
                    <a:pt x="102" y="633"/>
                    <a:pt x="1" y="949"/>
                    <a:pt x="34" y="1266"/>
                  </a:cubicBezTo>
                  <a:cubicBezTo>
                    <a:pt x="95" y="1857"/>
                    <a:pt x="594" y="2305"/>
                    <a:pt x="1190" y="2305"/>
                  </a:cubicBezTo>
                  <a:cubicBezTo>
                    <a:pt x="915" y="2303"/>
                    <a:pt x="653" y="2184"/>
                    <a:pt x="473" y="1978"/>
                  </a:cubicBezTo>
                  <a:cubicBezTo>
                    <a:pt x="304" y="1782"/>
                    <a:pt x="227" y="1523"/>
                    <a:pt x="258" y="1266"/>
                  </a:cubicBezTo>
                  <a:cubicBezTo>
                    <a:pt x="319" y="800"/>
                    <a:pt x="717" y="450"/>
                    <a:pt x="1188" y="450"/>
                  </a:cubicBezTo>
                  <a:cubicBezTo>
                    <a:pt x="1658" y="450"/>
                    <a:pt x="2056" y="797"/>
                    <a:pt x="2117" y="1263"/>
                  </a:cubicBezTo>
                  <a:cubicBezTo>
                    <a:pt x="2150" y="1521"/>
                    <a:pt x="2073" y="1780"/>
                    <a:pt x="1904" y="1975"/>
                  </a:cubicBezTo>
                  <a:cubicBezTo>
                    <a:pt x="1749" y="2155"/>
                    <a:pt x="1537" y="2267"/>
                    <a:pt x="1306" y="2297"/>
                  </a:cubicBezTo>
                  <a:lnTo>
                    <a:pt x="1306" y="2297"/>
                  </a:lnTo>
                  <a:cubicBezTo>
                    <a:pt x="1849" y="2243"/>
                    <a:pt x="2286" y="1816"/>
                    <a:pt x="2344" y="1263"/>
                  </a:cubicBezTo>
                  <a:cubicBezTo>
                    <a:pt x="2377" y="947"/>
                    <a:pt x="2273" y="630"/>
                    <a:pt x="2062" y="391"/>
                  </a:cubicBezTo>
                  <a:cubicBezTo>
                    <a:pt x="1830" y="131"/>
                    <a:pt x="1509" y="1"/>
                    <a:pt x="1189" y="1"/>
                  </a:cubicBezTo>
                  <a:close/>
                  <a:moveTo>
                    <a:pt x="1306" y="2297"/>
                  </a:moveTo>
                  <a:cubicBezTo>
                    <a:pt x="1267" y="2301"/>
                    <a:pt x="1229" y="2303"/>
                    <a:pt x="1190" y="2303"/>
                  </a:cubicBezTo>
                  <a:lnTo>
                    <a:pt x="1190" y="2305"/>
                  </a:lnTo>
                  <a:cubicBezTo>
                    <a:pt x="1229" y="2305"/>
                    <a:pt x="1267" y="2302"/>
                    <a:pt x="1306" y="2297"/>
                  </a:cubicBezTo>
                  <a:close/>
                </a:path>
              </a:pathLst>
            </a:custGeom>
            <a:solidFill>
              <a:srgbClr val="CFD4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2302600" y="1905950"/>
              <a:ext cx="285900" cy="284475"/>
            </a:xfrm>
            <a:custGeom>
              <a:rect b="b" l="l" r="r" t="t"/>
              <a:pathLst>
                <a:path extrusionOk="0" h="11379" w="11436">
                  <a:moveTo>
                    <a:pt x="5719" y="4651"/>
                  </a:moveTo>
                  <a:cubicBezTo>
                    <a:pt x="5853" y="4651"/>
                    <a:pt x="5988" y="4677"/>
                    <a:pt x="6117" y="4730"/>
                  </a:cubicBezTo>
                  <a:cubicBezTo>
                    <a:pt x="6506" y="4888"/>
                    <a:pt x="6758" y="5269"/>
                    <a:pt x="6760" y="5688"/>
                  </a:cubicBezTo>
                  <a:cubicBezTo>
                    <a:pt x="6760" y="6262"/>
                    <a:pt x="6295" y="6730"/>
                    <a:pt x="5719" y="6730"/>
                  </a:cubicBezTo>
                  <a:cubicBezTo>
                    <a:pt x="5299" y="6728"/>
                    <a:pt x="4921" y="6475"/>
                    <a:pt x="4760" y="6086"/>
                  </a:cubicBezTo>
                  <a:cubicBezTo>
                    <a:pt x="4600" y="5699"/>
                    <a:pt x="4688" y="5251"/>
                    <a:pt x="4985" y="4954"/>
                  </a:cubicBezTo>
                  <a:cubicBezTo>
                    <a:pt x="5183" y="4756"/>
                    <a:pt x="5449" y="4651"/>
                    <a:pt x="5719" y="4651"/>
                  </a:cubicBezTo>
                  <a:close/>
                  <a:moveTo>
                    <a:pt x="5714" y="1"/>
                  </a:moveTo>
                  <a:cubicBezTo>
                    <a:pt x="5713" y="1"/>
                    <a:pt x="5711" y="1"/>
                    <a:pt x="5710" y="1"/>
                  </a:cubicBezTo>
                  <a:cubicBezTo>
                    <a:pt x="2554" y="5"/>
                    <a:pt x="0" y="2554"/>
                    <a:pt x="2" y="5695"/>
                  </a:cubicBezTo>
                  <a:cubicBezTo>
                    <a:pt x="7" y="8833"/>
                    <a:pt x="2563" y="11378"/>
                    <a:pt x="5715" y="11378"/>
                  </a:cubicBezTo>
                  <a:cubicBezTo>
                    <a:pt x="5718" y="11378"/>
                    <a:pt x="5720" y="11378"/>
                    <a:pt x="5723" y="11378"/>
                  </a:cubicBezTo>
                  <a:cubicBezTo>
                    <a:pt x="8881" y="11376"/>
                    <a:pt x="11435" y="8825"/>
                    <a:pt x="11431" y="5682"/>
                  </a:cubicBezTo>
                  <a:cubicBezTo>
                    <a:pt x="11429" y="2540"/>
                    <a:pt x="8868" y="1"/>
                    <a:pt x="5714" y="1"/>
                  </a:cubicBezTo>
                  <a:close/>
                </a:path>
              </a:pathLst>
            </a:custGeom>
            <a:solidFill>
              <a:srgbClr val="6AB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2298800" y="1905950"/>
              <a:ext cx="293250" cy="290075"/>
            </a:xfrm>
            <a:custGeom>
              <a:rect b="b" l="l" r="r" t="t"/>
              <a:pathLst>
                <a:path extrusionOk="0" h="11603" w="11730">
                  <a:moveTo>
                    <a:pt x="5894" y="0"/>
                  </a:moveTo>
                  <a:cubicBezTo>
                    <a:pt x="5884" y="0"/>
                    <a:pt x="5873" y="0"/>
                    <a:pt x="5862" y="1"/>
                  </a:cubicBezTo>
                  <a:cubicBezTo>
                    <a:pt x="6614" y="5"/>
                    <a:pt x="7354" y="152"/>
                    <a:pt x="8049" y="440"/>
                  </a:cubicBezTo>
                  <a:cubicBezTo>
                    <a:pt x="10156" y="1319"/>
                    <a:pt x="11515" y="3398"/>
                    <a:pt x="11471" y="5684"/>
                  </a:cubicBezTo>
                  <a:cubicBezTo>
                    <a:pt x="11451" y="7148"/>
                    <a:pt x="10818" y="8572"/>
                    <a:pt x="9776" y="9572"/>
                  </a:cubicBezTo>
                  <a:cubicBezTo>
                    <a:pt x="8749" y="10575"/>
                    <a:pt x="7331" y="11154"/>
                    <a:pt x="5899" y="11154"/>
                  </a:cubicBezTo>
                  <a:cubicBezTo>
                    <a:pt x="5891" y="11154"/>
                    <a:pt x="5883" y="11154"/>
                    <a:pt x="5875" y="11154"/>
                  </a:cubicBezTo>
                  <a:cubicBezTo>
                    <a:pt x="5864" y="11154"/>
                    <a:pt x="5853" y="11154"/>
                    <a:pt x="5843" y="11154"/>
                  </a:cubicBezTo>
                  <a:cubicBezTo>
                    <a:pt x="4414" y="11154"/>
                    <a:pt x="2999" y="10580"/>
                    <a:pt x="1972" y="9581"/>
                  </a:cubicBezTo>
                  <a:cubicBezTo>
                    <a:pt x="913" y="8563"/>
                    <a:pt x="299" y="7165"/>
                    <a:pt x="269" y="5697"/>
                  </a:cubicBezTo>
                  <a:cubicBezTo>
                    <a:pt x="220" y="3411"/>
                    <a:pt x="1572" y="1328"/>
                    <a:pt x="3680" y="445"/>
                  </a:cubicBezTo>
                  <a:cubicBezTo>
                    <a:pt x="4372" y="157"/>
                    <a:pt x="5112" y="5"/>
                    <a:pt x="5862" y="1"/>
                  </a:cubicBezTo>
                  <a:cubicBezTo>
                    <a:pt x="5854" y="1"/>
                    <a:pt x="5846" y="0"/>
                    <a:pt x="5838" y="0"/>
                  </a:cubicBezTo>
                  <a:cubicBezTo>
                    <a:pt x="4349" y="0"/>
                    <a:pt x="2872" y="606"/>
                    <a:pt x="1800" y="1649"/>
                  </a:cubicBezTo>
                  <a:cubicBezTo>
                    <a:pt x="719" y="2691"/>
                    <a:pt x="62" y="4174"/>
                    <a:pt x="42" y="5697"/>
                  </a:cubicBezTo>
                  <a:cubicBezTo>
                    <a:pt x="0" y="8073"/>
                    <a:pt x="1411" y="10233"/>
                    <a:pt x="3605" y="11148"/>
                  </a:cubicBezTo>
                  <a:cubicBezTo>
                    <a:pt x="4329" y="11451"/>
                    <a:pt x="5099" y="11603"/>
                    <a:pt x="5869" y="11603"/>
                  </a:cubicBezTo>
                  <a:cubicBezTo>
                    <a:pt x="6643" y="11603"/>
                    <a:pt x="7417" y="11450"/>
                    <a:pt x="8145" y="11143"/>
                  </a:cubicBezTo>
                  <a:cubicBezTo>
                    <a:pt x="8860" y="10840"/>
                    <a:pt x="9508" y="10400"/>
                    <a:pt x="10051" y="9844"/>
                  </a:cubicBezTo>
                  <a:cubicBezTo>
                    <a:pt x="11134" y="8741"/>
                    <a:pt x="11730" y="7203"/>
                    <a:pt x="11697" y="5684"/>
                  </a:cubicBezTo>
                  <a:cubicBezTo>
                    <a:pt x="11673" y="4161"/>
                    <a:pt x="11014" y="2680"/>
                    <a:pt x="9928" y="1640"/>
                  </a:cubicBezTo>
                  <a:cubicBezTo>
                    <a:pt x="8859" y="601"/>
                    <a:pt x="7382" y="0"/>
                    <a:pt x="5894" y="0"/>
                  </a:cubicBezTo>
                  <a:close/>
                </a:path>
              </a:pathLst>
            </a:custGeom>
            <a:solidFill>
              <a:srgbClr val="B1CAC8">
                <a:alpha val="45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2120625" y="1734500"/>
              <a:ext cx="635725" cy="628250"/>
            </a:xfrm>
            <a:custGeom>
              <a:rect b="b" l="l" r="r" t="t"/>
              <a:pathLst>
                <a:path extrusionOk="0" h="25130" w="25429">
                  <a:moveTo>
                    <a:pt x="12929" y="0"/>
                  </a:moveTo>
                  <a:cubicBezTo>
                    <a:pt x="11988" y="0"/>
                    <a:pt x="11048" y="104"/>
                    <a:pt x="10127" y="309"/>
                  </a:cubicBezTo>
                  <a:cubicBezTo>
                    <a:pt x="8655" y="639"/>
                    <a:pt x="7255" y="1234"/>
                    <a:pt x="5996" y="2065"/>
                  </a:cubicBezTo>
                  <a:cubicBezTo>
                    <a:pt x="3484" y="3725"/>
                    <a:pt x="1602" y="6314"/>
                    <a:pt x="818" y="9230"/>
                  </a:cubicBezTo>
                  <a:cubicBezTo>
                    <a:pt x="0" y="12175"/>
                    <a:pt x="303" y="15318"/>
                    <a:pt x="1666" y="18054"/>
                  </a:cubicBezTo>
                  <a:cubicBezTo>
                    <a:pt x="3000" y="20777"/>
                    <a:pt x="5352" y="22990"/>
                    <a:pt x="8178" y="24164"/>
                  </a:cubicBezTo>
                  <a:cubicBezTo>
                    <a:pt x="9585" y="24762"/>
                    <a:pt x="11112" y="25076"/>
                    <a:pt x="12639" y="25122"/>
                  </a:cubicBezTo>
                  <a:cubicBezTo>
                    <a:pt x="12782" y="25127"/>
                    <a:pt x="12924" y="25129"/>
                    <a:pt x="13067" y="25129"/>
                  </a:cubicBezTo>
                  <a:cubicBezTo>
                    <a:pt x="14457" y="25129"/>
                    <a:pt x="15841" y="24905"/>
                    <a:pt x="17162" y="24465"/>
                  </a:cubicBezTo>
                  <a:cubicBezTo>
                    <a:pt x="20110" y="23487"/>
                    <a:pt x="22595" y="21458"/>
                    <a:pt x="24149" y="18768"/>
                  </a:cubicBezTo>
                  <a:cubicBezTo>
                    <a:pt x="24285" y="18527"/>
                    <a:pt x="24380" y="18265"/>
                    <a:pt x="24485" y="18010"/>
                  </a:cubicBezTo>
                  <a:cubicBezTo>
                    <a:pt x="24582" y="17751"/>
                    <a:pt x="24701" y="17500"/>
                    <a:pt x="24780" y="17236"/>
                  </a:cubicBezTo>
                  <a:cubicBezTo>
                    <a:pt x="24929" y="16707"/>
                    <a:pt x="25110" y="16188"/>
                    <a:pt x="25187" y="15645"/>
                  </a:cubicBezTo>
                  <a:cubicBezTo>
                    <a:pt x="25422" y="14579"/>
                    <a:pt x="25428" y="13487"/>
                    <a:pt x="25391" y="12423"/>
                  </a:cubicBezTo>
                  <a:lnTo>
                    <a:pt x="25391" y="12423"/>
                  </a:lnTo>
                  <a:cubicBezTo>
                    <a:pt x="25391" y="12424"/>
                    <a:pt x="25378" y="12718"/>
                    <a:pt x="25349" y="13269"/>
                  </a:cubicBezTo>
                  <a:cubicBezTo>
                    <a:pt x="25340" y="13408"/>
                    <a:pt x="25340" y="13564"/>
                    <a:pt x="25321" y="13733"/>
                  </a:cubicBezTo>
                  <a:cubicBezTo>
                    <a:pt x="25296" y="13900"/>
                    <a:pt x="25268" y="14085"/>
                    <a:pt x="25239" y="14283"/>
                  </a:cubicBezTo>
                  <a:cubicBezTo>
                    <a:pt x="25209" y="14483"/>
                    <a:pt x="25176" y="14696"/>
                    <a:pt x="25138" y="14924"/>
                  </a:cubicBezTo>
                  <a:cubicBezTo>
                    <a:pt x="25081" y="15146"/>
                    <a:pt x="25020" y="15384"/>
                    <a:pt x="24956" y="15634"/>
                  </a:cubicBezTo>
                  <a:cubicBezTo>
                    <a:pt x="24923" y="15762"/>
                    <a:pt x="24890" y="15889"/>
                    <a:pt x="24855" y="16021"/>
                  </a:cubicBezTo>
                  <a:cubicBezTo>
                    <a:pt x="24822" y="16153"/>
                    <a:pt x="24765" y="16283"/>
                    <a:pt x="24718" y="16417"/>
                  </a:cubicBezTo>
                  <a:cubicBezTo>
                    <a:pt x="24620" y="16687"/>
                    <a:pt x="24518" y="16968"/>
                    <a:pt x="24404" y="17261"/>
                  </a:cubicBezTo>
                  <a:cubicBezTo>
                    <a:pt x="24268" y="17542"/>
                    <a:pt x="24127" y="17834"/>
                    <a:pt x="23980" y="18140"/>
                  </a:cubicBezTo>
                  <a:cubicBezTo>
                    <a:pt x="23914" y="18294"/>
                    <a:pt x="23820" y="18439"/>
                    <a:pt x="23729" y="18588"/>
                  </a:cubicBezTo>
                  <a:lnTo>
                    <a:pt x="23453" y="19043"/>
                  </a:lnTo>
                  <a:cubicBezTo>
                    <a:pt x="22573" y="20410"/>
                    <a:pt x="21439" y="21592"/>
                    <a:pt x="20112" y="22529"/>
                  </a:cubicBezTo>
                  <a:cubicBezTo>
                    <a:pt x="18664" y="23566"/>
                    <a:pt x="16824" y="24331"/>
                    <a:pt x="14795" y="24628"/>
                  </a:cubicBezTo>
                  <a:cubicBezTo>
                    <a:pt x="14290" y="24724"/>
                    <a:pt x="13771" y="24729"/>
                    <a:pt x="13246" y="24757"/>
                  </a:cubicBezTo>
                  <a:cubicBezTo>
                    <a:pt x="13175" y="24764"/>
                    <a:pt x="13104" y="24766"/>
                    <a:pt x="13032" y="24766"/>
                  </a:cubicBezTo>
                  <a:cubicBezTo>
                    <a:pt x="12841" y="24766"/>
                    <a:pt x="12649" y="24748"/>
                    <a:pt x="12455" y="24742"/>
                  </a:cubicBezTo>
                  <a:cubicBezTo>
                    <a:pt x="12189" y="24726"/>
                    <a:pt x="11921" y="24724"/>
                    <a:pt x="11653" y="24693"/>
                  </a:cubicBezTo>
                  <a:lnTo>
                    <a:pt x="10850" y="24573"/>
                  </a:lnTo>
                  <a:cubicBezTo>
                    <a:pt x="10716" y="24548"/>
                    <a:pt x="10580" y="24537"/>
                    <a:pt x="10448" y="24504"/>
                  </a:cubicBezTo>
                  <a:lnTo>
                    <a:pt x="10048" y="24403"/>
                  </a:lnTo>
                  <a:cubicBezTo>
                    <a:pt x="9785" y="24331"/>
                    <a:pt x="9512" y="24274"/>
                    <a:pt x="9248" y="24188"/>
                  </a:cubicBezTo>
                  <a:lnTo>
                    <a:pt x="8464" y="23904"/>
                  </a:lnTo>
                  <a:cubicBezTo>
                    <a:pt x="7429" y="23485"/>
                    <a:pt x="6409" y="22951"/>
                    <a:pt x="5506" y="22236"/>
                  </a:cubicBezTo>
                  <a:lnTo>
                    <a:pt x="5158" y="21979"/>
                  </a:lnTo>
                  <a:cubicBezTo>
                    <a:pt x="5046" y="21887"/>
                    <a:pt x="4943" y="21786"/>
                    <a:pt x="4833" y="21691"/>
                  </a:cubicBezTo>
                  <a:cubicBezTo>
                    <a:pt x="4622" y="21493"/>
                    <a:pt x="4398" y="21307"/>
                    <a:pt x="4193" y="21100"/>
                  </a:cubicBezTo>
                  <a:lnTo>
                    <a:pt x="3604" y="20454"/>
                  </a:lnTo>
                  <a:lnTo>
                    <a:pt x="3457" y="20294"/>
                  </a:lnTo>
                  <a:lnTo>
                    <a:pt x="3323" y="20118"/>
                  </a:lnTo>
                  <a:lnTo>
                    <a:pt x="3059" y="19766"/>
                  </a:lnTo>
                  <a:lnTo>
                    <a:pt x="2793" y="19414"/>
                  </a:lnTo>
                  <a:cubicBezTo>
                    <a:pt x="2703" y="19298"/>
                    <a:pt x="2637" y="19166"/>
                    <a:pt x="2556" y="19041"/>
                  </a:cubicBezTo>
                  <a:cubicBezTo>
                    <a:pt x="2404" y="18790"/>
                    <a:pt x="2244" y="18540"/>
                    <a:pt x="2099" y="18283"/>
                  </a:cubicBezTo>
                  <a:cubicBezTo>
                    <a:pt x="1842" y="17751"/>
                    <a:pt x="1563" y="17225"/>
                    <a:pt x="1378" y="16658"/>
                  </a:cubicBezTo>
                  <a:cubicBezTo>
                    <a:pt x="1150" y="16107"/>
                    <a:pt x="1033" y="15522"/>
                    <a:pt x="877" y="14944"/>
                  </a:cubicBezTo>
                  <a:lnTo>
                    <a:pt x="741" y="14061"/>
                  </a:lnTo>
                  <a:cubicBezTo>
                    <a:pt x="721" y="13913"/>
                    <a:pt x="686" y="13766"/>
                    <a:pt x="681" y="13617"/>
                  </a:cubicBezTo>
                  <a:lnTo>
                    <a:pt x="657" y="13171"/>
                  </a:lnTo>
                  <a:lnTo>
                    <a:pt x="635" y="12722"/>
                  </a:lnTo>
                  <a:cubicBezTo>
                    <a:pt x="622" y="12575"/>
                    <a:pt x="622" y="12425"/>
                    <a:pt x="631" y="12276"/>
                  </a:cubicBezTo>
                  <a:lnTo>
                    <a:pt x="675" y="11382"/>
                  </a:lnTo>
                  <a:cubicBezTo>
                    <a:pt x="679" y="11232"/>
                    <a:pt x="697" y="11083"/>
                    <a:pt x="723" y="10938"/>
                  </a:cubicBezTo>
                  <a:lnTo>
                    <a:pt x="791" y="10494"/>
                  </a:lnTo>
                  <a:lnTo>
                    <a:pt x="859" y="10052"/>
                  </a:lnTo>
                  <a:cubicBezTo>
                    <a:pt x="879" y="9905"/>
                    <a:pt x="928" y="9762"/>
                    <a:pt x="961" y="9617"/>
                  </a:cubicBezTo>
                  <a:cubicBezTo>
                    <a:pt x="1037" y="9329"/>
                    <a:pt x="1106" y="9039"/>
                    <a:pt x="1189" y="8753"/>
                  </a:cubicBezTo>
                  <a:lnTo>
                    <a:pt x="1495" y="7916"/>
                  </a:lnTo>
                  <a:cubicBezTo>
                    <a:pt x="1587" y="7632"/>
                    <a:pt x="1732" y="7371"/>
                    <a:pt x="1857" y="7103"/>
                  </a:cubicBezTo>
                  <a:cubicBezTo>
                    <a:pt x="1987" y="6837"/>
                    <a:pt x="2106" y="6564"/>
                    <a:pt x="2268" y="6318"/>
                  </a:cubicBezTo>
                  <a:lnTo>
                    <a:pt x="2730" y="5564"/>
                  </a:lnTo>
                  <a:lnTo>
                    <a:pt x="3257" y="4859"/>
                  </a:lnTo>
                  <a:cubicBezTo>
                    <a:pt x="3424" y="4617"/>
                    <a:pt x="3629" y="4408"/>
                    <a:pt x="3824" y="4190"/>
                  </a:cubicBezTo>
                  <a:cubicBezTo>
                    <a:pt x="4024" y="3979"/>
                    <a:pt x="4207" y="3749"/>
                    <a:pt x="4429" y="3562"/>
                  </a:cubicBezTo>
                  <a:lnTo>
                    <a:pt x="5073" y="2979"/>
                  </a:lnTo>
                  <a:cubicBezTo>
                    <a:pt x="5297" y="2797"/>
                    <a:pt x="5532" y="2630"/>
                    <a:pt x="5760" y="2459"/>
                  </a:cubicBezTo>
                  <a:cubicBezTo>
                    <a:pt x="5877" y="2373"/>
                    <a:pt x="5989" y="2283"/>
                    <a:pt x="6108" y="2206"/>
                  </a:cubicBezTo>
                  <a:lnTo>
                    <a:pt x="6475" y="1982"/>
                  </a:lnTo>
                  <a:cubicBezTo>
                    <a:pt x="6721" y="1839"/>
                    <a:pt x="6956" y="1676"/>
                    <a:pt x="7211" y="1553"/>
                  </a:cubicBezTo>
                  <a:lnTo>
                    <a:pt x="7974" y="1186"/>
                  </a:lnTo>
                  <a:lnTo>
                    <a:pt x="8163" y="1096"/>
                  </a:lnTo>
                  <a:lnTo>
                    <a:pt x="8360" y="1021"/>
                  </a:lnTo>
                  <a:lnTo>
                    <a:pt x="8754" y="878"/>
                  </a:lnTo>
                  <a:cubicBezTo>
                    <a:pt x="9270" y="665"/>
                    <a:pt x="9813" y="549"/>
                    <a:pt x="10343" y="410"/>
                  </a:cubicBezTo>
                  <a:cubicBezTo>
                    <a:pt x="10475" y="377"/>
                    <a:pt x="10609" y="351"/>
                    <a:pt x="10743" y="333"/>
                  </a:cubicBezTo>
                  <a:lnTo>
                    <a:pt x="11145" y="272"/>
                  </a:lnTo>
                  <a:cubicBezTo>
                    <a:pt x="11413" y="237"/>
                    <a:pt x="11679" y="175"/>
                    <a:pt x="11947" y="173"/>
                  </a:cubicBezTo>
                  <a:cubicBezTo>
                    <a:pt x="12317" y="155"/>
                    <a:pt x="12683" y="126"/>
                    <a:pt x="13047" y="126"/>
                  </a:cubicBezTo>
                  <a:cubicBezTo>
                    <a:pt x="13209" y="126"/>
                    <a:pt x="13370" y="132"/>
                    <a:pt x="13532" y="147"/>
                  </a:cubicBezTo>
                  <a:cubicBezTo>
                    <a:pt x="13793" y="162"/>
                    <a:pt x="14053" y="166"/>
                    <a:pt x="14310" y="193"/>
                  </a:cubicBezTo>
                  <a:lnTo>
                    <a:pt x="15068" y="307"/>
                  </a:lnTo>
                  <a:lnTo>
                    <a:pt x="15444" y="364"/>
                  </a:lnTo>
                  <a:cubicBezTo>
                    <a:pt x="15569" y="391"/>
                    <a:pt x="15690" y="426"/>
                    <a:pt x="15811" y="454"/>
                  </a:cubicBezTo>
                  <a:lnTo>
                    <a:pt x="16536" y="639"/>
                  </a:lnTo>
                  <a:cubicBezTo>
                    <a:pt x="16776" y="700"/>
                    <a:pt x="17000" y="799"/>
                    <a:pt x="17231" y="878"/>
                  </a:cubicBezTo>
                  <a:cubicBezTo>
                    <a:pt x="17457" y="966"/>
                    <a:pt x="17690" y="1034"/>
                    <a:pt x="17905" y="1136"/>
                  </a:cubicBezTo>
                  <a:lnTo>
                    <a:pt x="18547" y="1443"/>
                  </a:lnTo>
                  <a:lnTo>
                    <a:pt x="18861" y="1595"/>
                  </a:lnTo>
                  <a:cubicBezTo>
                    <a:pt x="18965" y="1652"/>
                    <a:pt x="19061" y="1714"/>
                    <a:pt x="19160" y="1771"/>
                  </a:cubicBezTo>
                  <a:cubicBezTo>
                    <a:pt x="20624" y="2617"/>
                    <a:pt x="21901" y="3749"/>
                    <a:pt x="22914" y="5103"/>
                  </a:cubicBezTo>
                  <a:cubicBezTo>
                    <a:pt x="23817" y="6320"/>
                    <a:pt x="24400" y="7544"/>
                    <a:pt x="24749" y="8612"/>
                  </a:cubicBezTo>
                  <a:cubicBezTo>
                    <a:pt x="24798" y="8742"/>
                    <a:pt x="24837" y="8872"/>
                    <a:pt x="24868" y="9006"/>
                  </a:cubicBezTo>
                  <a:cubicBezTo>
                    <a:pt x="24901" y="9135"/>
                    <a:pt x="24934" y="9263"/>
                    <a:pt x="24967" y="9384"/>
                  </a:cubicBezTo>
                  <a:cubicBezTo>
                    <a:pt x="25024" y="9632"/>
                    <a:pt x="25103" y="9859"/>
                    <a:pt x="25134" y="10083"/>
                  </a:cubicBezTo>
                  <a:cubicBezTo>
                    <a:pt x="25200" y="10527"/>
                    <a:pt x="25270" y="10913"/>
                    <a:pt x="25305" y="11241"/>
                  </a:cubicBezTo>
                  <a:cubicBezTo>
                    <a:pt x="25343" y="11896"/>
                    <a:pt x="25362" y="12302"/>
                    <a:pt x="25369" y="12421"/>
                  </a:cubicBezTo>
                  <a:lnTo>
                    <a:pt x="25371" y="12421"/>
                  </a:lnTo>
                  <a:cubicBezTo>
                    <a:pt x="25376" y="9421"/>
                    <a:pt x="24292" y="6524"/>
                    <a:pt x="22321" y="4265"/>
                  </a:cubicBezTo>
                  <a:cubicBezTo>
                    <a:pt x="21338" y="3138"/>
                    <a:pt x="20162" y="2195"/>
                    <a:pt x="18850" y="1481"/>
                  </a:cubicBezTo>
                  <a:cubicBezTo>
                    <a:pt x="17536" y="762"/>
                    <a:pt x="16081" y="307"/>
                    <a:pt x="14598" y="109"/>
                  </a:cubicBezTo>
                  <a:cubicBezTo>
                    <a:pt x="14043" y="36"/>
                    <a:pt x="13486" y="0"/>
                    <a:pt x="12929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2163525" y="1776325"/>
              <a:ext cx="551075" cy="544625"/>
            </a:xfrm>
            <a:custGeom>
              <a:rect b="b" l="l" r="r" t="t"/>
              <a:pathLst>
                <a:path extrusionOk="0" h="21785" w="22043">
                  <a:moveTo>
                    <a:pt x="11203" y="1"/>
                  </a:moveTo>
                  <a:cubicBezTo>
                    <a:pt x="10390" y="1"/>
                    <a:pt x="9578" y="89"/>
                    <a:pt x="8783" y="267"/>
                  </a:cubicBezTo>
                  <a:cubicBezTo>
                    <a:pt x="7506" y="553"/>
                    <a:pt x="6293" y="1067"/>
                    <a:pt x="5200" y="1788"/>
                  </a:cubicBezTo>
                  <a:cubicBezTo>
                    <a:pt x="3022" y="3225"/>
                    <a:pt x="1392" y="5469"/>
                    <a:pt x="710" y="7996"/>
                  </a:cubicBezTo>
                  <a:cubicBezTo>
                    <a:pt x="1" y="10550"/>
                    <a:pt x="262" y="13276"/>
                    <a:pt x="1444" y="15647"/>
                  </a:cubicBezTo>
                  <a:cubicBezTo>
                    <a:pt x="2603" y="18007"/>
                    <a:pt x="4642" y="19928"/>
                    <a:pt x="7091" y="20948"/>
                  </a:cubicBezTo>
                  <a:cubicBezTo>
                    <a:pt x="8310" y="21467"/>
                    <a:pt x="9636" y="21739"/>
                    <a:pt x="10961" y="21779"/>
                  </a:cubicBezTo>
                  <a:cubicBezTo>
                    <a:pt x="11085" y="21783"/>
                    <a:pt x="11210" y="21785"/>
                    <a:pt x="11334" y="21785"/>
                  </a:cubicBezTo>
                  <a:cubicBezTo>
                    <a:pt x="12539" y="21785"/>
                    <a:pt x="13738" y="21592"/>
                    <a:pt x="14884" y="21212"/>
                  </a:cubicBezTo>
                  <a:cubicBezTo>
                    <a:pt x="17442" y="20361"/>
                    <a:pt x="19598" y="18603"/>
                    <a:pt x="20948" y="16269"/>
                  </a:cubicBezTo>
                  <a:cubicBezTo>
                    <a:pt x="21066" y="16060"/>
                    <a:pt x="21145" y="15832"/>
                    <a:pt x="21235" y="15610"/>
                  </a:cubicBezTo>
                  <a:cubicBezTo>
                    <a:pt x="21321" y="15385"/>
                    <a:pt x="21422" y="15170"/>
                    <a:pt x="21490" y="14939"/>
                  </a:cubicBezTo>
                  <a:cubicBezTo>
                    <a:pt x="21618" y="14478"/>
                    <a:pt x="21774" y="14029"/>
                    <a:pt x="21840" y="13559"/>
                  </a:cubicBezTo>
                  <a:cubicBezTo>
                    <a:pt x="22042" y="12634"/>
                    <a:pt x="22042" y="11687"/>
                    <a:pt x="22009" y="10763"/>
                  </a:cubicBezTo>
                  <a:lnTo>
                    <a:pt x="22009" y="10763"/>
                  </a:lnTo>
                  <a:cubicBezTo>
                    <a:pt x="22009" y="10764"/>
                    <a:pt x="21996" y="11021"/>
                    <a:pt x="21972" y="11500"/>
                  </a:cubicBezTo>
                  <a:cubicBezTo>
                    <a:pt x="21965" y="11618"/>
                    <a:pt x="21963" y="11752"/>
                    <a:pt x="21948" y="11900"/>
                  </a:cubicBezTo>
                  <a:cubicBezTo>
                    <a:pt x="21926" y="12045"/>
                    <a:pt x="21901" y="12205"/>
                    <a:pt x="21875" y="12377"/>
                  </a:cubicBezTo>
                  <a:cubicBezTo>
                    <a:pt x="21849" y="12548"/>
                    <a:pt x="21820" y="12735"/>
                    <a:pt x="21789" y="12930"/>
                  </a:cubicBezTo>
                  <a:cubicBezTo>
                    <a:pt x="21739" y="13126"/>
                    <a:pt x="21686" y="13330"/>
                    <a:pt x="21631" y="13548"/>
                  </a:cubicBezTo>
                  <a:cubicBezTo>
                    <a:pt x="21602" y="13656"/>
                    <a:pt x="21572" y="13768"/>
                    <a:pt x="21543" y="13882"/>
                  </a:cubicBezTo>
                  <a:cubicBezTo>
                    <a:pt x="21515" y="13996"/>
                    <a:pt x="21464" y="14108"/>
                    <a:pt x="21424" y="14225"/>
                  </a:cubicBezTo>
                  <a:cubicBezTo>
                    <a:pt x="21339" y="14458"/>
                    <a:pt x="21253" y="14704"/>
                    <a:pt x="21154" y="14955"/>
                  </a:cubicBezTo>
                  <a:lnTo>
                    <a:pt x="20787" y="15715"/>
                  </a:lnTo>
                  <a:cubicBezTo>
                    <a:pt x="20728" y="15849"/>
                    <a:pt x="20646" y="15974"/>
                    <a:pt x="20567" y="16104"/>
                  </a:cubicBezTo>
                  <a:cubicBezTo>
                    <a:pt x="20488" y="16234"/>
                    <a:pt x="20409" y="16366"/>
                    <a:pt x="20328" y="16500"/>
                  </a:cubicBezTo>
                  <a:cubicBezTo>
                    <a:pt x="19567" y="17682"/>
                    <a:pt x="18585" y="18708"/>
                    <a:pt x="17433" y="19517"/>
                  </a:cubicBezTo>
                  <a:cubicBezTo>
                    <a:pt x="16178" y="20418"/>
                    <a:pt x="14585" y="21080"/>
                    <a:pt x="12829" y="21337"/>
                  </a:cubicBezTo>
                  <a:cubicBezTo>
                    <a:pt x="12394" y="21423"/>
                    <a:pt x="11941" y="21423"/>
                    <a:pt x="11486" y="21449"/>
                  </a:cubicBezTo>
                  <a:cubicBezTo>
                    <a:pt x="11422" y="21455"/>
                    <a:pt x="11358" y="21458"/>
                    <a:pt x="11294" y="21458"/>
                  </a:cubicBezTo>
                  <a:cubicBezTo>
                    <a:pt x="11130" y="21458"/>
                    <a:pt x="10965" y="21442"/>
                    <a:pt x="10800" y="21436"/>
                  </a:cubicBezTo>
                  <a:cubicBezTo>
                    <a:pt x="10570" y="21420"/>
                    <a:pt x="10337" y="21420"/>
                    <a:pt x="10106" y="21394"/>
                  </a:cubicBezTo>
                  <a:lnTo>
                    <a:pt x="9411" y="21289"/>
                  </a:lnTo>
                  <a:cubicBezTo>
                    <a:pt x="9295" y="21269"/>
                    <a:pt x="9176" y="21260"/>
                    <a:pt x="9062" y="21229"/>
                  </a:cubicBezTo>
                  <a:lnTo>
                    <a:pt x="8717" y="21141"/>
                  </a:lnTo>
                  <a:cubicBezTo>
                    <a:pt x="8486" y="21080"/>
                    <a:pt x="8251" y="21031"/>
                    <a:pt x="8022" y="20957"/>
                  </a:cubicBezTo>
                  <a:lnTo>
                    <a:pt x="7343" y="20711"/>
                  </a:lnTo>
                  <a:cubicBezTo>
                    <a:pt x="6447" y="20346"/>
                    <a:pt x="5563" y="19886"/>
                    <a:pt x="4781" y="19267"/>
                  </a:cubicBezTo>
                  <a:lnTo>
                    <a:pt x="4480" y="19042"/>
                  </a:lnTo>
                  <a:cubicBezTo>
                    <a:pt x="4383" y="18963"/>
                    <a:pt x="4293" y="18875"/>
                    <a:pt x="4198" y="18792"/>
                  </a:cubicBezTo>
                  <a:cubicBezTo>
                    <a:pt x="4014" y="18623"/>
                    <a:pt x="3820" y="18460"/>
                    <a:pt x="3644" y="18282"/>
                  </a:cubicBezTo>
                  <a:lnTo>
                    <a:pt x="3132" y="17722"/>
                  </a:lnTo>
                  <a:lnTo>
                    <a:pt x="3005" y="17581"/>
                  </a:lnTo>
                  <a:lnTo>
                    <a:pt x="2891" y="17429"/>
                  </a:lnTo>
                  <a:lnTo>
                    <a:pt x="2660" y="17126"/>
                  </a:lnTo>
                  <a:lnTo>
                    <a:pt x="2431" y="16821"/>
                  </a:lnTo>
                  <a:cubicBezTo>
                    <a:pt x="2352" y="16719"/>
                    <a:pt x="2295" y="16605"/>
                    <a:pt x="2225" y="16497"/>
                  </a:cubicBezTo>
                  <a:cubicBezTo>
                    <a:pt x="2093" y="16280"/>
                    <a:pt x="1954" y="16062"/>
                    <a:pt x="1829" y="15840"/>
                  </a:cubicBezTo>
                  <a:cubicBezTo>
                    <a:pt x="1607" y="15379"/>
                    <a:pt x="1363" y="14924"/>
                    <a:pt x="1205" y="14434"/>
                  </a:cubicBezTo>
                  <a:cubicBezTo>
                    <a:pt x="1005" y="13957"/>
                    <a:pt x="906" y="13447"/>
                    <a:pt x="770" y="12950"/>
                  </a:cubicBezTo>
                  <a:lnTo>
                    <a:pt x="651" y="12183"/>
                  </a:lnTo>
                  <a:cubicBezTo>
                    <a:pt x="636" y="12056"/>
                    <a:pt x="605" y="11928"/>
                    <a:pt x="601" y="11799"/>
                  </a:cubicBezTo>
                  <a:lnTo>
                    <a:pt x="581" y="11412"/>
                  </a:lnTo>
                  <a:lnTo>
                    <a:pt x="561" y="11023"/>
                  </a:lnTo>
                  <a:cubicBezTo>
                    <a:pt x="550" y="10895"/>
                    <a:pt x="548" y="10766"/>
                    <a:pt x="557" y="10636"/>
                  </a:cubicBezTo>
                  <a:lnTo>
                    <a:pt x="594" y="9862"/>
                  </a:lnTo>
                  <a:cubicBezTo>
                    <a:pt x="598" y="9733"/>
                    <a:pt x="614" y="9603"/>
                    <a:pt x="638" y="9478"/>
                  </a:cubicBezTo>
                  <a:lnTo>
                    <a:pt x="695" y="9093"/>
                  </a:lnTo>
                  <a:lnTo>
                    <a:pt x="754" y="8709"/>
                  </a:lnTo>
                  <a:cubicBezTo>
                    <a:pt x="772" y="8581"/>
                    <a:pt x="814" y="8458"/>
                    <a:pt x="842" y="8333"/>
                  </a:cubicBezTo>
                  <a:cubicBezTo>
                    <a:pt x="908" y="8082"/>
                    <a:pt x="970" y="7832"/>
                    <a:pt x="1040" y="7583"/>
                  </a:cubicBezTo>
                  <a:lnTo>
                    <a:pt x="1306" y="6858"/>
                  </a:lnTo>
                  <a:cubicBezTo>
                    <a:pt x="1383" y="6612"/>
                    <a:pt x="1510" y="6388"/>
                    <a:pt x="1618" y="6155"/>
                  </a:cubicBezTo>
                  <a:cubicBezTo>
                    <a:pt x="1732" y="5926"/>
                    <a:pt x="1833" y="5689"/>
                    <a:pt x="1976" y="5476"/>
                  </a:cubicBezTo>
                  <a:lnTo>
                    <a:pt x="2374" y="4821"/>
                  </a:lnTo>
                  <a:lnTo>
                    <a:pt x="2831" y="4210"/>
                  </a:lnTo>
                  <a:cubicBezTo>
                    <a:pt x="2976" y="4001"/>
                    <a:pt x="3154" y="3821"/>
                    <a:pt x="3324" y="3634"/>
                  </a:cubicBezTo>
                  <a:cubicBezTo>
                    <a:pt x="3497" y="3449"/>
                    <a:pt x="3655" y="3252"/>
                    <a:pt x="3849" y="3089"/>
                  </a:cubicBezTo>
                  <a:lnTo>
                    <a:pt x="4407" y="2583"/>
                  </a:lnTo>
                  <a:cubicBezTo>
                    <a:pt x="4600" y="2427"/>
                    <a:pt x="4805" y="2282"/>
                    <a:pt x="5003" y="2133"/>
                  </a:cubicBezTo>
                  <a:cubicBezTo>
                    <a:pt x="5104" y="2060"/>
                    <a:pt x="5200" y="1981"/>
                    <a:pt x="5304" y="1913"/>
                  </a:cubicBezTo>
                  <a:lnTo>
                    <a:pt x="5620" y="1722"/>
                  </a:lnTo>
                  <a:cubicBezTo>
                    <a:pt x="5836" y="1597"/>
                    <a:pt x="6038" y="1456"/>
                    <a:pt x="6258" y="1348"/>
                  </a:cubicBezTo>
                  <a:lnTo>
                    <a:pt x="6917" y="1030"/>
                  </a:lnTo>
                  <a:lnTo>
                    <a:pt x="7082" y="953"/>
                  </a:lnTo>
                  <a:lnTo>
                    <a:pt x="7253" y="889"/>
                  </a:lnTo>
                  <a:lnTo>
                    <a:pt x="7594" y="764"/>
                  </a:lnTo>
                  <a:cubicBezTo>
                    <a:pt x="8042" y="579"/>
                    <a:pt x="8510" y="480"/>
                    <a:pt x="8970" y="359"/>
                  </a:cubicBezTo>
                  <a:cubicBezTo>
                    <a:pt x="9084" y="328"/>
                    <a:pt x="9200" y="307"/>
                    <a:pt x="9317" y="293"/>
                  </a:cubicBezTo>
                  <a:lnTo>
                    <a:pt x="9666" y="238"/>
                  </a:lnTo>
                  <a:cubicBezTo>
                    <a:pt x="9899" y="208"/>
                    <a:pt x="10128" y="153"/>
                    <a:pt x="10359" y="153"/>
                  </a:cubicBezTo>
                  <a:cubicBezTo>
                    <a:pt x="10679" y="137"/>
                    <a:pt x="10997" y="113"/>
                    <a:pt x="11312" y="113"/>
                  </a:cubicBezTo>
                  <a:cubicBezTo>
                    <a:pt x="11453" y="113"/>
                    <a:pt x="11593" y="118"/>
                    <a:pt x="11732" y="131"/>
                  </a:cubicBezTo>
                  <a:cubicBezTo>
                    <a:pt x="11959" y="144"/>
                    <a:pt x="12185" y="148"/>
                    <a:pt x="12407" y="170"/>
                  </a:cubicBezTo>
                  <a:lnTo>
                    <a:pt x="13066" y="269"/>
                  </a:lnTo>
                  <a:lnTo>
                    <a:pt x="13392" y="317"/>
                  </a:lnTo>
                  <a:cubicBezTo>
                    <a:pt x="13499" y="342"/>
                    <a:pt x="13605" y="370"/>
                    <a:pt x="13710" y="397"/>
                  </a:cubicBezTo>
                  <a:lnTo>
                    <a:pt x="14337" y="557"/>
                  </a:lnTo>
                  <a:cubicBezTo>
                    <a:pt x="14543" y="608"/>
                    <a:pt x="14739" y="696"/>
                    <a:pt x="14939" y="764"/>
                  </a:cubicBezTo>
                  <a:cubicBezTo>
                    <a:pt x="15134" y="838"/>
                    <a:pt x="15337" y="898"/>
                    <a:pt x="15523" y="988"/>
                  </a:cubicBezTo>
                  <a:lnTo>
                    <a:pt x="16077" y="1252"/>
                  </a:lnTo>
                  <a:lnTo>
                    <a:pt x="16352" y="1383"/>
                  </a:lnTo>
                  <a:cubicBezTo>
                    <a:pt x="16440" y="1432"/>
                    <a:pt x="16526" y="1487"/>
                    <a:pt x="16611" y="1537"/>
                  </a:cubicBezTo>
                  <a:cubicBezTo>
                    <a:pt x="17879" y="2269"/>
                    <a:pt x="18985" y="3249"/>
                    <a:pt x="19862" y="4421"/>
                  </a:cubicBezTo>
                  <a:cubicBezTo>
                    <a:pt x="20646" y="5478"/>
                    <a:pt x="21150" y="6537"/>
                    <a:pt x="21453" y="7462"/>
                  </a:cubicBezTo>
                  <a:cubicBezTo>
                    <a:pt x="21495" y="7575"/>
                    <a:pt x="21528" y="7687"/>
                    <a:pt x="21554" y="7803"/>
                  </a:cubicBezTo>
                  <a:cubicBezTo>
                    <a:pt x="21585" y="7915"/>
                    <a:pt x="21613" y="8025"/>
                    <a:pt x="21640" y="8131"/>
                  </a:cubicBezTo>
                  <a:cubicBezTo>
                    <a:pt x="21690" y="8344"/>
                    <a:pt x="21758" y="8542"/>
                    <a:pt x="21785" y="8735"/>
                  </a:cubicBezTo>
                  <a:cubicBezTo>
                    <a:pt x="21842" y="9122"/>
                    <a:pt x="21904" y="9456"/>
                    <a:pt x="21934" y="9739"/>
                  </a:cubicBezTo>
                  <a:cubicBezTo>
                    <a:pt x="21963" y="10306"/>
                    <a:pt x="21983" y="10660"/>
                    <a:pt x="21989" y="10763"/>
                  </a:cubicBezTo>
                  <a:lnTo>
                    <a:pt x="21989" y="10766"/>
                  </a:lnTo>
                  <a:cubicBezTo>
                    <a:pt x="21994" y="8168"/>
                    <a:pt x="21055" y="5656"/>
                    <a:pt x="19350" y="3698"/>
                  </a:cubicBezTo>
                  <a:cubicBezTo>
                    <a:pt x="18499" y="2722"/>
                    <a:pt x="17479" y="1904"/>
                    <a:pt x="16341" y="1285"/>
                  </a:cubicBezTo>
                  <a:cubicBezTo>
                    <a:pt x="15205" y="660"/>
                    <a:pt x="13945" y="267"/>
                    <a:pt x="12658" y="96"/>
                  </a:cubicBezTo>
                  <a:cubicBezTo>
                    <a:pt x="12174" y="32"/>
                    <a:pt x="11689" y="1"/>
                    <a:pt x="11203" y="1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2201175" y="1812875"/>
              <a:ext cx="476875" cy="471475"/>
            </a:xfrm>
            <a:custGeom>
              <a:rect b="b" l="l" r="r" t="t"/>
              <a:pathLst>
                <a:path extrusionOk="0" h="18859" w="19075">
                  <a:moveTo>
                    <a:pt x="9688" y="1"/>
                  </a:moveTo>
                  <a:cubicBezTo>
                    <a:pt x="8987" y="1"/>
                    <a:pt x="8287" y="77"/>
                    <a:pt x="7600" y="229"/>
                  </a:cubicBezTo>
                  <a:cubicBezTo>
                    <a:pt x="6497" y="475"/>
                    <a:pt x="5446" y="921"/>
                    <a:pt x="4503" y="1543"/>
                  </a:cubicBezTo>
                  <a:cubicBezTo>
                    <a:pt x="2618" y="2789"/>
                    <a:pt x="1204" y="4732"/>
                    <a:pt x="615" y="6917"/>
                  </a:cubicBezTo>
                  <a:cubicBezTo>
                    <a:pt x="0" y="9128"/>
                    <a:pt x="224" y="11486"/>
                    <a:pt x="1246" y="13541"/>
                  </a:cubicBezTo>
                  <a:cubicBezTo>
                    <a:pt x="2248" y="15585"/>
                    <a:pt x="4015" y="17249"/>
                    <a:pt x="6134" y="18132"/>
                  </a:cubicBezTo>
                  <a:cubicBezTo>
                    <a:pt x="7191" y="18580"/>
                    <a:pt x="8336" y="18816"/>
                    <a:pt x="9483" y="18853"/>
                  </a:cubicBezTo>
                  <a:cubicBezTo>
                    <a:pt x="9589" y="18856"/>
                    <a:pt x="9695" y="18858"/>
                    <a:pt x="9800" y="18858"/>
                  </a:cubicBezTo>
                  <a:cubicBezTo>
                    <a:pt x="10848" y="18858"/>
                    <a:pt x="11889" y="18690"/>
                    <a:pt x="12883" y="18361"/>
                  </a:cubicBezTo>
                  <a:cubicBezTo>
                    <a:pt x="15099" y="17627"/>
                    <a:pt x="16969" y="16104"/>
                    <a:pt x="18136" y="14082"/>
                  </a:cubicBezTo>
                  <a:cubicBezTo>
                    <a:pt x="18237" y="13901"/>
                    <a:pt x="18305" y="13701"/>
                    <a:pt x="18382" y="13510"/>
                  </a:cubicBezTo>
                  <a:cubicBezTo>
                    <a:pt x="18457" y="13315"/>
                    <a:pt x="18545" y="13128"/>
                    <a:pt x="18602" y="12928"/>
                  </a:cubicBezTo>
                  <a:cubicBezTo>
                    <a:pt x="18712" y="12530"/>
                    <a:pt x="18846" y="12141"/>
                    <a:pt x="18901" y="11732"/>
                  </a:cubicBezTo>
                  <a:cubicBezTo>
                    <a:pt x="19074" y="10932"/>
                    <a:pt x="19070" y="10110"/>
                    <a:pt x="19042" y="9312"/>
                  </a:cubicBezTo>
                  <a:lnTo>
                    <a:pt x="19042" y="9312"/>
                  </a:lnTo>
                  <a:cubicBezTo>
                    <a:pt x="19042" y="9313"/>
                    <a:pt x="19028" y="9535"/>
                    <a:pt x="19009" y="9950"/>
                  </a:cubicBezTo>
                  <a:cubicBezTo>
                    <a:pt x="19002" y="10053"/>
                    <a:pt x="19002" y="10170"/>
                    <a:pt x="18987" y="10295"/>
                  </a:cubicBezTo>
                  <a:cubicBezTo>
                    <a:pt x="18969" y="10422"/>
                    <a:pt x="18947" y="10559"/>
                    <a:pt x="18925" y="10708"/>
                  </a:cubicBezTo>
                  <a:cubicBezTo>
                    <a:pt x="18901" y="10858"/>
                    <a:pt x="18877" y="11016"/>
                    <a:pt x="18850" y="11187"/>
                  </a:cubicBezTo>
                  <a:lnTo>
                    <a:pt x="18712" y="11721"/>
                  </a:lnTo>
                  <a:cubicBezTo>
                    <a:pt x="18688" y="11814"/>
                    <a:pt x="18664" y="11910"/>
                    <a:pt x="18637" y="12009"/>
                  </a:cubicBezTo>
                  <a:cubicBezTo>
                    <a:pt x="18613" y="12108"/>
                    <a:pt x="18569" y="12205"/>
                    <a:pt x="18536" y="12306"/>
                  </a:cubicBezTo>
                  <a:cubicBezTo>
                    <a:pt x="18459" y="12508"/>
                    <a:pt x="18387" y="12721"/>
                    <a:pt x="18301" y="12939"/>
                  </a:cubicBezTo>
                  <a:cubicBezTo>
                    <a:pt x="18200" y="13150"/>
                    <a:pt x="18092" y="13367"/>
                    <a:pt x="17982" y="13596"/>
                  </a:cubicBezTo>
                  <a:cubicBezTo>
                    <a:pt x="17927" y="13712"/>
                    <a:pt x="17866" y="13824"/>
                    <a:pt x="17793" y="13932"/>
                  </a:cubicBezTo>
                  <a:lnTo>
                    <a:pt x="17587" y="14273"/>
                  </a:lnTo>
                  <a:cubicBezTo>
                    <a:pt x="16929" y="15297"/>
                    <a:pt x="16079" y="16185"/>
                    <a:pt x="15083" y="16884"/>
                  </a:cubicBezTo>
                  <a:cubicBezTo>
                    <a:pt x="13998" y="17664"/>
                    <a:pt x="12620" y="18233"/>
                    <a:pt x="11101" y="18455"/>
                  </a:cubicBezTo>
                  <a:cubicBezTo>
                    <a:pt x="10725" y="18532"/>
                    <a:pt x="10334" y="18532"/>
                    <a:pt x="9941" y="18554"/>
                  </a:cubicBezTo>
                  <a:cubicBezTo>
                    <a:pt x="9885" y="18560"/>
                    <a:pt x="9830" y="18562"/>
                    <a:pt x="9775" y="18562"/>
                  </a:cubicBezTo>
                  <a:cubicBezTo>
                    <a:pt x="9632" y="18562"/>
                    <a:pt x="9490" y="18548"/>
                    <a:pt x="9347" y="18543"/>
                  </a:cubicBezTo>
                  <a:cubicBezTo>
                    <a:pt x="9147" y="18530"/>
                    <a:pt x="8945" y="18530"/>
                    <a:pt x="8745" y="18506"/>
                  </a:cubicBezTo>
                  <a:lnTo>
                    <a:pt x="8145" y="18416"/>
                  </a:lnTo>
                  <a:cubicBezTo>
                    <a:pt x="8044" y="18398"/>
                    <a:pt x="7941" y="18389"/>
                    <a:pt x="7842" y="18365"/>
                  </a:cubicBezTo>
                  <a:lnTo>
                    <a:pt x="7545" y="18288"/>
                  </a:lnTo>
                  <a:cubicBezTo>
                    <a:pt x="7345" y="18235"/>
                    <a:pt x="7143" y="18191"/>
                    <a:pt x="6945" y="18128"/>
                  </a:cubicBezTo>
                  <a:lnTo>
                    <a:pt x="6356" y="17915"/>
                  </a:lnTo>
                  <a:cubicBezTo>
                    <a:pt x="5582" y="17600"/>
                    <a:pt x="4818" y="17202"/>
                    <a:pt x="4141" y="16666"/>
                  </a:cubicBezTo>
                  <a:lnTo>
                    <a:pt x="3881" y="16473"/>
                  </a:lnTo>
                  <a:cubicBezTo>
                    <a:pt x="3798" y="16405"/>
                    <a:pt x="3721" y="16330"/>
                    <a:pt x="3637" y="16257"/>
                  </a:cubicBezTo>
                  <a:cubicBezTo>
                    <a:pt x="3479" y="16110"/>
                    <a:pt x="3312" y="15972"/>
                    <a:pt x="3158" y="15816"/>
                  </a:cubicBezTo>
                  <a:lnTo>
                    <a:pt x="2716" y="15332"/>
                  </a:lnTo>
                  <a:lnTo>
                    <a:pt x="2607" y="15211"/>
                  </a:lnTo>
                  <a:lnTo>
                    <a:pt x="2508" y="15079"/>
                  </a:lnTo>
                  <a:lnTo>
                    <a:pt x="2308" y="14816"/>
                  </a:lnTo>
                  <a:lnTo>
                    <a:pt x="2110" y="14552"/>
                  </a:lnTo>
                  <a:cubicBezTo>
                    <a:pt x="2042" y="14464"/>
                    <a:pt x="1991" y="14365"/>
                    <a:pt x="1932" y="14273"/>
                  </a:cubicBezTo>
                  <a:cubicBezTo>
                    <a:pt x="1818" y="14084"/>
                    <a:pt x="1699" y="13897"/>
                    <a:pt x="1589" y="13704"/>
                  </a:cubicBezTo>
                  <a:cubicBezTo>
                    <a:pt x="1398" y="13306"/>
                    <a:pt x="1189" y="12912"/>
                    <a:pt x="1051" y="12488"/>
                  </a:cubicBezTo>
                  <a:cubicBezTo>
                    <a:pt x="877" y="12075"/>
                    <a:pt x="793" y="11636"/>
                    <a:pt x="675" y="11205"/>
                  </a:cubicBezTo>
                  <a:lnTo>
                    <a:pt x="571" y="10541"/>
                  </a:lnTo>
                  <a:cubicBezTo>
                    <a:pt x="558" y="10431"/>
                    <a:pt x="530" y="10321"/>
                    <a:pt x="527" y="10209"/>
                  </a:cubicBezTo>
                  <a:lnTo>
                    <a:pt x="510" y="9875"/>
                  </a:lnTo>
                  <a:lnTo>
                    <a:pt x="492" y="9539"/>
                  </a:lnTo>
                  <a:cubicBezTo>
                    <a:pt x="484" y="9427"/>
                    <a:pt x="481" y="9315"/>
                    <a:pt x="490" y="9205"/>
                  </a:cubicBezTo>
                  <a:lnTo>
                    <a:pt x="523" y="8534"/>
                  </a:lnTo>
                  <a:cubicBezTo>
                    <a:pt x="525" y="8422"/>
                    <a:pt x="538" y="8310"/>
                    <a:pt x="558" y="8200"/>
                  </a:cubicBezTo>
                  <a:lnTo>
                    <a:pt x="609" y="7869"/>
                  </a:lnTo>
                  <a:lnTo>
                    <a:pt x="659" y="7537"/>
                  </a:lnTo>
                  <a:cubicBezTo>
                    <a:pt x="675" y="7427"/>
                    <a:pt x="712" y="7321"/>
                    <a:pt x="738" y="7211"/>
                  </a:cubicBezTo>
                  <a:cubicBezTo>
                    <a:pt x="796" y="6996"/>
                    <a:pt x="846" y="6778"/>
                    <a:pt x="908" y="6565"/>
                  </a:cubicBezTo>
                  <a:lnTo>
                    <a:pt x="1136" y="5937"/>
                  </a:lnTo>
                  <a:cubicBezTo>
                    <a:pt x="1204" y="5726"/>
                    <a:pt x="1314" y="5530"/>
                    <a:pt x="1409" y="5330"/>
                  </a:cubicBezTo>
                  <a:cubicBezTo>
                    <a:pt x="1505" y="5130"/>
                    <a:pt x="1593" y="4926"/>
                    <a:pt x="1716" y="4741"/>
                  </a:cubicBezTo>
                  <a:lnTo>
                    <a:pt x="2062" y="4176"/>
                  </a:lnTo>
                  <a:lnTo>
                    <a:pt x="2457" y="3649"/>
                  </a:lnTo>
                  <a:cubicBezTo>
                    <a:pt x="2580" y="3466"/>
                    <a:pt x="2736" y="3310"/>
                    <a:pt x="2881" y="3148"/>
                  </a:cubicBezTo>
                  <a:cubicBezTo>
                    <a:pt x="3033" y="2989"/>
                    <a:pt x="3167" y="2816"/>
                    <a:pt x="3336" y="2677"/>
                  </a:cubicBezTo>
                  <a:lnTo>
                    <a:pt x="3818" y="2240"/>
                  </a:lnTo>
                  <a:cubicBezTo>
                    <a:pt x="3987" y="2104"/>
                    <a:pt x="4163" y="1981"/>
                    <a:pt x="4334" y="1851"/>
                  </a:cubicBezTo>
                  <a:cubicBezTo>
                    <a:pt x="4422" y="1787"/>
                    <a:pt x="4505" y="1719"/>
                    <a:pt x="4593" y="1660"/>
                  </a:cubicBezTo>
                  <a:lnTo>
                    <a:pt x="4868" y="1495"/>
                  </a:lnTo>
                  <a:cubicBezTo>
                    <a:pt x="5055" y="1390"/>
                    <a:pt x="5229" y="1266"/>
                    <a:pt x="5420" y="1174"/>
                  </a:cubicBezTo>
                  <a:lnTo>
                    <a:pt x="5991" y="899"/>
                  </a:lnTo>
                  <a:lnTo>
                    <a:pt x="6134" y="829"/>
                  </a:lnTo>
                  <a:lnTo>
                    <a:pt x="6281" y="774"/>
                  </a:lnTo>
                  <a:lnTo>
                    <a:pt x="6576" y="669"/>
                  </a:lnTo>
                  <a:cubicBezTo>
                    <a:pt x="6963" y="508"/>
                    <a:pt x="7369" y="423"/>
                    <a:pt x="7765" y="317"/>
                  </a:cubicBezTo>
                  <a:cubicBezTo>
                    <a:pt x="7864" y="291"/>
                    <a:pt x="7965" y="271"/>
                    <a:pt x="8066" y="260"/>
                  </a:cubicBezTo>
                  <a:lnTo>
                    <a:pt x="8367" y="214"/>
                  </a:lnTo>
                  <a:cubicBezTo>
                    <a:pt x="8569" y="187"/>
                    <a:pt x="8767" y="139"/>
                    <a:pt x="8967" y="139"/>
                  </a:cubicBezTo>
                  <a:cubicBezTo>
                    <a:pt x="9249" y="127"/>
                    <a:pt x="9527" y="105"/>
                    <a:pt x="9803" y="105"/>
                  </a:cubicBezTo>
                  <a:cubicBezTo>
                    <a:pt x="9921" y="105"/>
                    <a:pt x="10039" y="109"/>
                    <a:pt x="10156" y="119"/>
                  </a:cubicBezTo>
                  <a:cubicBezTo>
                    <a:pt x="10352" y="132"/>
                    <a:pt x="10547" y="135"/>
                    <a:pt x="10738" y="154"/>
                  </a:cubicBezTo>
                  <a:lnTo>
                    <a:pt x="11308" y="240"/>
                  </a:lnTo>
                  <a:lnTo>
                    <a:pt x="11591" y="282"/>
                  </a:lnTo>
                  <a:cubicBezTo>
                    <a:pt x="11683" y="302"/>
                    <a:pt x="11773" y="328"/>
                    <a:pt x="11866" y="350"/>
                  </a:cubicBezTo>
                  <a:lnTo>
                    <a:pt x="12406" y="488"/>
                  </a:lnTo>
                  <a:cubicBezTo>
                    <a:pt x="12587" y="532"/>
                    <a:pt x="12756" y="609"/>
                    <a:pt x="12927" y="666"/>
                  </a:cubicBezTo>
                  <a:cubicBezTo>
                    <a:pt x="13097" y="732"/>
                    <a:pt x="13272" y="781"/>
                    <a:pt x="13433" y="860"/>
                  </a:cubicBezTo>
                  <a:lnTo>
                    <a:pt x="13912" y="1088"/>
                  </a:lnTo>
                  <a:lnTo>
                    <a:pt x="14149" y="1203"/>
                  </a:lnTo>
                  <a:cubicBezTo>
                    <a:pt x="14226" y="1244"/>
                    <a:pt x="14299" y="1291"/>
                    <a:pt x="14373" y="1335"/>
                  </a:cubicBezTo>
                  <a:cubicBezTo>
                    <a:pt x="15470" y="1968"/>
                    <a:pt x="16426" y="2816"/>
                    <a:pt x="17184" y="3831"/>
                  </a:cubicBezTo>
                  <a:cubicBezTo>
                    <a:pt x="17861" y="4743"/>
                    <a:pt x="18299" y="5660"/>
                    <a:pt x="18558" y="6460"/>
                  </a:cubicBezTo>
                  <a:cubicBezTo>
                    <a:pt x="18595" y="6556"/>
                    <a:pt x="18624" y="6653"/>
                    <a:pt x="18648" y="6754"/>
                  </a:cubicBezTo>
                  <a:lnTo>
                    <a:pt x="18721" y="7038"/>
                  </a:lnTo>
                  <a:cubicBezTo>
                    <a:pt x="18765" y="7222"/>
                    <a:pt x="18826" y="7394"/>
                    <a:pt x="18846" y="7561"/>
                  </a:cubicBezTo>
                  <a:cubicBezTo>
                    <a:pt x="18894" y="7893"/>
                    <a:pt x="18947" y="8183"/>
                    <a:pt x="18976" y="8427"/>
                  </a:cubicBezTo>
                  <a:cubicBezTo>
                    <a:pt x="19002" y="8919"/>
                    <a:pt x="19020" y="9225"/>
                    <a:pt x="19024" y="9315"/>
                  </a:cubicBezTo>
                  <a:lnTo>
                    <a:pt x="19024" y="9312"/>
                  </a:lnTo>
                  <a:cubicBezTo>
                    <a:pt x="19028" y="7066"/>
                    <a:pt x="18217" y="4895"/>
                    <a:pt x="16743" y="3200"/>
                  </a:cubicBezTo>
                  <a:cubicBezTo>
                    <a:pt x="16006" y="2354"/>
                    <a:pt x="15127" y="1647"/>
                    <a:pt x="14143" y="1113"/>
                  </a:cubicBezTo>
                  <a:cubicBezTo>
                    <a:pt x="13158" y="572"/>
                    <a:pt x="12068" y="231"/>
                    <a:pt x="10956" y="84"/>
                  </a:cubicBezTo>
                  <a:cubicBezTo>
                    <a:pt x="10535" y="29"/>
                    <a:pt x="10111" y="1"/>
                    <a:pt x="9688" y="1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2238750" y="1844925"/>
              <a:ext cx="407375" cy="407325"/>
            </a:xfrm>
            <a:custGeom>
              <a:rect b="b" l="l" r="r" t="t"/>
              <a:pathLst>
                <a:path extrusionOk="0" h="16293" w="16295">
                  <a:moveTo>
                    <a:pt x="16242" y="8004"/>
                  </a:moveTo>
                  <a:cubicBezTo>
                    <a:pt x="16242" y="8016"/>
                    <a:pt x="16242" y="8029"/>
                    <a:pt x="16242" y="8041"/>
                  </a:cubicBezTo>
                  <a:lnTo>
                    <a:pt x="16244" y="8044"/>
                  </a:lnTo>
                  <a:cubicBezTo>
                    <a:pt x="16243" y="8034"/>
                    <a:pt x="16243" y="8020"/>
                    <a:pt x="16242" y="8004"/>
                  </a:cubicBezTo>
                  <a:close/>
                  <a:moveTo>
                    <a:pt x="8183" y="0"/>
                  </a:moveTo>
                  <a:cubicBezTo>
                    <a:pt x="7578" y="0"/>
                    <a:pt x="6974" y="66"/>
                    <a:pt x="6380" y="198"/>
                  </a:cubicBezTo>
                  <a:cubicBezTo>
                    <a:pt x="5429" y="411"/>
                    <a:pt x="4521" y="793"/>
                    <a:pt x="3706" y="1332"/>
                  </a:cubicBezTo>
                  <a:cubicBezTo>
                    <a:pt x="2077" y="2406"/>
                    <a:pt x="855" y="4085"/>
                    <a:pt x="345" y="5971"/>
                  </a:cubicBezTo>
                  <a:cubicBezTo>
                    <a:pt x="88" y="6918"/>
                    <a:pt x="0" y="7903"/>
                    <a:pt x="86" y="8881"/>
                  </a:cubicBezTo>
                  <a:cubicBezTo>
                    <a:pt x="185" y="9859"/>
                    <a:pt x="457" y="10813"/>
                    <a:pt x="890" y="11696"/>
                  </a:cubicBezTo>
                  <a:cubicBezTo>
                    <a:pt x="1754" y="13461"/>
                    <a:pt x="3282" y="14901"/>
                    <a:pt x="5112" y="15666"/>
                  </a:cubicBezTo>
                  <a:cubicBezTo>
                    <a:pt x="6027" y="16055"/>
                    <a:pt x="7016" y="16257"/>
                    <a:pt x="8009" y="16287"/>
                  </a:cubicBezTo>
                  <a:cubicBezTo>
                    <a:pt x="8103" y="16291"/>
                    <a:pt x="8196" y="16292"/>
                    <a:pt x="8290" y="16292"/>
                  </a:cubicBezTo>
                  <a:cubicBezTo>
                    <a:pt x="9193" y="16292"/>
                    <a:pt x="10091" y="16148"/>
                    <a:pt x="10947" y="15863"/>
                  </a:cubicBezTo>
                  <a:cubicBezTo>
                    <a:pt x="12864" y="15228"/>
                    <a:pt x="14481" y="13914"/>
                    <a:pt x="15490" y="12167"/>
                  </a:cubicBezTo>
                  <a:cubicBezTo>
                    <a:pt x="15580" y="12011"/>
                    <a:pt x="15637" y="11837"/>
                    <a:pt x="15703" y="11672"/>
                  </a:cubicBezTo>
                  <a:cubicBezTo>
                    <a:pt x="15765" y="11503"/>
                    <a:pt x="15842" y="11340"/>
                    <a:pt x="15892" y="11169"/>
                  </a:cubicBezTo>
                  <a:cubicBezTo>
                    <a:pt x="15983" y="10822"/>
                    <a:pt x="16101" y="10488"/>
                    <a:pt x="16145" y="10134"/>
                  </a:cubicBezTo>
                  <a:cubicBezTo>
                    <a:pt x="16295" y="9441"/>
                    <a:pt x="16288" y="8732"/>
                    <a:pt x="16259" y="8044"/>
                  </a:cubicBezTo>
                  <a:lnTo>
                    <a:pt x="16259" y="8044"/>
                  </a:lnTo>
                  <a:cubicBezTo>
                    <a:pt x="16259" y="8044"/>
                    <a:pt x="16251" y="8235"/>
                    <a:pt x="16233" y="8593"/>
                  </a:cubicBezTo>
                  <a:cubicBezTo>
                    <a:pt x="16226" y="8683"/>
                    <a:pt x="16226" y="8782"/>
                    <a:pt x="16215" y="8892"/>
                  </a:cubicBezTo>
                  <a:cubicBezTo>
                    <a:pt x="16198" y="9002"/>
                    <a:pt x="16180" y="9121"/>
                    <a:pt x="16161" y="9250"/>
                  </a:cubicBezTo>
                  <a:cubicBezTo>
                    <a:pt x="16139" y="9378"/>
                    <a:pt x="16119" y="9516"/>
                    <a:pt x="16095" y="9663"/>
                  </a:cubicBezTo>
                  <a:cubicBezTo>
                    <a:pt x="16057" y="9808"/>
                    <a:pt x="16018" y="9960"/>
                    <a:pt x="15976" y="10123"/>
                  </a:cubicBezTo>
                  <a:cubicBezTo>
                    <a:pt x="15956" y="10204"/>
                    <a:pt x="15934" y="10288"/>
                    <a:pt x="15912" y="10373"/>
                  </a:cubicBezTo>
                  <a:cubicBezTo>
                    <a:pt x="15892" y="10459"/>
                    <a:pt x="15853" y="10540"/>
                    <a:pt x="15824" y="10628"/>
                  </a:cubicBezTo>
                  <a:cubicBezTo>
                    <a:pt x="15758" y="10802"/>
                    <a:pt x="15695" y="10984"/>
                    <a:pt x="15622" y="11173"/>
                  </a:cubicBezTo>
                  <a:lnTo>
                    <a:pt x="15347" y="11740"/>
                  </a:lnTo>
                  <a:cubicBezTo>
                    <a:pt x="15299" y="11841"/>
                    <a:pt x="15244" y="11938"/>
                    <a:pt x="15185" y="12030"/>
                  </a:cubicBezTo>
                  <a:lnTo>
                    <a:pt x="15004" y="12325"/>
                  </a:lnTo>
                  <a:cubicBezTo>
                    <a:pt x="14437" y="13208"/>
                    <a:pt x="13703" y="13975"/>
                    <a:pt x="12842" y="14580"/>
                  </a:cubicBezTo>
                  <a:cubicBezTo>
                    <a:pt x="11908" y="15252"/>
                    <a:pt x="10719" y="15742"/>
                    <a:pt x="9409" y="15936"/>
                  </a:cubicBezTo>
                  <a:cubicBezTo>
                    <a:pt x="9084" y="16002"/>
                    <a:pt x="8745" y="16000"/>
                    <a:pt x="8407" y="16022"/>
                  </a:cubicBezTo>
                  <a:cubicBezTo>
                    <a:pt x="8362" y="16026"/>
                    <a:pt x="8317" y="16028"/>
                    <a:pt x="8273" y="16028"/>
                  </a:cubicBezTo>
                  <a:cubicBezTo>
                    <a:pt x="8146" y="16028"/>
                    <a:pt x="8019" y="16014"/>
                    <a:pt x="7893" y="16011"/>
                  </a:cubicBezTo>
                  <a:cubicBezTo>
                    <a:pt x="7721" y="16000"/>
                    <a:pt x="7547" y="16000"/>
                    <a:pt x="7374" y="15980"/>
                  </a:cubicBezTo>
                  <a:lnTo>
                    <a:pt x="6855" y="15901"/>
                  </a:lnTo>
                  <a:cubicBezTo>
                    <a:pt x="6769" y="15885"/>
                    <a:pt x="6679" y="15879"/>
                    <a:pt x="6596" y="15857"/>
                  </a:cubicBezTo>
                  <a:lnTo>
                    <a:pt x="6336" y="15791"/>
                  </a:lnTo>
                  <a:cubicBezTo>
                    <a:pt x="6165" y="15745"/>
                    <a:pt x="5989" y="15707"/>
                    <a:pt x="5818" y="15652"/>
                  </a:cubicBezTo>
                  <a:lnTo>
                    <a:pt x="5310" y="15468"/>
                  </a:lnTo>
                  <a:cubicBezTo>
                    <a:pt x="4644" y="15195"/>
                    <a:pt x="3983" y="14855"/>
                    <a:pt x="3398" y="14391"/>
                  </a:cubicBezTo>
                  <a:lnTo>
                    <a:pt x="3174" y="14224"/>
                  </a:lnTo>
                  <a:cubicBezTo>
                    <a:pt x="3101" y="14164"/>
                    <a:pt x="3035" y="14099"/>
                    <a:pt x="2965" y="14037"/>
                  </a:cubicBezTo>
                  <a:cubicBezTo>
                    <a:pt x="2827" y="13910"/>
                    <a:pt x="2682" y="13789"/>
                    <a:pt x="2550" y="13655"/>
                  </a:cubicBezTo>
                  <a:lnTo>
                    <a:pt x="2167" y="13237"/>
                  </a:lnTo>
                  <a:lnTo>
                    <a:pt x="2073" y="13134"/>
                  </a:lnTo>
                  <a:lnTo>
                    <a:pt x="1987" y="13019"/>
                  </a:lnTo>
                  <a:lnTo>
                    <a:pt x="1816" y="12791"/>
                  </a:lnTo>
                  <a:lnTo>
                    <a:pt x="1644" y="12564"/>
                  </a:lnTo>
                  <a:cubicBezTo>
                    <a:pt x="1585" y="12488"/>
                    <a:pt x="1543" y="12402"/>
                    <a:pt x="1490" y="12323"/>
                  </a:cubicBezTo>
                  <a:cubicBezTo>
                    <a:pt x="1394" y="12160"/>
                    <a:pt x="1288" y="11997"/>
                    <a:pt x="1194" y="11833"/>
                  </a:cubicBezTo>
                  <a:cubicBezTo>
                    <a:pt x="1031" y="11488"/>
                    <a:pt x="846" y="11149"/>
                    <a:pt x="730" y="10782"/>
                  </a:cubicBezTo>
                  <a:cubicBezTo>
                    <a:pt x="581" y="10426"/>
                    <a:pt x="508" y="10046"/>
                    <a:pt x="405" y="9677"/>
                  </a:cubicBezTo>
                  <a:lnTo>
                    <a:pt x="317" y="9103"/>
                  </a:lnTo>
                  <a:cubicBezTo>
                    <a:pt x="306" y="9008"/>
                    <a:pt x="282" y="8914"/>
                    <a:pt x="279" y="8817"/>
                  </a:cubicBezTo>
                  <a:lnTo>
                    <a:pt x="264" y="8527"/>
                  </a:lnTo>
                  <a:lnTo>
                    <a:pt x="249" y="8237"/>
                  </a:lnTo>
                  <a:cubicBezTo>
                    <a:pt x="240" y="8140"/>
                    <a:pt x="240" y="8044"/>
                    <a:pt x="246" y="7949"/>
                  </a:cubicBezTo>
                  <a:lnTo>
                    <a:pt x="275" y="7369"/>
                  </a:lnTo>
                  <a:cubicBezTo>
                    <a:pt x="277" y="7272"/>
                    <a:pt x="288" y="7176"/>
                    <a:pt x="306" y="7081"/>
                  </a:cubicBezTo>
                  <a:lnTo>
                    <a:pt x="350" y="6795"/>
                  </a:lnTo>
                  <a:lnTo>
                    <a:pt x="394" y="6510"/>
                  </a:lnTo>
                  <a:cubicBezTo>
                    <a:pt x="405" y="6413"/>
                    <a:pt x="438" y="6323"/>
                    <a:pt x="460" y="6228"/>
                  </a:cubicBezTo>
                  <a:cubicBezTo>
                    <a:pt x="510" y="6041"/>
                    <a:pt x="554" y="5855"/>
                    <a:pt x="607" y="5670"/>
                  </a:cubicBezTo>
                  <a:lnTo>
                    <a:pt x="805" y="5132"/>
                  </a:lnTo>
                  <a:cubicBezTo>
                    <a:pt x="862" y="4949"/>
                    <a:pt x="959" y="4782"/>
                    <a:pt x="1040" y="4609"/>
                  </a:cubicBezTo>
                  <a:cubicBezTo>
                    <a:pt x="1123" y="4437"/>
                    <a:pt x="1198" y="4259"/>
                    <a:pt x="1306" y="4101"/>
                  </a:cubicBezTo>
                  <a:lnTo>
                    <a:pt x="1602" y="3611"/>
                  </a:lnTo>
                  <a:lnTo>
                    <a:pt x="1943" y="3156"/>
                  </a:lnTo>
                  <a:cubicBezTo>
                    <a:pt x="2051" y="3000"/>
                    <a:pt x="2183" y="2861"/>
                    <a:pt x="2312" y="2725"/>
                  </a:cubicBezTo>
                  <a:cubicBezTo>
                    <a:pt x="2442" y="2589"/>
                    <a:pt x="2556" y="2437"/>
                    <a:pt x="2704" y="2318"/>
                  </a:cubicBezTo>
                  <a:lnTo>
                    <a:pt x="3119" y="1940"/>
                  </a:lnTo>
                  <a:cubicBezTo>
                    <a:pt x="3264" y="1824"/>
                    <a:pt x="3418" y="1716"/>
                    <a:pt x="3565" y="1604"/>
                  </a:cubicBezTo>
                  <a:cubicBezTo>
                    <a:pt x="3640" y="1549"/>
                    <a:pt x="3712" y="1490"/>
                    <a:pt x="3789" y="1439"/>
                  </a:cubicBezTo>
                  <a:lnTo>
                    <a:pt x="4027" y="1297"/>
                  </a:lnTo>
                  <a:cubicBezTo>
                    <a:pt x="4187" y="1204"/>
                    <a:pt x="4337" y="1097"/>
                    <a:pt x="4501" y="1017"/>
                  </a:cubicBezTo>
                  <a:lnTo>
                    <a:pt x="4996" y="780"/>
                  </a:lnTo>
                  <a:lnTo>
                    <a:pt x="5119" y="721"/>
                  </a:lnTo>
                  <a:lnTo>
                    <a:pt x="5246" y="675"/>
                  </a:lnTo>
                  <a:lnTo>
                    <a:pt x="5501" y="582"/>
                  </a:lnTo>
                  <a:cubicBezTo>
                    <a:pt x="5833" y="444"/>
                    <a:pt x="6185" y="371"/>
                    <a:pt x="6528" y="281"/>
                  </a:cubicBezTo>
                  <a:cubicBezTo>
                    <a:pt x="6611" y="257"/>
                    <a:pt x="6699" y="242"/>
                    <a:pt x="6787" y="231"/>
                  </a:cubicBezTo>
                  <a:lnTo>
                    <a:pt x="7046" y="191"/>
                  </a:lnTo>
                  <a:cubicBezTo>
                    <a:pt x="7220" y="169"/>
                    <a:pt x="7389" y="127"/>
                    <a:pt x="7565" y="127"/>
                  </a:cubicBezTo>
                  <a:cubicBezTo>
                    <a:pt x="7807" y="117"/>
                    <a:pt x="8047" y="96"/>
                    <a:pt x="8286" y="96"/>
                  </a:cubicBezTo>
                  <a:cubicBezTo>
                    <a:pt x="8388" y="96"/>
                    <a:pt x="8490" y="100"/>
                    <a:pt x="8591" y="110"/>
                  </a:cubicBezTo>
                  <a:cubicBezTo>
                    <a:pt x="8758" y="119"/>
                    <a:pt x="8930" y="121"/>
                    <a:pt x="9095" y="138"/>
                  </a:cubicBezTo>
                  <a:lnTo>
                    <a:pt x="9585" y="213"/>
                  </a:lnTo>
                  <a:lnTo>
                    <a:pt x="9829" y="248"/>
                  </a:lnTo>
                  <a:cubicBezTo>
                    <a:pt x="9908" y="266"/>
                    <a:pt x="9987" y="288"/>
                    <a:pt x="10066" y="308"/>
                  </a:cubicBezTo>
                  <a:lnTo>
                    <a:pt x="10532" y="426"/>
                  </a:lnTo>
                  <a:cubicBezTo>
                    <a:pt x="10688" y="466"/>
                    <a:pt x="10833" y="532"/>
                    <a:pt x="10980" y="582"/>
                  </a:cubicBezTo>
                  <a:cubicBezTo>
                    <a:pt x="11128" y="637"/>
                    <a:pt x="11279" y="679"/>
                    <a:pt x="11418" y="747"/>
                  </a:cubicBezTo>
                  <a:lnTo>
                    <a:pt x="11831" y="945"/>
                  </a:lnTo>
                  <a:lnTo>
                    <a:pt x="12035" y="1042"/>
                  </a:lnTo>
                  <a:cubicBezTo>
                    <a:pt x="12101" y="1079"/>
                    <a:pt x="12165" y="1118"/>
                    <a:pt x="12229" y="1158"/>
                  </a:cubicBezTo>
                  <a:cubicBezTo>
                    <a:pt x="13934" y="2140"/>
                    <a:pt x="15220" y="3714"/>
                    <a:pt x="15842" y="5580"/>
                  </a:cubicBezTo>
                  <a:cubicBezTo>
                    <a:pt x="15875" y="5663"/>
                    <a:pt x="15899" y="5747"/>
                    <a:pt x="15919" y="5835"/>
                  </a:cubicBezTo>
                  <a:cubicBezTo>
                    <a:pt x="15941" y="5918"/>
                    <a:pt x="15963" y="6000"/>
                    <a:pt x="15983" y="6079"/>
                  </a:cubicBezTo>
                  <a:cubicBezTo>
                    <a:pt x="16020" y="6239"/>
                    <a:pt x="16073" y="6384"/>
                    <a:pt x="16090" y="6529"/>
                  </a:cubicBezTo>
                  <a:cubicBezTo>
                    <a:pt x="16132" y="6817"/>
                    <a:pt x="16178" y="7068"/>
                    <a:pt x="16202" y="7279"/>
                  </a:cubicBezTo>
                  <a:cubicBezTo>
                    <a:pt x="16223" y="7647"/>
                    <a:pt x="16236" y="7894"/>
                    <a:pt x="16242" y="8004"/>
                  </a:cubicBezTo>
                  <a:lnTo>
                    <a:pt x="16242" y="8004"/>
                  </a:lnTo>
                  <a:cubicBezTo>
                    <a:pt x="16237" y="6079"/>
                    <a:pt x="15539" y="4219"/>
                    <a:pt x="14275" y="2765"/>
                  </a:cubicBezTo>
                  <a:cubicBezTo>
                    <a:pt x="13640" y="2035"/>
                    <a:pt x="12879" y="1424"/>
                    <a:pt x="12029" y="960"/>
                  </a:cubicBezTo>
                  <a:cubicBezTo>
                    <a:pt x="11180" y="494"/>
                    <a:pt x="10240" y="200"/>
                    <a:pt x="9279" y="72"/>
                  </a:cubicBezTo>
                  <a:cubicBezTo>
                    <a:pt x="8915" y="24"/>
                    <a:pt x="8549" y="0"/>
                    <a:pt x="8183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2262975" y="1873025"/>
              <a:ext cx="355250" cy="351300"/>
            </a:xfrm>
            <a:custGeom>
              <a:rect b="b" l="l" r="r" t="t"/>
              <a:pathLst>
                <a:path extrusionOk="0" h="14052" w="14210">
                  <a:moveTo>
                    <a:pt x="7217" y="0"/>
                  </a:moveTo>
                  <a:cubicBezTo>
                    <a:pt x="6697" y="0"/>
                    <a:pt x="6177" y="57"/>
                    <a:pt x="5666" y="170"/>
                  </a:cubicBezTo>
                  <a:cubicBezTo>
                    <a:pt x="4844" y="353"/>
                    <a:pt x="4062" y="682"/>
                    <a:pt x="3359" y="1146"/>
                  </a:cubicBezTo>
                  <a:cubicBezTo>
                    <a:pt x="1954" y="2071"/>
                    <a:pt x="902" y="3520"/>
                    <a:pt x="462" y="5146"/>
                  </a:cubicBezTo>
                  <a:cubicBezTo>
                    <a:pt x="1" y="6792"/>
                    <a:pt x="168" y="8553"/>
                    <a:pt x="930" y="10082"/>
                  </a:cubicBezTo>
                  <a:cubicBezTo>
                    <a:pt x="1675" y="11605"/>
                    <a:pt x="2992" y="12849"/>
                    <a:pt x="4570" y="13509"/>
                  </a:cubicBezTo>
                  <a:cubicBezTo>
                    <a:pt x="5363" y="13840"/>
                    <a:pt x="6209" y="14023"/>
                    <a:pt x="7069" y="14047"/>
                  </a:cubicBezTo>
                  <a:cubicBezTo>
                    <a:pt x="7150" y="14050"/>
                    <a:pt x="7231" y="14051"/>
                    <a:pt x="7312" y="14051"/>
                  </a:cubicBezTo>
                  <a:cubicBezTo>
                    <a:pt x="8090" y="14051"/>
                    <a:pt x="8864" y="13927"/>
                    <a:pt x="9605" y="13680"/>
                  </a:cubicBezTo>
                  <a:cubicBezTo>
                    <a:pt x="11258" y="13135"/>
                    <a:pt x="12653" y="11999"/>
                    <a:pt x="13526" y="10491"/>
                  </a:cubicBezTo>
                  <a:cubicBezTo>
                    <a:pt x="13600" y="10355"/>
                    <a:pt x="13655" y="10208"/>
                    <a:pt x="13708" y="10062"/>
                  </a:cubicBezTo>
                  <a:cubicBezTo>
                    <a:pt x="13761" y="9917"/>
                    <a:pt x="13827" y="9777"/>
                    <a:pt x="13868" y="9627"/>
                  </a:cubicBezTo>
                  <a:cubicBezTo>
                    <a:pt x="13945" y="9328"/>
                    <a:pt x="14046" y="9041"/>
                    <a:pt x="14084" y="8735"/>
                  </a:cubicBezTo>
                  <a:cubicBezTo>
                    <a:pt x="14209" y="8139"/>
                    <a:pt x="14200" y="7526"/>
                    <a:pt x="14176" y="6933"/>
                  </a:cubicBezTo>
                  <a:lnTo>
                    <a:pt x="14176" y="6933"/>
                  </a:lnTo>
                  <a:cubicBezTo>
                    <a:pt x="14176" y="6933"/>
                    <a:pt x="14167" y="7098"/>
                    <a:pt x="14150" y="7405"/>
                  </a:cubicBezTo>
                  <a:cubicBezTo>
                    <a:pt x="14145" y="7482"/>
                    <a:pt x="14145" y="7570"/>
                    <a:pt x="14137" y="7665"/>
                  </a:cubicBezTo>
                  <a:cubicBezTo>
                    <a:pt x="14121" y="7757"/>
                    <a:pt x="14106" y="7860"/>
                    <a:pt x="14088" y="7970"/>
                  </a:cubicBezTo>
                  <a:cubicBezTo>
                    <a:pt x="14071" y="8082"/>
                    <a:pt x="14053" y="8201"/>
                    <a:pt x="14033" y="8328"/>
                  </a:cubicBezTo>
                  <a:cubicBezTo>
                    <a:pt x="14000" y="8452"/>
                    <a:pt x="13967" y="8583"/>
                    <a:pt x="13930" y="8724"/>
                  </a:cubicBezTo>
                  <a:cubicBezTo>
                    <a:pt x="13912" y="8794"/>
                    <a:pt x="13893" y="8865"/>
                    <a:pt x="13875" y="8939"/>
                  </a:cubicBezTo>
                  <a:cubicBezTo>
                    <a:pt x="13857" y="9012"/>
                    <a:pt x="13825" y="9084"/>
                    <a:pt x="13798" y="9159"/>
                  </a:cubicBezTo>
                  <a:cubicBezTo>
                    <a:pt x="13741" y="9309"/>
                    <a:pt x="13688" y="9465"/>
                    <a:pt x="13625" y="9627"/>
                  </a:cubicBezTo>
                  <a:lnTo>
                    <a:pt x="13387" y="10117"/>
                  </a:lnTo>
                  <a:cubicBezTo>
                    <a:pt x="13348" y="10203"/>
                    <a:pt x="13299" y="10287"/>
                    <a:pt x="13246" y="10366"/>
                  </a:cubicBezTo>
                  <a:cubicBezTo>
                    <a:pt x="13196" y="10449"/>
                    <a:pt x="13145" y="10533"/>
                    <a:pt x="13093" y="10621"/>
                  </a:cubicBezTo>
                  <a:cubicBezTo>
                    <a:pt x="12603" y="11381"/>
                    <a:pt x="11972" y="12040"/>
                    <a:pt x="11231" y="12564"/>
                  </a:cubicBezTo>
                  <a:cubicBezTo>
                    <a:pt x="10422" y="13144"/>
                    <a:pt x="9400" y="13566"/>
                    <a:pt x="8271" y="13731"/>
                  </a:cubicBezTo>
                  <a:cubicBezTo>
                    <a:pt x="7992" y="13788"/>
                    <a:pt x="7699" y="13785"/>
                    <a:pt x="7407" y="13803"/>
                  </a:cubicBezTo>
                  <a:cubicBezTo>
                    <a:pt x="7368" y="13807"/>
                    <a:pt x="7328" y="13809"/>
                    <a:pt x="7288" y="13809"/>
                  </a:cubicBezTo>
                  <a:cubicBezTo>
                    <a:pt x="7181" y="13809"/>
                    <a:pt x="7072" y="13797"/>
                    <a:pt x="6965" y="13794"/>
                  </a:cubicBezTo>
                  <a:cubicBezTo>
                    <a:pt x="6818" y="13783"/>
                    <a:pt x="6666" y="13785"/>
                    <a:pt x="6519" y="13768"/>
                  </a:cubicBezTo>
                  <a:lnTo>
                    <a:pt x="6071" y="13700"/>
                  </a:lnTo>
                  <a:cubicBezTo>
                    <a:pt x="5996" y="13687"/>
                    <a:pt x="5921" y="13680"/>
                    <a:pt x="5847" y="13662"/>
                  </a:cubicBezTo>
                  <a:lnTo>
                    <a:pt x="5625" y="13605"/>
                  </a:lnTo>
                  <a:cubicBezTo>
                    <a:pt x="5477" y="13564"/>
                    <a:pt x="5326" y="13533"/>
                    <a:pt x="5181" y="13487"/>
                  </a:cubicBezTo>
                  <a:lnTo>
                    <a:pt x="4743" y="13326"/>
                  </a:lnTo>
                  <a:cubicBezTo>
                    <a:pt x="4165" y="13091"/>
                    <a:pt x="3598" y="12799"/>
                    <a:pt x="3095" y="12399"/>
                  </a:cubicBezTo>
                  <a:lnTo>
                    <a:pt x="2902" y="12256"/>
                  </a:lnTo>
                  <a:cubicBezTo>
                    <a:pt x="2840" y="12203"/>
                    <a:pt x="2781" y="12148"/>
                    <a:pt x="2721" y="12093"/>
                  </a:cubicBezTo>
                  <a:cubicBezTo>
                    <a:pt x="2603" y="11983"/>
                    <a:pt x="2477" y="11880"/>
                    <a:pt x="2363" y="11764"/>
                  </a:cubicBezTo>
                  <a:lnTo>
                    <a:pt x="2033" y="11403"/>
                  </a:lnTo>
                  <a:lnTo>
                    <a:pt x="1952" y="11315"/>
                  </a:lnTo>
                  <a:lnTo>
                    <a:pt x="1877" y="11216"/>
                  </a:lnTo>
                  <a:lnTo>
                    <a:pt x="1732" y="11021"/>
                  </a:lnTo>
                  <a:lnTo>
                    <a:pt x="1583" y="10823"/>
                  </a:lnTo>
                  <a:cubicBezTo>
                    <a:pt x="1532" y="10759"/>
                    <a:pt x="1495" y="10684"/>
                    <a:pt x="1451" y="10616"/>
                  </a:cubicBezTo>
                  <a:cubicBezTo>
                    <a:pt x="1368" y="10476"/>
                    <a:pt x="1277" y="10337"/>
                    <a:pt x="1196" y="10194"/>
                  </a:cubicBezTo>
                  <a:cubicBezTo>
                    <a:pt x="1055" y="9895"/>
                    <a:pt x="897" y="9605"/>
                    <a:pt x="796" y="9289"/>
                  </a:cubicBezTo>
                  <a:cubicBezTo>
                    <a:pt x="666" y="8983"/>
                    <a:pt x="605" y="8656"/>
                    <a:pt x="515" y="8337"/>
                  </a:cubicBezTo>
                  <a:lnTo>
                    <a:pt x="440" y="7845"/>
                  </a:lnTo>
                  <a:cubicBezTo>
                    <a:pt x="429" y="7761"/>
                    <a:pt x="407" y="7680"/>
                    <a:pt x="407" y="7597"/>
                  </a:cubicBezTo>
                  <a:lnTo>
                    <a:pt x="394" y="7348"/>
                  </a:lnTo>
                  <a:lnTo>
                    <a:pt x="381" y="7098"/>
                  </a:lnTo>
                  <a:cubicBezTo>
                    <a:pt x="374" y="7014"/>
                    <a:pt x="372" y="6931"/>
                    <a:pt x="379" y="6849"/>
                  </a:cubicBezTo>
                  <a:lnTo>
                    <a:pt x="405" y="6353"/>
                  </a:lnTo>
                  <a:cubicBezTo>
                    <a:pt x="407" y="6269"/>
                    <a:pt x="416" y="6188"/>
                    <a:pt x="431" y="6106"/>
                  </a:cubicBezTo>
                  <a:lnTo>
                    <a:pt x="469" y="5858"/>
                  </a:lnTo>
                  <a:lnTo>
                    <a:pt x="506" y="5612"/>
                  </a:lnTo>
                  <a:cubicBezTo>
                    <a:pt x="517" y="5528"/>
                    <a:pt x="546" y="5449"/>
                    <a:pt x="565" y="5370"/>
                  </a:cubicBezTo>
                  <a:cubicBezTo>
                    <a:pt x="607" y="5210"/>
                    <a:pt x="644" y="5047"/>
                    <a:pt x="691" y="4889"/>
                  </a:cubicBezTo>
                  <a:lnTo>
                    <a:pt x="862" y="4421"/>
                  </a:lnTo>
                  <a:cubicBezTo>
                    <a:pt x="910" y="4263"/>
                    <a:pt x="994" y="4120"/>
                    <a:pt x="1062" y="3970"/>
                  </a:cubicBezTo>
                  <a:cubicBezTo>
                    <a:pt x="1137" y="3823"/>
                    <a:pt x="1198" y="3669"/>
                    <a:pt x="1291" y="3533"/>
                  </a:cubicBezTo>
                  <a:cubicBezTo>
                    <a:pt x="1376" y="3392"/>
                    <a:pt x="1462" y="3252"/>
                    <a:pt x="1548" y="3111"/>
                  </a:cubicBezTo>
                  <a:lnTo>
                    <a:pt x="1842" y="2720"/>
                  </a:lnTo>
                  <a:cubicBezTo>
                    <a:pt x="1935" y="2583"/>
                    <a:pt x="2047" y="2465"/>
                    <a:pt x="2159" y="2348"/>
                  </a:cubicBezTo>
                  <a:cubicBezTo>
                    <a:pt x="2271" y="2230"/>
                    <a:pt x="2370" y="2100"/>
                    <a:pt x="2497" y="1997"/>
                  </a:cubicBezTo>
                  <a:lnTo>
                    <a:pt x="2853" y="1671"/>
                  </a:lnTo>
                  <a:cubicBezTo>
                    <a:pt x="2979" y="1570"/>
                    <a:pt x="3110" y="1480"/>
                    <a:pt x="3238" y="1383"/>
                  </a:cubicBezTo>
                  <a:cubicBezTo>
                    <a:pt x="3302" y="1335"/>
                    <a:pt x="3363" y="1285"/>
                    <a:pt x="3431" y="1241"/>
                  </a:cubicBezTo>
                  <a:lnTo>
                    <a:pt x="3636" y="1118"/>
                  </a:lnTo>
                  <a:cubicBezTo>
                    <a:pt x="3772" y="1038"/>
                    <a:pt x="3902" y="946"/>
                    <a:pt x="4044" y="878"/>
                  </a:cubicBezTo>
                  <a:lnTo>
                    <a:pt x="4469" y="674"/>
                  </a:lnTo>
                  <a:lnTo>
                    <a:pt x="4574" y="623"/>
                  </a:lnTo>
                  <a:lnTo>
                    <a:pt x="4684" y="583"/>
                  </a:lnTo>
                  <a:lnTo>
                    <a:pt x="4904" y="504"/>
                  </a:lnTo>
                  <a:cubicBezTo>
                    <a:pt x="5192" y="383"/>
                    <a:pt x="5493" y="322"/>
                    <a:pt x="5787" y="243"/>
                  </a:cubicBezTo>
                  <a:cubicBezTo>
                    <a:pt x="5860" y="223"/>
                    <a:pt x="5935" y="208"/>
                    <a:pt x="6011" y="201"/>
                  </a:cubicBezTo>
                  <a:lnTo>
                    <a:pt x="6236" y="166"/>
                  </a:lnTo>
                  <a:cubicBezTo>
                    <a:pt x="6385" y="146"/>
                    <a:pt x="6530" y="111"/>
                    <a:pt x="6682" y="111"/>
                  </a:cubicBezTo>
                  <a:cubicBezTo>
                    <a:pt x="6891" y="102"/>
                    <a:pt x="7098" y="85"/>
                    <a:pt x="7305" y="85"/>
                  </a:cubicBezTo>
                  <a:cubicBezTo>
                    <a:pt x="7392" y="85"/>
                    <a:pt x="7479" y="88"/>
                    <a:pt x="7565" y="96"/>
                  </a:cubicBezTo>
                  <a:cubicBezTo>
                    <a:pt x="7710" y="104"/>
                    <a:pt x="7855" y="107"/>
                    <a:pt x="7998" y="120"/>
                  </a:cubicBezTo>
                  <a:lnTo>
                    <a:pt x="8422" y="186"/>
                  </a:lnTo>
                  <a:lnTo>
                    <a:pt x="8631" y="216"/>
                  </a:lnTo>
                  <a:cubicBezTo>
                    <a:pt x="8701" y="230"/>
                    <a:pt x="8767" y="249"/>
                    <a:pt x="8836" y="267"/>
                  </a:cubicBezTo>
                  <a:lnTo>
                    <a:pt x="9238" y="368"/>
                  </a:lnTo>
                  <a:cubicBezTo>
                    <a:pt x="9372" y="401"/>
                    <a:pt x="9497" y="460"/>
                    <a:pt x="9625" y="502"/>
                  </a:cubicBezTo>
                  <a:cubicBezTo>
                    <a:pt x="9750" y="551"/>
                    <a:pt x="9880" y="588"/>
                    <a:pt x="10000" y="645"/>
                  </a:cubicBezTo>
                  <a:lnTo>
                    <a:pt x="10356" y="816"/>
                  </a:lnTo>
                  <a:lnTo>
                    <a:pt x="10534" y="898"/>
                  </a:lnTo>
                  <a:cubicBezTo>
                    <a:pt x="10589" y="931"/>
                    <a:pt x="10644" y="966"/>
                    <a:pt x="10699" y="999"/>
                  </a:cubicBezTo>
                  <a:cubicBezTo>
                    <a:pt x="12167" y="1845"/>
                    <a:pt x="13275" y="3201"/>
                    <a:pt x="13811" y="4808"/>
                  </a:cubicBezTo>
                  <a:cubicBezTo>
                    <a:pt x="13840" y="4880"/>
                    <a:pt x="13862" y="4953"/>
                    <a:pt x="13877" y="5027"/>
                  </a:cubicBezTo>
                  <a:cubicBezTo>
                    <a:pt x="13897" y="5102"/>
                    <a:pt x="13915" y="5170"/>
                    <a:pt x="13932" y="5238"/>
                  </a:cubicBezTo>
                  <a:cubicBezTo>
                    <a:pt x="13965" y="5377"/>
                    <a:pt x="14011" y="5502"/>
                    <a:pt x="14027" y="5627"/>
                  </a:cubicBezTo>
                  <a:cubicBezTo>
                    <a:pt x="14062" y="5876"/>
                    <a:pt x="14101" y="6089"/>
                    <a:pt x="14121" y="6271"/>
                  </a:cubicBezTo>
                  <a:cubicBezTo>
                    <a:pt x="14143" y="6638"/>
                    <a:pt x="14154" y="6865"/>
                    <a:pt x="14159" y="6931"/>
                  </a:cubicBezTo>
                  <a:cubicBezTo>
                    <a:pt x="14163" y="5260"/>
                    <a:pt x="13563" y="3645"/>
                    <a:pt x="12466" y="2383"/>
                  </a:cubicBezTo>
                  <a:cubicBezTo>
                    <a:pt x="11921" y="1755"/>
                    <a:pt x="11266" y="1227"/>
                    <a:pt x="10532" y="827"/>
                  </a:cubicBezTo>
                  <a:cubicBezTo>
                    <a:pt x="9803" y="425"/>
                    <a:pt x="8992" y="173"/>
                    <a:pt x="8163" y="63"/>
                  </a:cubicBezTo>
                  <a:cubicBezTo>
                    <a:pt x="7849" y="21"/>
                    <a:pt x="7533" y="0"/>
                    <a:pt x="7217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2086875" y="1691275"/>
              <a:ext cx="717325" cy="713875"/>
            </a:xfrm>
            <a:custGeom>
              <a:rect b="b" l="l" r="r" t="t"/>
              <a:pathLst>
                <a:path extrusionOk="0" h="28555" w="28693">
                  <a:moveTo>
                    <a:pt x="14346" y="451"/>
                  </a:moveTo>
                  <a:cubicBezTo>
                    <a:pt x="21996" y="451"/>
                    <a:pt x="28222" y="6644"/>
                    <a:pt x="28231" y="14260"/>
                  </a:cubicBezTo>
                  <a:cubicBezTo>
                    <a:pt x="28242" y="21884"/>
                    <a:pt x="22020" y="28095"/>
                    <a:pt x="14363" y="28104"/>
                  </a:cubicBezTo>
                  <a:cubicBezTo>
                    <a:pt x="14358" y="28104"/>
                    <a:pt x="14352" y="28104"/>
                    <a:pt x="14347" y="28104"/>
                  </a:cubicBezTo>
                  <a:cubicBezTo>
                    <a:pt x="6699" y="28104"/>
                    <a:pt x="471" y="21912"/>
                    <a:pt x="462" y="14293"/>
                  </a:cubicBezTo>
                  <a:cubicBezTo>
                    <a:pt x="453" y="6669"/>
                    <a:pt x="6675" y="460"/>
                    <a:pt x="14330" y="451"/>
                  </a:cubicBezTo>
                  <a:cubicBezTo>
                    <a:pt x="14336" y="451"/>
                    <a:pt x="14341" y="451"/>
                    <a:pt x="14346" y="451"/>
                  </a:cubicBezTo>
                  <a:close/>
                  <a:moveTo>
                    <a:pt x="14346" y="1"/>
                  </a:moveTo>
                  <a:cubicBezTo>
                    <a:pt x="14341" y="1"/>
                    <a:pt x="14336" y="1"/>
                    <a:pt x="14330" y="1"/>
                  </a:cubicBezTo>
                  <a:cubicBezTo>
                    <a:pt x="6414" y="10"/>
                    <a:pt x="1" y="6410"/>
                    <a:pt x="12" y="14293"/>
                  </a:cubicBezTo>
                  <a:cubicBezTo>
                    <a:pt x="20" y="22173"/>
                    <a:pt x="6436" y="28554"/>
                    <a:pt x="14347" y="28554"/>
                  </a:cubicBezTo>
                  <a:cubicBezTo>
                    <a:pt x="14352" y="28554"/>
                    <a:pt x="14358" y="28554"/>
                    <a:pt x="14363" y="28554"/>
                  </a:cubicBezTo>
                  <a:cubicBezTo>
                    <a:pt x="22282" y="28545"/>
                    <a:pt x="28693" y="22146"/>
                    <a:pt x="28684" y="14260"/>
                  </a:cubicBezTo>
                  <a:cubicBezTo>
                    <a:pt x="28675" y="6382"/>
                    <a:pt x="22258" y="1"/>
                    <a:pt x="14346" y="1"/>
                  </a:cubicBezTo>
                  <a:close/>
                </a:path>
              </a:pathLst>
            </a:custGeom>
            <a:solidFill>
              <a:srgbClr val="CFD4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6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76" name="Google Shape;876;p36"/>
          <p:cNvSpPr txBox="1"/>
          <p:nvPr>
            <p:ph idx="1" type="body"/>
          </p:nvPr>
        </p:nvSpPr>
        <p:spPr>
          <a:xfrm>
            <a:off x="573300" y="1673950"/>
            <a:ext cx="79974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Replacing an individual artist name to match the style on Billboard before merging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df_ticketmaster[</a:t>
            </a:r>
            <a:r>
              <a:rPr lang="en">
                <a:solidFill>
                  <a:srgbClr val="EA9999"/>
                </a:solidFill>
              </a:rPr>
              <a:t>'Artist'</a:t>
            </a:r>
            <a:r>
              <a:rPr lang="en">
                <a:solidFill>
                  <a:schemeClr val="dk1"/>
                </a:solidFill>
              </a:rPr>
              <a:t>] </a:t>
            </a:r>
            <a:r>
              <a:rPr lang="en">
                <a:solidFill>
                  <a:srgbClr val="B4A7D6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df_ticketmaster[</a:t>
            </a:r>
            <a:r>
              <a:rPr lang="en">
                <a:solidFill>
                  <a:srgbClr val="EA9999"/>
                </a:solidFill>
              </a:rPr>
              <a:t>'Artist'</a:t>
            </a:r>
            <a:r>
              <a:rPr lang="en">
                <a:solidFill>
                  <a:schemeClr val="dk1"/>
                </a:solidFill>
              </a:rPr>
              <a:t>].replace([</a:t>
            </a:r>
            <a:r>
              <a:rPr lang="en">
                <a:solidFill>
                  <a:srgbClr val="EA9999"/>
                </a:solidFill>
              </a:rPr>
              <a:t>'Beyoncé'</a:t>
            </a:r>
            <a:r>
              <a:rPr lang="en">
                <a:solidFill>
                  <a:schemeClr val="dk1"/>
                </a:solidFill>
              </a:rPr>
              <a:t>], </a:t>
            </a:r>
            <a:r>
              <a:rPr lang="en">
                <a:solidFill>
                  <a:srgbClr val="EA9999"/>
                </a:solidFill>
              </a:rPr>
              <a:t>'Beyonce'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Grouping the data by artist &amp; genre, collapsing to have the </a:t>
            </a:r>
            <a:r>
              <a:rPr b="1" lang="en" sz="1500">
                <a:solidFill>
                  <a:schemeClr val="dk1"/>
                </a:solidFill>
              </a:rPr>
              <a:t>average</a:t>
            </a:r>
            <a:r>
              <a:rPr b="1" lang="en" sz="1500">
                <a:solidFill>
                  <a:schemeClr val="dk1"/>
                </a:solidFill>
              </a:rPr>
              <a:t> prices 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avg = </a:t>
            </a:r>
            <a:r>
              <a:rPr lang="en">
                <a:solidFill>
                  <a:srgbClr val="93C47D"/>
                </a:solidFill>
              </a:rPr>
              <a:t>round</a:t>
            </a:r>
            <a:r>
              <a:rPr lang="en">
                <a:solidFill>
                  <a:schemeClr val="dk1"/>
                </a:solidFill>
              </a:rPr>
              <a:t>(df_ticketmaster[[</a:t>
            </a:r>
            <a:r>
              <a:rPr lang="en">
                <a:solidFill>
                  <a:srgbClr val="EA9999"/>
                </a:solidFill>
              </a:rPr>
              <a:t>'Minimum Price'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A9999"/>
                </a:solidFill>
              </a:rPr>
              <a:t>'Maximum Price'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A9999"/>
                </a:solidFill>
              </a:rPr>
              <a:t>'Artist'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A9999"/>
                </a:solidFill>
              </a:rPr>
              <a:t>'Genre'</a:t>
            </a:r>
            <a:r>
              <a:rPr lang="en">
                <a:solidFill>
                  <a:schemeClr val="dk1"/>
                </a:solidFill>
              </a:rPr>
              <a:t>]].drop_duplicates().groupby([</a:t>
            </a:r>
            <a:r>
              <a:rPr lang="en">
                <a:solidFill>
                  <a:srgbClr val="EA9999"/>
                </a:solidFill>
              </a:rPr>
              <a:t>'Artist'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A9999"/>
                </a:solidFill>
              </a:rPr>
              <a:t>'Genre'</a:t>
            </a:r>
            <a:r>
              <a:rPr lang="en">
                <a:solidFill>
                  <a:schemeClr val="dk1"/>
                </a:solidFill>
              </a:rPr>
              <a:t>]).mean(),</a:t>
            </a:r>
            <a:r>
              <a:rPr lang="en">
                <a:solidFill>
                  <a:srgbClr val="93C47D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).reset_index()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Billboard.py</a:t>
            </a:r>
            <a:endParaRPr/>
          </a:p>
        </p:txBody>
      </p:sp>
      <p:sp>
        <p:nvSpPr>
          <p:cNvPr id="882" name="Google Shape;882;p37"/>
          <p:cNvSpPr txBox="1"/>
          <p:nvPr>
            <p:ph idx="1" type="body"/>
          </p:nvPr>
        </p:nvSpPr>
        <p:spPr>
          <a:xfrm>
            <a:off x="686625" y="1446000"/>
            <a:ext cx="38520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pip install billboard.py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Attributes found from the Read.me in the Github for the Billboard API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Merged 2021 and 2022 data together based on artist name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83" name="Google Shape;883;p37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884" name="Google Shape;884;p37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300" y="620775"/>
            <a:ext cx="3756474" cy="3406549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7"/>
          <p:cNvSpPr txBox="1"/>
          <p:nvPr/>
        </p:nvSpPr>
        <p:spPr>
          <a:xfrm>
            <a:off x="6331675" y="2053925"/>
            <a:ext cx="28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89" name="Google Shape;8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50" y="2567000"/>
            <a:ext cx="4848377" cy="24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8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sp>
        <p:nvSpPr>
          <p:cNvPr id="895" name="Google Shape;895;p38"/>
          <p:cNvSpPr txBox="1"/>
          <p:nvPr>
            <p:ph idx="1" type="body"/>
          </p:nvPr>
        </p:nvSpPr>
        <p:spPr>
          <a:xfrm>
            <a:off x="978450" y="1520775"/>
            <a:ext cx="7708800" cy="25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Merging Ticketmaster and Billboard dataframes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merge = pd.merge(avg_df, df_billboard, left_on=['Artist'], right_on=['artist'],how='left')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Changed year into binary variables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newmerge['Year 2021'] = np.where(newmerge['2021'] == 2021.0, 1, 0)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Created new variable: Range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newmerge['Range'] = round(newmerge['Maximum Price'] - newmerge['Minimum Price'],2)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grpSp>
        <p:nvGrpSpPr>
          <p:cNvPr id="896" name="Google Shape;896;p38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897" name="Google Shape;897;p38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9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Dataset</a:t>
            </a:r>
            <a:endParaRPr/>
          </a:p>
        </p:txBody>
      </p:sp>
      <p:sp>
        <p:nvSpPr>
          <p:cNvPr id="905" name="Google Shape;905;p39"/>
          <p:cNvSpPr txBox="1"/>
          <p:nvPr>
            <p:ph idx="1" type="body"/>
          </p:nvPr>
        </p:nvSpPr>
        <p:spPr>
          <a:xfrm>
            <a:off x="720000" y="1673950"/>
            <a:ext cx="38520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6" name="Google Shape;906;p39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907" name="Google Shape;907;p39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0" name="Google Shape;9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50" y="1134875"/>
            <a:ext cx="7619101" cy="37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/>
          <p:nvPr/>
        </p:nvSpPr>
        <p:spPr>
          <a:xfrm>
            <a:off x="164250" y="695500"/>
            <a:ext cx="8860200" cy="4208400"/>
          </a:xfrm>
          <a:prstGeom prst="rect">
            <a:avLst/>
          </a:prstGeom>
          <a:solidFill>
            <a:srgbClr val="7994A9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0"/>
          <p:cNvSpPr txBox="1"/>
          <p:nvPr>
            <p:ph type="title"/>
          </p:nvPr>
        </p:nvSpPr>
        <p:spPr>
          <a:xfrm>
            <a:off x="306450" y="7417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917" name="Google Shape;917;p40"/>
          <p:cNvSpPr txBox="1"/>
          <p:nvPr>
            <p:ph idx="1" type="body"/>
          </p:nvPr>
        </p:nvSpPr>
        <p:spPr>
          <a:xfrm>
            <a:off x="720000" y="1673950"/>
            <a:ext cx="38520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8" name="Google Shape;9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695500"/>
            <a:ext cx="8860201" cy="4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/>
          <p:nvPr>
            <p:ph type="title"/>
          </p:nvPr>
        </p:nvSpPr>
        <p:spPr>
          <a:xfrm>
            <a:off x="171800" y="3387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924" name="Google Shape;924;p41"/>
          <p:cNvSpPr txBox="1"/>
          <p:nvPr>
            <p:ph idx="1" type="body"/>
          </p:nvPr>
        </p:nvSpPr>
        <p:spPr>
          <a:xfrm>
            <a:off x="720000" y="1673950"/>
            <a:ext cx="38520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5" name="Google Shape;925;p41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926" name="Google Shape;926;p41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41"/>
          <p:cNvSpPr/>
          <p:nvPr/>
        </p:nvSpPr>
        <p:spPr>
          <a:xfrm>
            <a:off x="437525" y="707601"/>
            <a:ext cx="8465100" cy="4276800"/>
          </a:xfrm>
          <a:prstGeom prst="rect">
            <a:avLst/>
          </a:prstGeom>
          <a:solidFill>
            <a:srgbClr val="7994A9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0" name="Google Shape;9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00" y="707600"/>
            <a:ext cx="8745400" cy="43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2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36" name="Google Shape;936;p42"/>
          <p:cNvSpPr txBox="1"/>
          <p:nvPr>
            <p:ph idx="1" type="body"/>
          </p:nvPr>
        </p:nvSpPr>
        <p:spPr>
          <a:xfrm>
            <a:off x="720000" y="1673950"/>
            <a:ext cx="74013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Rank on log of price range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log(Range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r>
              <a:rPr b="1" lang="en" sz="1600">
                <a:solidFill>
                  <a:schemeClr val="dk1"/>
                </a:solidFill>
              </a:rPr>
              <a:t>) = X2022.Rank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r>
              <a:rPr b="1" lang="en" sz="1600">
                <a:solidFill>
                  <a:schemeClr val="dk1"/>
                </a:solidFill>
              </a:rPr>
              <a:t> + X2021.Rank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r>
              <a:rPr b="1" lang="en" sz="1600">
                <a:solidFill>
                  <a:schemeClr val="dk1"/>
                </a:solidFill>
              </a:rPr>
              <a:t> + u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endParaRPr b="1" baseline="-25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Appearance in Billboard on price range, where genre is filtered to Rock and Metal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Range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r>
              <a:rPr b="1" lang="en" sz="1600">
                <a:solidFill>
                  <a:schemeClr val="dk1"/>
                </a:solidFill>
              </a:rPr>
              <a:t> = billboard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r>
              <a:rPr b="1" lang="en" sz="1600">
                <a:solidFill>
                  <a:schemeClr val="dk1"/>
                </a:solidFill>
              </a:rPr>
              <a:t> + </a:t>
            </a:r>
            <a:r>
              <a:rPr b="1" lang="en" sz="1600">
                <a:solidFill>
                  <a:schemeClr val="dk1"/>
                </a:solidFill>
              </a:rPr>
              <a:t>Genre</a:t>
            </a:r>
            <a:r>
              <a:rPr b="1" baseline="-25000" lang="en" sz="1600">
                <a:solidFill>
                  <a:schemeClr val="dk1"/>
                </a:solidFill>
              </a:rPr>
              <a:t>i </a:t>
            </a:r>
            <a:r>
              <a:rPr b="1" lang="en" sz="1600">
                <a:solidFill>
                  <a:schemeClr val="dk1"/>
                </a:solidFill>
              </a:rPr>
              <a:t> + u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r>
              <a:rPr b="1" lang="en" sz="1600">
                <a:solidFill>
                  <a:schemeClr val="dk1"/>
                </a:solidFill>
              </a:rPr>
              <a:t>  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Appearance in Billboard on price range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Range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r>
              <a:rPr b="1" lang="en" sz="1600">
                <a:solidFill>
                  <a:schemeClr val="dk1"/>
                </a:solidFill>
              </a:rPr>
              <a:t> = billboard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r>
              <a:rPr b="1" lang="en" sz="1600">
                <a:solidFill>
                  <a:schemeClr val="dk1"/>
                </a:solidFill>
              </a:rPr>
              <a:t> + Genre</a:t>
            </a:r>
            <a:r>
              <a:rPr b="1" baseline="-25000" lang="en" sz="1600">
                <a:solidFill>
                  <a:schemeClr val="dk1"/>
                </a:solidFill>
              </a:rPr>
              <a:t>i </a:t>
            </a:r>
            <a:r>
              <a:rPr b="1" lang="en" sz="1600">
                <a:solidFill>
                  <a:schemeClr val="dk1"/>
                </a:solidFill>
              </a:rPr>
              <a:t> + u</a:t>
            </a:r>
            <a:r>
              <a:rPr b="1" baseline="-25000" lang="en" sz="1600">
                <a:solidFill>
                  <a:schemeClr val="dk1"/>
                </a:solidFill>
              </a:rPr>
              <a:t>i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7" name="Google Shape;937;p42"/>
          <p:cNvGrpSpPr/>
          <p:nvPr/>
        </p:nvGrpSpPr>
        <p:grpSpPr>
          <a:xfrm>
            <a:off x="4987030" y="2563940"/>
            <a:ext cx="692746" cy="692819"/>
            <a:chOff x="14471375" y="868550"/>
            <a:chExt cx="239175" cy="239200"/>
          </a:xfrm>
        </p:grpSpPr>
        <p:sp>
          <p:nvSpPr>
            <p:cNvPr id="938" name="Google Shape;938;p42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43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946" name="Google Shape;946;p43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9" name="Google Shape;949;p43"/>
          <p:cNvPicPr preferRelativeResize="0"/>
          <p:nvPr/>
        </p:nvPicPr>
        <p:blipFill rotWithShape="1">
          <a:blip r:embed="rId3">
            <a:alphaModFix/>
          </a:blip>
          <a:srcRect b="14214" l="0" r="0" t="0"/>
          <a:stretch/>
        </p:blipFill>
        <p:spPr>
          <a:xfrm>
            <a:off x="434550" y="308350"/>
            <a:ext cx="3970251" cy="434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369" y="308350"/>
            <a:ext cx="3854380" cy="7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900" y="1065100"/>
            <a:ext cx="3849326" cy="3592851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43"/>
          <p:cNvSpPr/>
          <p:nvPr/>
        </p:nvSpPr>
        <p:spPr>
          <a:xfrm>
            <a:off x="1623500" y="1058050"/>
            <a:ext cx="588600" cy="756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3"/>
          <p:cNvSpPr/>
          <p:nvPr/>
        </p:nvSpPr>
        <p:spPr>
          <a:xfrm>
            <a:off x="2606275" y="1779825"/>
            <a:ext cx="588600" cy="37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3"/>
          <p:cNvSpPr/>
          <p:nvPr/>
        </p:nvSpPr>
        <p:spPr>
          <a:xfrm>
            <a:off x="6918600" y="1908825"/>
            <a:ext cx="588600" cy="516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3"/>
          <p:cNvSpPr/>
          <p:nvPr/>
        </p:nvSpPr>
        <p:spPr>
          <a:xfrm>
            <a:off x="3589050" y="1779825"/>
            <a:ext cx="588600" cy="37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4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961" name="Google Shape;961;p44"/>
          <p:cNvSpPr txBox="1"/>
          <p:nvPr>
            <p:ph idx="1" type="body"/>
          </p:nvPr>
        </p:nvSpPr>
        <p:spPr>
          <a:xfrm>
            <a:off x="816750" y="1303100"/>
            <a:ext cx="7095000" cy="3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Regression 1: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Shows that for each additional ranking point in 2022, the price range increases by 0.01%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Additionally, for each additional </a:t>
            </a:r>
            <a:r>
              <a:rPr lang="en">
                <a:solidFill>
                  <a:schemeClr val="dk1"/>
                </a:solidFill>
              </a:rPr>
              <a:t>ranking point in 2021, the price range decreases by 0.008%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Regression 2: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Shows that, when only looking at artists categorized as Rock or Metal, if the artist appeared in Billboard, they have an average price range  that is $11.68 lower than non-Billboard artists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Additionally,  the average price range for Rock artists is $669 lower than Metal artists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Regression 3: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Shows that artists who appear on Billboard have an average price range that is $175 lower than artists who do not appear on Billboard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62" name="Google Shape;962;p44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963" name="Google Shape;963;p44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5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71" name="Google Shape;971;p45"/>
          <p:cNvSpPr txBox="1"/>
          <p:nvPr>
            <p:ph idx="1" type="body"/>
          </p:nvPr>
        </p:nvSpPr>
        <p:spPr>
          <a:xfrm>
            <a:off x="913950" y="1433150"/>
            <a:ext cx="73209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Results seem to be mixed as to whether Billboard appearance has a negative or positive correlation to price range. None of which are statistically significant.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variables should be collected -- album sales, popularity, length of career, artist’s label, age, and gender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years should be collected as well, Ticketmaster does not provide past data which makes this more complicated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Billboard Top 100 Artists may not be a good indicator of why an artist may have such a wide price range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972" name="Google Shape;972;p45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973" name="Google Shape;973;p45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45"/>
          <p:cNvGrpSpPr/>
          <p:nvPr/>
        </p:nvGrpSpPr>
        <p:grpSpPr>
          <a:xfrm>
            <a:off x="7546015" y="445024"/>
            <a:ext cx="978434" cy="854754"/>
            <a:chOff x="982525" y="2581725"/>
            <a:chExt cx="448350" cy="459175"/>
          </a:xfrm>
        </p:grpSpPr>
        <p:sp>
          <p:nvSpPr>
            <p:cNvPr id="977" name="Google Shape;977;p45"/>
            <p:cNvSpPr/>
            <p:nvPr/>
          </p:nvSpPr>
          <p:spPr>
            <a:xfrm>
              <a:off x="1396325" y="2652825"/>
              <a:ext cx="34550" cy="31950"/>
            </a:xfrm>
            <a:custGeom>
              <a:rect b="b" l="l" r="r" t="t"/>
              <a:pathLst>
                <a:path extrusionOk="0" h="1278" w="1382">
                  <a:moveTo>
                    <a:pt x="412" y="0"/>
                  </a:moveTo>
                  <a:cubicBezTo>
                    <a:pt x="286" y="127"/>
                    <a:pt x="133" y="259"/>
                    <a:pt x="0" y="386"/>
                  </a:cubicBezTo>
                  <a:lnTo>
                    <a:pt x="896" y="1202"/>
                  </a:lnTo>
                  <a:cubicBezTo>
                    <a:pt x="947" y="1253"/>
                    <a:pt x="1013" y="1278"/>
                    <a:pt x="1079" y="1278"/>
                  </a:cubicBezTo>
                  <a:cubicBezTo>
                    <a:pt x="1151" y="1278"/>
                    <a:pt x="1223" y="1248"/>
                    <a:pt x="1275" y="1189"/>
                  </a:cubicBezTo>
                  <a:cubicBezTo>
                    <a:pt x="1381" y="1076"/>
                    <a:pt x="1374" y="903"/>
                    <a:pt x="1262" y="804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1375400" y="2672250"/>
              <a:ext cx="29075" cy="26325"/>
            </a:xfrm>
            <a:custGeom>
              <a:rect b="b" l="l" r="r" t="t"/>
              <a:pathLst>
                <a:path extrusionOk="0" h="1053" w="1163">
                  <a:moveTo>
                    <a:pt x="445" y="0"/>
                  </a:moveTo>
                  <a:lnTo>
                    <a:pt x="1" y="359"/>
                  </a:lnTo>
                  <a:lnTo>
                    <a:pt x="678" y="983"/>
                  </a:lnTo>
                  <a:cubicBezTo>
                    <a:pt x="728" y="1030"/>
                    <a:pt x="792" y="1053"/>
                    <a:pt x="857" y="1053"/>
                  </a:cubicBezTo>
                  <a:cubicBezTo>
                    <a:pt x="930" y="1053"/>
                    <a:pt x="1003" y="1023"/>
                    <a:pt x="1056" y="963"/>
                  </a:cubicBezTo>
                  <a:cubicBezTo>
                    <a:pt x="1162" y="857"/>
                    <a:pt x="1156" y="684"/>
                    <a:pt x="1043" y="578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1352675" y="2686025"/>
              <a:ext cx="30550" cy="28800"/>
            </a:xfrm>
            <a:custGeom>
              <a:rect b="b" l="l" r="r" t="t"/>
              <a:pathLst>
                <a:path extrusionOk="0" h="1152" w="1222">
                  <a:moveTo>
                    <a:pt x="398" y="0"/>
                  </a:moveTo>
                  <a:cubicBezTo>
                    <a:pt x="272" y="133"/>
                    <a:pt x="126" y="273"/>
                    <a:pt x="0" y="399"/>
                  </a:cubicBezTo>
                  <a:lnTo>
                    <a:pt x="737" y="1076"/>
                  </a:lnTo>
                  <a:cubicBezTo>
                    <a:pt x="788" y="1127"/>
                    <a:pt x="854" y="1152"/>
                    <a:pt x="919" y="1152"/>
                  </a:cubicBezTo>
                  <a:cubicBezTo>
                    <a:pt x="991" y="1152"/>
                    <a:pt x="1063" y="1122"/>
                    <a:pt x="1115" y="1063"/>
                  </a:cubicBezTo>
                  <a:cubicBezTo>
                    <a:pt x="1222" y="950"/>
                    <a:pt x="1215" y="784"/>
                    <a:pt x="1102" y="677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297900" y="2635500"/>
              <a:ext cx="27725" cy="26975"/>
            </a:xfrm>
            <a:custGeom>
              <a:rect b="b" l="l" r="r" t="t"/>
              <a:pathLst>
                <a:path extrusionOk="0" h="1079" w="1109">
                  <a:moveTo>
                    <a:pt x="303" y="0"/>
                  </a:moveTo>
                  <a:cubicBezTo>
                    <a:pt x="230" y="0"/>
                    <a:pt x="158" y="30"/>
                    <a:pt x="106" y="89"/>
                  </a:cubicBezTo>
                  <a:cubicBezTo>
                    <a:pt x="0" y="196"/>
                    <a:pt x="7" y="368"/>
                    <a:pt x="120" y="474"/>
                  </a:cubicBezTo>
                  <a:lnTo>
                    <a:pt x="744" y="1079"/>
                  </a:lnTo>
                  <a:cubicBezTo>
                    <a:pt x="870" y="952"/>
                    <a:pt x="983" y="786"/>
                    <a:pt x="1109" y="654"/>
                  </a:cubicBezTo>
                  <a:lnTo>
                    <a:pt x="491" y="76"/>
                  </a:lnTo>
                  <a:cubicBezTo>
                    <a:pt x="438" y="25"/>
                    <a:pt x="370" y="0"/>
                    <a:pt x="303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312500" y="2613100"/>
              <a:ext cx="28725" cy="27625"/>
            </a:xfrm>
            <a:custGeom>
              <a:rect b="b" l="l" r="r" t="t"/>
              <a:pathLst>
                <a:path extrusionOk="0" h="1105" w="1149">
                  <a:moveTo>
                    <a:pt x="302" y="0"/>
                  </a:moveTo>
                  <a:cubicBezTo>
                    <a:pt x="229" y="0"/>
                    <a:pt x="155" y="30"/>
                    <a:pt x="100" y="89"/>
                  </a:cubicBezTo>
                  <a:cubicBezTo>
                    <a:pt x="0" y="195"/>
                    <a:pt x="7" y="368"/>
                    <a:pt x="113" y="474"/>
                  </a:cubicBezTo>
                  <a:lnTo>
                    <a:pt x="797" y="1105"/>
                  </a:lnTo>
                  <a:cubicBezTo>
                    <a:pt x="923" y="979"/>
                    <a:pt x="1016" y="813"/>
                    <a:pt x="1149" y="680"/>
                  </a:cubicBezTo>
                  <a:lnTo>
                    <a:pt x="485" y="76"/>
                  </a:lnTo>
                  <a:cubicBezTo>
                    <a:pt x="434" y="25"/>
                    <a:pt x="369" y="0"/>
                    <a:pt x="302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324275" y="2585650"/>
              <a:ext cx="31725" cy="30675"/>
            </a:xfrm>
            <a:custGeom>
              <a:rect b="b" l="l" r="r" t="t"/>
              <a:pathLst>
                <a:path extrusionOk="0" h="1227" w="1269">
                  <a:moveTo>
                    <a:pt x="304" y="1"/>
                  </a:moveTo>
                  <a:cubicBezTo>
                    <a:pt x="231" y="1"/>
                    <a:pt x="159" y="29"/>
                    <a:pt x="107" y="85"/>
                  </a:cubicBezTo>
                  <a:cubicBezTo>
                    <a:pt x="1" y="198"/>
                    <a:pt x="7" y="370"/>
                    <a:pt x="120" y="470"/>
                  </a:cubicBezTo>
                  <a:lnTo>
                    <a:pt x="917" y="1227"/>
                  </a:lnTo>
                  <a:lnTo>
                    <a:pt x="1269" y="795"/>
                  </a:lnTo>
                  <a:lnTo>
                    <a:pt x="485" y="72"/>
                  </a:lnTo>
                  <a:cubicBezTo>
                    <a:pt x="435" y="24"/>
                    <a:pt x="369" y="1"/>
                    <a:pt x="304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982525" y="2783450"/>
              <a:ext cx="271750" cy="257450"/>
            </a:xfrm>
            <a:custGeom>
              <a:rect b="b" l="l" r="r" t="t"/>
              <a:pathLst>
                <a:path extrusionOk="0" h="10298" w="10870">
                  <a:moveTo>
                    <a:pt x="7045" y="0"/>
                  </a:moveTo>
                  <a:cubicBezTo>
                    <a:pt x="5730" y="7"/>
                    <a:pt x="4529" y="724"/>
                    <a:pt x="3905" y="1879"/>
                  </a:cubicBezTo>
                  <a:cubicBezTo>
                    <a:pt x="2982" y="1946"/>
                    <a:pt x="2119" y="2364"/>
                    <a:pt x="1495" y="3048"/>
                  </a:cubicBezTo>
                  <a:cubicBezTo>
                    <a:pt x="1" y="4661"/>
                    <a:pt x="240" y="7337"/>
                    <a:pt x="2026" y="9010"/>
                  </a:cubicBezTo>
                  <a:cubicBezTo>
                    <a:pt x="2862" y="9806"/>
                    <a:pt x="3964" y="10265"/>
                    <a:pt x="5113" y="10298"/>
                  </a:cubicBezTo>
                  <a:lnTo>
                    <a:pt x="5193" y="10298"/>
                  </a:lnTo>
                  <a:cubicBezTo>
                    <a:pt x="6288" y="10298"/>
                    <a:pt x="7277" y="9879"/>
                    <a:pt x="7981" y="9116"/>
                  </a:cubicBezTo>
                  <a:cubicBezTo>
                    <a:pt x="8612" y="8425"/>
                    <a:pt x="8964" y="7536"/>
                    <a:pt x="8964" y="6606"/>
                  </a:cubicBezTo>
                  <a:cubicBezTo>
                    <a:pt x="9216" y="6440"/>
                    <a:pt x="9448" y="6248"/>
                    <a:pt x="9647" y="6022"/>
                  </a:cubicBezTo>
                  <a:cubicBezTo>
                    <a:pt x="10623" y="4953"/>
                    <a:pt x="10869" y="3400"/>
                    <a:pt x="10278" y="2085"/>
                  </a:cubicBezTo>
                  <a:lnTo>
                    <a:pt x="10092" y="1687"/>
                  </a:lnTo>
                  <a:lnTo>
                    <a:pt x="8652" y="359"/>
                  </a:lnTo>
                  <a:lnTo>
                    <a:pt x="8240" y="213"/>
                  </a:lnTo>
                  <a:cubicBezTo>
                    <a:pt x="7855" y="73"/>
                    <a:pt x="7450" y="0"/>
                    <a:pt x="7045" y="0"/>
                  </a:cubicBezTo>
                  <a:close/>
                </a:path>
              </a:pathLst>
            </a:custGeom>
            <a:solidFill>
              <a:srgbClr val="738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049925" y="2932275"/>
              <a:ext cx="30225" cy="29950"/>
            </a:xfrm>
            <a:custGeom>
              <a:rect b="b" l="l" r="r" t="t"/>
              <a:pathLst>
                <a:path extrusionOk="0" h="1198" w="1209">
                  <a:moveTo>
                    <a:pt x="907" y="0"/>
                  </a:moveTo>
                  <a:cubicBezTo>
                    <a:pt x="835" y="0"/>
                    <a:pt x="763" y="30"/>
                    <a:pt x="711" y="89"/>
                  </a:cubicBezTo>
                  <a:lnTo>
                    <a:pt x="106" y="740"/>
                  </a:lnTo>
                  <a:cubicBezTo>
                    <a:pt x="0" y="853"/>
                    <a:pt x="7" y="1025"/>
                    <a:pt x="120" y="1125"/>
                  </a:cubicBezTo>
                  <a:cubicBezTo>
                    <a:pt x="166" y="1171"/>
                    <a:pt x="233" y="1198"/>
                    <a:pt x="306" y="1198"/>
                  </a:cubicBezTo>
                  <a:cubicBezTo>
                    <a:pt x="379" y="1198"/>
                    <a:pt x="452" y="1165"/>
                    <a:pt x="505" y="1111"/>
                  </a:cubicBezTo>
                  <a:lnTo>
                    <a:pt x="1109" y="461"/>
                  </a:lnTo>
                  <a:cubicBezTo>
                    <a:pt x="1209" y="348"/>
                    <a:pt x="1202" y="175"/>
                    <a:pt x="1089" y="76"/>
                  </a:cubicBezTo>
                  <a:cubicBezTo>
                    <a:pt x="1038" y="25"/>
                    <a:pt x="972" y="0"/>
                    <a:pt x="907" y="0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1068500" y="2939575"/>
              <a:ext cx="39375" cy="40075"/>
            </a:xfrm>
            <a:custGeom>
              <a:rect b="b" l="l" r="r" t="t"/>
              <a:pathLst>
                <a:path extrusionOk="0" h="1603" w="1575">
                  <a:moveTo>
                    <a:pt x="1273" y="0"/>
                  </a:moveTo>
                  <a:cubicBezTo>
                    <a:pt x="1200" y="0"/>
                    <a:pt x="1128" y="30"/>
                    <a:pt x="1076" y="89"/>
                  </a:cubicBezTo>
                  <a:lnTo>
                    <a:pt x="107" y="1138"/>
                  </a:lnTo>
                  <a:cubicBezTo>
                    <a:pt x="1" y="1251"/>
                    <a:pt x="7" y="1424"/>
                    <a:pt x="120" y="1530"/>
                  </a:cubicBezTo>
                  <a:cubicBezTo>
                    <a:pt x="167" y="1576"/>
                    <a:pt x="233" y="1603"/>
                    <a:pt x="306" y="1603"/>
                  </a:cubicBezTo>
                  <a:cubicBezTo>
                    <a:pt x="379" y="1603"/>
                    <a:pt x="452" y="1570"/>
                    <a:pt x="505" y="1510"/>
                  </a:cubicBezTo>
                  <a:lnTo>
                    <a:pt x="1475" y="461"/>
                  </a:lnTo>
                  <a:cubicBezTo>
                    <a:pt x="1574" y="348"/>
                    <a:pt x="1568" y="175"/>
                    <a:pt x="1461" y="76"/>
                  </a:cubicBezTo>
                  <a:cubicBezTo>
                    <a:pt x="1408" y="25"/>
                    <a:pt x="1340" y="0"/>
                    <a:pt x="1273" y="0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1087100" y="2948975"/>
              <a:ext cx="46825" cy="47950"/>
            </a:xfrm>
            <a:custGeom>
              <a:rect b="b" l="l" r="r" t="t"/>
              <a:pathLst>
                <a:path extrusionOk="0" h="1918" w="1873">
                  <a:moveTo>
                    <a:pt x="1571" y="1"/>
                  </a:moveTo>
                  <a:cubicBezTo>
                    <a:pt x="1498" y="1"/>
                    <a:pt x="1424" y="29"/>
                    <a:pt x="1368" y="85"/>
                  </a:cubicBezTo>
                  <a:lnTo>
                    <a:pt x="100" y="1459"/>
                  </a:lnTo>
                  <a:cubicBezTo>
                    <a:pt x="0" y="1572"/>
                    <a:pt x="7" y="1738"/>
                    <a:pt x="113" y="1844"/>
                  </a:cubicBezTo>
                  <a:cubicBezTo>
                    <a:pt x="166" y="1891"/>
                    <a:pt x="233" y="1917"/>
                    <a:pt x="299" y="1917"/>
                  </a:cubicBezTo>
                  <a:cubicBezTo>
                    <a:pt x="379" y="1917"/>
                    <a:pt x="445" y="1884"/>
                    <a:pt x="498" y="1831"/>
                  </a:cubicBezTo>
                  <a:lnTo>
                    <a:pt x="1766" y="457"/>
                  </a:lnTo>
                  <a:cubicBezTo>
                    <a:pt x="1873" y="351"/>
                    <a:pt x="1866" y="178"/>
                    <a:pt x="1753" y="72"/>
                  </a:cubicBezTo>
                  <a:cubicBezTo>
                    <a:pt x="1703" y="24"/>
                    <a:pt x="1637" y="1"/>
                    <a:pt x="1571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1168925" y="2806200"/>
              <a:ext cx="74875" cy="109550"/>
            </a:xfrm>
            <a:custGeom>
              <a:rect b="b" l="l" r="r" t="t"/>
              <a:pathLst>
                <a:path extrusionOk="0" h="4382" w="2995">
                  <a:moveTo>
                    <a:pt x="1793" y="0"/>
                  </a:moveTo>
                  <a:lnTo>
                    <a:pt x="0" y="1939"/>
                  </a:lnTo>
                  <a:lnTo>
                    <a:pt x="432" y="4382"/>
                  </a:lnTo>
                  <a:lnTo>
                    <a:pt x="2995" y="1640"/>
                  </a:lnTo>
                  <a:cubicBezTo>
                    <a:pt x="2948" y="1481"/>
                    <a:pt x="2889" y="1321"/>
                    <a:pt x="2822" y="1175"/>
                  </a:cubicBezTo>
                  <a:lnTo>
                    <a:pt x="2636" y="777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982525" y="2832075"/>
              <a:ext cx="151225" cy="208825"/>
            </a:xfrm>
            <a:custGeom>
              <a:rect b="b" l="l" r="r" t="t"/>
              <a:pathLst>
                <a:path extrusionOk="0" h="8353" w="6049">
                  <a:moveTo>
                    <a:pt x="3466" y="1"/>
                  </a:moveTo>
                  <a:lnTo>
                    <a:pt x="3466" y="1"/>
                  </a:lnTo>
                  <a:cubicBezTo>
                    <a:pt x="2703" y="147"/>
                    <a:pt x="2012" y="532"/>
                    <a:pt x="1495" y="1103"/>
                  </a:cubicBezTo>
                  <a:cubicBezTo>
                    <a:pt x="1" y="2716"/>
                    <a:pt x="240" y="5392"/>
                    <a:pt x="2026" y="7065"/>
                  </a:cubicBezTo>
                  <a:cubicBezTo>
                    <a:pt x="2862" y="7861"/>
                    <a:pt x="3964" y="8320"/>
                    <a:pt x="5113" y="8353"/>
                  </a:cubicBezTo>
                  <a:lnTo>
                    <a:pt x="5193" y="8353"/>
                  </a:lnTo>
                  <a:cubicBezTo>
                    <a:pt x="5478" y="8353"/>
                    <a:pt x="5763" y="8320"/>
                    <a:pt x="6049" y="8260"/>
                  </a:cubicBezTo>
                  <a:cubicBezTo>
                    <a:pt x="5007" y="8120"/>
                    <a:pt x="4044" y="7656"/>
                    <a:pt x="3287" y="6939"/>
                  </a:cubicBezTo>
                  <a:cubicBezTo>
                    <a:pt x="1388" y="5166"/>
                    <a:pt x="1136" y="2331"/>
                    <a:pt x="2716" y="625"/>
                  </a:cubicBezTo>
                  <a:cubicBezTo>
                    <a:pt x="2935" y="386"/>
                    <a:pt x="3187" y="173"/>
                    <a:pt x="3466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1085925" y="2821950"/>
              <a:ext cx="128825" cy="123850"/>
            </a:xfrm>
            <a:custGeom>
              <a:rect b="b" l="l" r="r" t="t"/>
              <a:pathLst>
                <a:path extrusionOk="0" h="4954" w="5153">
                  <a:moveTo>
                    <a:pt x="2398" y="1"/>
                  </a:moveTo>
                  <a:cubicBezTo>
                    <a:pt x="1050" y="60"/>
                    <a:pt x="1" y="1176"/>
                    <a:pt x="27" y="2517"/>
                  </a:cubicBezTo>
                  <a:cubicBezTo>
                    <a:pt x="47" y="3858"/>
                    <a:pt x="1143" y="4940"/>
                    <a:pt x="2484" y="4954"/>
                  </a:cubicBezTo>
                  <a:cubicBezTo>
                    <a:pt x="3500" y="4954"/>
                    <a:pt x="4409" y="4329"/>
                    <a:pt x="4781" y="3380"/>
                  </a:cubicBezTo>
                  <a:cubicBezTo>
                    <a:pt x="5153" y="2431"/>
                    <a:pt x="4907" y="1355"/>
                    <a:pt x="4164" y="665"/>
                  </a:cubicBezTo>
                  <a:cubicBezTo>
                    <a:pt x="3712" y="233"/>
                    <a:pt x="3108" y="1"/>
                    <a:pt x="2491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168925" y="2835400"/>
              <a:ext cx="40700" cy="80350"/>
            </a:xfrm>
            <a:custGeom>
              <a:rect b="b" l="l" r="r" t="t"/>
              <a:pathLst>
                <a:path extrusionOk="0" h="3214" w="1628">
                  <a:moveTo>
                    <a:pt x="704" y="1"/>
                  </a:moveTo>
                  <a:lnTo>
                    <a:pt x="0" y="771"/>
                  </a:lnTo>
                  <a:lnTo>
                    <a:pt x="432" y="3214"/>
                  </a:lnTo>
                  <a:lnTo>
                    <a:pt x="1627" y="1932"/>
                  </a:lnTo>
                  <a:cubicBezTo>
                    <a:pt x="1627" y="1242"/>
                    <a:pt x="1342" y="591"/>
                    <a:pt x="844" y="120"/>
                  </a:cubicBezTo>
                  <a:cubicBezTo>
                    <a:pt x="797" y="80"/>
                    <a:pt x="751" y="40"/>
                    <a:pt x="704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152150" y="2664775"/>
              <a:ext cx="200550" cy="211650"/>
            </a:xfrm>
            <a:custGeom>
              <a:rect b="b" l="l" r="r" t="t"/>
              <a:pathLst>
                <a:path extrusionOk="0" h="8466" w="8022">
                  <a:moveTo>
                    <a:pt x="6541" y="1"/>
                  </a:moveTo>
                  <a:lnTo>
                    <a:pt x="1" y="7071"/>
                  </a:lnTo>
                  <a:lnTo>
                    <a:pt x="1481" y="8465"/>
                  </a:lnTo>
                  <a:lnTo>
                    <a:pt x="8021" y="1388"/>
                  </a:lnTo>
                  <a:lnTo>
                    <a:pt x="6541" y="1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152150" y="2664775"/>
              <a:ext cx="200550" cy="211650"/>
            </a:xfrm>
            <a:custGeom>
              <a:rect b="b" l="l" r="r" t="t"/>
              <a:pathLst>
                <a:path extrusionOk="0" h="8466" w="8022">
                  <a:moveTo>
                    <a:pt x="6541" y="1"/>
                  </a:moveTo>
                  <a:lnTo>
                    <a:pt x="492" y="6547"/>
                  </a:lnTo>
                  <a:lnTo>
                    <a:pt x="1" y="7078"/>
                  </a:lnTo>
                  <a:lnTo>
                    <a:pt x="1481" y="8465"/>
                  </a:lnTo>
                  <a:lnTo>
                    <a:pt x="1999" y="7908"/>
                  </a:lnTo>
                  <a:cubicBezTo>
                    <a:pt x="1920" y="7562"/>
                    <a:pt x="1734" y="7257"/>
                    <a:pt x="1481" y="7018"/>
                  </a:cubicBezTo>
                  <a:cubicBezTo>
                    <a:pt x="1349" y="6899"/>
                    <a:pt x="1335" y="6693"/>
                    <a:pt x="1462" y="6560"/>
                  </a:cubicBezTo>
                  <a:lnTo>
                    <a:pt x="6421" y="1196"/>
                  </a:lnTo>
                  <a:cubicBezTo>
                    <a:pt x="6477" y="1132"/>
                    <a:pt x="6556" y="1101"/>
                    <a:pt x="6635" y="1101"/>
                  </a:cubicBezTo>
                  <a:cubicBezTo>
                    <a:pt x="6705" y="1101"/>
                    <a:pt x="6776" y="1126"/>
                    <a:pt x="6833" y="1176"/>
                  </a:cubicBezTo>
                  <a:lnTo>
                    <a:pt x="7583" y="1873"/>
                  </a:lnTo>
                  <a:lnTo>
                    <a:pt x="8008" y="1408"/>
                  </a:lnTo>
                  <a:lnTo>
                    <a:pt x="8021" y="1395"/>
                  </a:lnTo>
                  <a:lnTo>
                    <a:pt x="6541" y="1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189000" y="2864125"/>
              <a:ext cx="11475" cy="12300"/>
            </a:xfrm>
            <a:custGeom>
              <a:rect b="b" l="l" r="r" t="t"/>
              <a:pathLst>
                <a:path extrusionOk="0" h="492" w="459">
                  <a:moveTo>
                    <a:pt x="459" y="0"/>
                  </a:moveTo>
                  <a:lnTo>
                    <a:pt x="1" y="485"/>
                  </a:lnTo>
                  <a:lnTo>
                    <a:pt x="7" y="491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1310825" y="2591900"/>
              <a:ext cx="110575" cy="111400"/>
            </a:xfrm>
            <a:custGeom>
              <a:rect b="b" l="l" r="r" t="t"/>
              <a:pathLst>
                <a:path extrusionOk="0" h="4456" w="4423">
                  <a:moveTo>
                    <a:pt x="2258" y="1"/>
                  </a:moveTo>
                  <a:cubicBezTo>
                    <a:pt x="2218" y="1"/>
                    <a:pt x="2172" y="8"/>
                    <a:pt x="2132" y="8"/>
                  </a:cubicBezTo>
                  <a:cubicBezTo>
                    <a:pt x="1873" y="34"/>
                    <a:pt x="1641" y="180"/>
                    <a:pt x="1495" y="399"/>
                  </a:cubicBezTo>
                  <a:lnTo>
                    <a:pt x="61" y="2597"/>
                  </a:lnTo>
                  <a:cubicBezTo>
                    <a:pt x="1" y="2683"/>
                    <a:pt x="14" y="2803"/>
                    <a:pt x="94" y="2876"/>
                  </a:cubicBezTo>
                  <a:lnTo>
                    <a:pt x="1721" y="4396"/>
                  </a:lnTo>
                  <a:cubicBezTo>
                    <a:pt x="1763" y="4435"/>
                    <a:pt x="1817" y="4455"/>
                    <a:pt x="1871" y="4455"/>
                  </a:cubicBezTo>
                  <a:cubicBezTo>
                    <a:pt x="1917" y="4455"/>
                    <a:pt x="1962" y="4440"/>
                    <a:pt x="1999" y="4409"/>
                  </a:cubicBezTo>
                  <a:lnTo>
                    <a:pt x="4077" y="2809"/>
                  </a:lnTo>
                  <a:cubicBezTo>
                    <a:pt x="4283" y="2650"/>
                    <a:pt x="4409" y="2404"/>
                    <a:pt x="4416" y="2145"/>
                  </a:cubicBezTo>
                  <a:cubicBezTo>
                    <a:pt x="4423" y="1820"/>
                    <a:pt x="4297" y="1508"/>
                    <a:pt x="4058" y="1289"/>
                  </a:cubicBezTo>
                  <a:lnTo>
                    <a:pt x="3009" y="313"/>
                  </a:lnTo>
                  <a:cubicBezTo>
                    <a:pt x="2809" y="114"/>
                    <a:pt x="2537" y="8"/>
                    <a:pt x="2258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1310825" y="2591900"/>
              <a:ext cx="105925" cy="86000"/>
            </a:xfrm>
            <a:custGeom>
              <a:rect b="b" l="l" r="r" t="t"/>
              <a:pathLst>
                <a:path extrusionOk="0" h="3440" w="4237">
                  <a:moveTo>
                    <a:pt x="2258" y="1"/>
                  </a:moveTo>
                  <a:cubicBezTo>
                    <a:pt x="2218" y="1"/>
                    <a:pt x="2172" y="8"/>
                    <a:pt x="2132" y="8"/>
                  </a:cubicBezTo>
                  <a:cubicBezTo>
                    <a:pt x="1873" y="34"/>
                    <a:pt x="1641" y="180"/>
                    <a:pt x="1495" y="399"/>
                  </a:cubicBezTo>
                  <a:lnTo>
                    <a:pt x="61" y="2597"/>
                  </a:lnTo>
                  <a:cubicBezTo>
                    <a:pt x="1" y="2683"/>
                    <a:pt x="14" y="2803"/>
                    <a:pt x="94" y="2876"/>
                  </a:cubicBezTo>
                  <a:lnTo>
                    <a:pt x="698" y="3440"/>
                  </a:lnTo>
                  <a:cubicBezTo>
                    <a:pt x="678" y="3380"/>
                    <a:pt x="691" y="3314"/>
                    <a:pt x="725" y="3261"/>
                  </a:cubicBezTo>
                  <a:lnTo>
                    <a:pt x="2165" y="1070"/>
                  </a:lnTo>
                  <a:cubicBezTo>
                    <a:pt x="2305" y="851"/>
                    <a:pt x="2537" y="705"/>
                    <a:pt x="2803" y="678"/>
                  </a:cubicBezTo>
                  <a:cubicBezTo>
                    <a:pt x="2843" y="671"/>
                    <a:pt x="2882" y="671"/>
                    <a:pt x="2922" y="671"/>
                  </a:cubicBezTo>
                  <a:cubicBezTo>
                    <a:pt x="3201" y="678"/>
                    <a:pt x="3473" y="784"/>
                    <a:pt x="3672" y="984"/>
                  </a:cubicBezTo>
                  <a:lnTo>
                    <a:pt x="4237" y="1508"/>
                  </a:lnTo>
                  <a:cubicBezTo>
                    <a:pt x="4184" y="1428"/>
                    <a:pt x="4124" y="1355"/>
                    <a:pt x="4058" y="1289"/>
                  </a:cubicBezTo>
                  <a:lnTo>
                    <a:pt x="3009" y="313"/>
                  </a:lnTo>
                  <a:cubicBezTo>
                    <a:pt x="2809" y="114"/>
                    <a:pt x="2537" y="8"/>
                    <a:pt x="2258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1101875" y="2838400"/>
              <a:ext cx="107250" cy="90975"/>
            </a:xfrm>
            <a:custGeom>
              <a:rect b="b" l="l" r="r" t="t"/>
              <a:pathLst>
                <a:path extrusionOk="0" h="3639" w="4290">
                  <a:moveTo>
                    <a:pt x="1780" y="0"/>
                  </a:moveTo>
                  <a:cubicBezTo>
                    <a:pt x="784" y="27"/>
                    <a:pt x="0" y="856"/>
                    <a:pt x="20" y="1846"/>
                  </a:cubicBezTo>
                  <a:cubicBezTo>
                    <a:pt x="33" y="2842"/>
                    <a:pt x="850" y="3638"/>
                    <a:pt x="1846" y="3638"/>
                  </a:cubicBezTo>
                  <a:cubicBezTo>
                    <a:pt x="3499" y="3638"/>
                    <a:pt x="4289" y="1607"/>
                    <a:pt x="3081" y="485"/>
                  </a:cubicBezTo>
                  <a:cubicBezTo>
                    <a:pt x="2742" y="173"/>
                    <a:pt x="2304" y="0"/>
                    <a:pt x="1846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1096900" y="2838400"/>
              <a:ext cx="70225" cy="90850"/>
            </a:xfrm>
            <a:custGeom>
              <a:rect b="b" l="l" r="r" t="t"/>
              <a:pathLst>
                <a:path extrusionOk="0" h="3634" w="2809">
                  <a:moveTo>
                    <a:pt x="1979" y="0"/>
                  </a:moveTo>
                  <a:cubicBezTo>
                    <a:pt x="830" y="33"/>
                    <a:pt x="0" y="1115"/>
                    <a:pt x="266" y="2237"/>
                  </a:cubicBezTo>
                  <a:cubicBezTo>
                    <a:pt x="472" y="3088"/>
                    <a:pt x="1228" y="3633"/>
                    <a:pt x="2036" y="3633"/>
                  </a:cubicBezTo>
                  <a:cubicBezTo>
                    <a:pt x="2293" y="3633"/>
                    <a:pt x="2556" y="3578"/>
                    <a:pt x="2808" y="3459"/>
                  </a:cubicBezTo>
                  <a:cubicBezTo>
                    <a:pt x="2397" y="3432"/>
                    <a:pt x="2005" y="3266"/>
                    <a:pt x="1706" y="2981"/>
                  </a:cubicBezTo>
                  <a:cubicBezTo>
                    <a:pt x="770" y="2105"/>
                    <a:pt x="1009" y="558"/>
                    <a:pt x="2171" y="0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369100" y="2701550"/>
              <a:ext cx="19950" cy="19025"/>
            </a:xfrm>
            <a:custGeom>
              <a:rect b="b" l="l" r="r" t="t"/>
              <a:pathLst>
                <a:path extrusionOk="0" h="761" w="798">
                  <a:moveTo>
                    <a:pt x="495" y="1"/>
                  </a:moveTo>
                  <a:cubicBezTo>
                    <a:pt x="423" y="1"/>
                    <a:pt x="351" y="31"/>
                    <a:pt x="299" y="90"/>
                  </a:cubicBezTo>
                  <a:lnTo>
                    <a:pt x="100" y="302"/>
                  </a:lnTo>
                  <a:cubicBezTo>
                    <a:pt x="0" y="415"/>
                    <a:pt x="7" y="581"/>
                    <a:pt x="113" y="687"/>
                  </a:cubicBezTo>
                  <a:cubicBezTo>
                    <a:pt x="166" y="734"/>
                    <a:pt x="233" y="760"/>
                    <a:pt x="299" y="760"/>
                  </a:cubicBezTo>
                  <a:cubicBezTo>
                    <a:pt x="372" y="760"/>
                    <a:pt x="445" y="734"/>
                    <a:pt x="498" y="681"/>
                  </a:cubicBezTo>
                  <a:lnTo>
                    <a:pt x="697" y="461"/>
                  </a:lnTo>
                  <a:cubicBezTo>
                    <a:pt x="797" y="349"/>
                    <a:pt x="790" y="176"/>
                    <a:pt x="678" y="76"/>
                  </a:cubicBezTo>
                  <a:cubicBezTo>
                    <a:pt x="627" y="26"/>
                    <a:pt x="561" y="1"/>
                    <a:pt x="495" y="1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390675" y="2687250"/>
              <a:ext cx="21425" cy="19050"/>
            </a:xfrm>
            <a:custGeom>
              <a:rect b="b" l="l" r="r" t="t"/>
              <a:pathLst>
                <a:path extrusionOk="0" h="762" w="857">
                  <a:moveTo>
                    <a:pt x="557" y="0"/>
                  </a:moveTo>
                  <a:cubicBezTo>
                    <a:pt x="483" y="0"/>
                    <a:pt x="411" y="28"/>
                    <a:pt x="359" y="84"/>
                  </a:cubicBezTo>
                  <a:lnTo>
                    <a:pt x="166" y="297"/>
                  </a:lnTo>
                  <a:cubicBezTo>
                    <a:pt x="0" y="476"/>
                    <a:pt x="127" y="755"/>
                    <a:pt x="359" y="761"/>
                  </a:cubicBezTo>
                  <a:cubicBezTo>
                    <a:pt x="439" y="755"/>
                    <a:pt x="512" y="721"/>
                    <a:pt x="558" y="668"/>
                  </a:cubicBezTo>
                  <a:lnTo>
                    <a:pt x="757" y="456"/>
                  </a:lnTo>
                  <a:cubicBezTo>
                    <a:pt x="857" y="350"/>
                    <a:pt x="850" y="177"/>
                    <a:pt x="744" y="71"/>
                  </a:cubicBezTo>
                  <a:cubicBezTo>
                    <a:pt x="690" y="23"/>
                    <a:pt x="623" y="0"/>
                    <a:pt x="557" y="0"/>
                  </a:cubicBezTo>
                  <a:close/>
                </a:path>
              </a:pathLst>
            </a:custGeom>
            <a:solidFill>
              <a:srgbClr val="5B6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1292250" y="2629675"/>
              <a:ext cx="19950" cy="19025"/>
            </a:xfrm>
            <a:custGeom>
              <a:rect b="b" l="l" r="r" t="t"/>
              <a:pathLst>
                <a:path extrusionOk="0" h="761" w="798">
                  <a:moveTo>
                    <a:pt x="496" y="1"/>
                  </a:moveTo>
                  <a:cubicBezTo>
                    <a:pt x="423" y="1"/>
                    <a:pt x="351" y="31"/>
                    <a:pt x="299" y="90"/>
                  </a:cubicBezTo>
                  <a:lnTo>
                    <a:pt x="100" y="302"/>
                  </a:lnTo>
                  <a:cubicBezTo>
                    <a:pt x="0" y="415"/>
                    <a:pt x="7" y="588"/>
                    <a:pt x="113" y="687"/>
                  </a:cubicBezTo>
                  <a:cubicBezTo>
                    <a:pt x="166" y="734"/>
                    <a:pt x="233" y="761"/>
                    <a:pt x="299" y="761"/>
                  </a:cubicBezTo>
                  <a:cubicBezTo>
                    <a:pt x="372" y="761"/>
                    <a:pt x="445" y="727"/>
                    <a:pt x="498" y="674"/>
                  </a:cubicBezTo>
                  <a:lnTo>
                    <a:pt x="691" y="462"/>
                  </a:lnTo>
                  <a:cubicBezTo>
                    <a:pt x="797" y="349"/>
                    <a:pt x="790" y="176"/>
                    <a:pt x="684" y="77"/>
                  </a:cubicBezTo>
                  <a:cubicBezTo>
                    <a:pt x="630" y="26"/>
                    <a:pt x="563" y="1"/>
                    <a:pt x="496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1304700" y="2605450"/>
              <a:ext cx="20100" cy="19025"/>
            </a:xfrm>
            <a:custGeom>
              <a:rect b="b" l="l" r="r" t="t"/>
              <a:pathLst>
                <a:path extrusionOk="0" h="761" w="804">
                  <a:moveTo>
                    <a:pt x="501" y="1"/>
                  </a:moveTo>
                  <a:cubicBezTo>
                    <a:pt x="428" y="1"/>
                    <a:pt x="355" y="31"/>
                    <a:pt x="299" y="90"/>
                  </a:cubicBezTo>
                  <a:lnTo>
                    <a:pt x="107" y="302"/>
                  </a:lnTo>
                  <a:cubicBezTo>
                    <a:pt x="0" y="408"/>
                    <a:pt x="7" y="581"/>
                    <a:pt x="120" y="687"/>
                  </a:cubicBezTo>
                  <a:cubicBezTo>
                    <a:pt x="166" y="734"/>
                    <a:pt x="233" y="760"/>
                    <a:pt x="306" y="760"/>
                  </a:cubicBezTo>
                  <a:cubicBezTo>
                    <a:pt x="379" y="760"/>
                    <a:pt x="452" y="727"/>
                    <a:pt x="505" y="674"/>
                  </a:cubicBezTo>
                  <a:lnTo>
                    <a:pt x="697" y="461"/>
                  </a:lnTo>
                  <a:cubicBezTo>
                    <a:pt x="804" y="349"/>
                    <a:pt x="797" y="176"/>
                    <a:pt x="684" y="76"/>
                  </a:cubicBezTo>
                  <a:cubicBezTo>
                    <a:pt x="633" y="26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1321450" y="2581725"/>
              <a:ext cx="19950" cy="19000"/>
            </a:xfrm>
            <a:custGeom>
              <a:rect b="b" l="l" r="r" t="t"/>
              <a:pathLst>
                <a:path extrusionOk="0" h="760" w="798">
                  <a:moveTo>
                    <a:pt x="497" y="0"/>
                  </a:moveTo>
                  <a:cubicBezTo>
                    <a:pt x="424" y="0"/>
                    <a:pt x="352" y="30"/>
                    <a:pt x="300" y="89"/>
                  </a:cubicBezTo>
                  <a:lnTo>
                    <a:pt x="100" y="302"/>
                  </a:lnTo>
                  <a:cubicBezTo>
                    <a:pt x="1" y="408"/>
                    <a:pt x="8" y="581"/>
                    <a:pt x="114" y="687"/>
                  </a:cubicBezTo>
                  <a:cubicBezTo>
                    <a:pt x="167" y="733"/>
                    <a:pt x="233" y="760"/>
                    <a:pt x="300" y="760"/>
                  </a:cubicBezTo>
                  <a:cubicBezTo>
                    <a:pt x="379" y="760"/>
                    <a:pt x="446" y="727"/>
                    <a:pt x="499" y="673"/>
                  </a:cubicBezTo>
                  <a:lnTo>
                    <a:pt x="698" y="461"/>
                  </a:lnTo>
                  <a:cubicBezTo>
                    <a:pt x="798" y="348"/>
                    <a:pt x="791" y="176"/>
                    <a:pt x="685" y="76"/>
                  </a:cubicBezTo>
                  <a:cubicBezTo>
                    <a:pt x="631" y="25"/>
                    <a:pt x="563" y="0"/>
                    <a:pt x="497" y="0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1364450" y="2614475"/>
              <a:ext cx="10975" cy="11000"/>
            </a:xfrm>
            <a:custGeom>
              <a:rect b="b" l="l" r="r" t="t"/>
              <a:pathLst>
                <a:path extrusionOk="0" h="440" w="439">
                  <a:moveTo>
                    <a:pt x="220" y="1"/>
                  </a:moveTo>
                  <a:cubicBezTo>
                    <a:pt x="100" y="1"/>
                    <a:pt x="0" y="100"/>
                    <a:pt x="0" y="220"/>
                  </a:cubicBezTo>
                  <a:cubicBezTo>
                    <a:pt x="0" y="339"/>
                    <a:pt x="100" y="439"/>
                    <a:pt x="220" y="439"/>
                  </a:cubicBezTo>
                  <a:cubicBezTo>
                    <a:pt x="339" y="439"/>
                    <a:pt x="439" y="339"/>
                    <a:pt x="439" y="220"/>
                  </a:cubicBezTo>
                  <a:cubicBezTo>
                    <a:pt x="439" y="100"/>
                    <a:pt x="339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1347850" y="2632575"/>
              <a:ext cx="10975" cy="10825"/>
            </a:xfrm>
            <a:custGeom>
              <a:rect b="b" l="l" r="r" t="t"/>
              <a:pathLst>
                <a:path extrusionOk="0" h="433" w="439">
                  <a:moveTo>
                    <a:pt x="220" y="1"/>
                  </a:moveTo>
                  <a:cubicBezTo>
                    <a:pt x="100" y="1"/>
                    <a:pt x="1" y="93"/>
                    <a:pt x="1" y="220"/>
                  </a:cubicBezTo>
                  <a:cubicBezTo>
                    <a:pt x="1" y="339"/>
                    <a:pt x="100" y="432"/>
                    <a:pt x="220" y="432"/>
                  </a:cubicBezTo>
                  <a:cubicBezTo>
                    <a:pt x="339" y="432"/>
                    <a:pt x="439" y="339"/>
                    <a:pt x="439" y="220"/>
                  </a:cubicBezTo>
                  <a:cubicBezTo>
                    <a:pt x="439" y="93"/>
                    <a:pt x="339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1331250" y="2650500"/>
              <a:ext cx="10825" cy="10975"/>
            </a:xfrm>
            <a:custGeom>
              <a:rect b="b" l="l" r="r" t="t"/>
              <a:pathLst>
                <a:path extrusionOk="0" h="439" w="433">
                  <a:moveTo>
                    <a:pt x="220" y="1"/>
                  </a:moveTo>
                  <a:cubicBezTo>
                    <a:pt x="100" y="1"/>
                    <a:pt x="1" y="100"/>
                    <a:pt x="1" y="220"/>
                  </a:cubicBezTo>
                  <a:cubicBezTo>
                    <a:pt x="1" y="339"/>
                    <a:pt x="100" y="439"/>
                    <a:pt x="220" y="439"/>
                  </a:cubicBezTo>
                  <a:cubicBezTo>
                    <a:pt x="339" y="439"/>
                    <a:pt x="432" y="339"/>
                    <a:pt x="432" y="220"/>
                  </a:cubicBezTo>
                  <a:cubicBezTo>
                    <a:pt x="432" y="100"/>
                    <a:pt x="339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1387675" y="2636225"/>
              <a:ext cx="11000" cy="10975"/>
            </a:xfrm>
            <a:custGeom>
              <a:rect b="b" l="l" r="r" t="t"/>
              <a:pathLst>
                <a:path extrusionOk="0" h="439" w="440">
                  <a:moveTo>
                    <a:pt x="220" y="1"/>
                  </a:moveTo>
                  <a:cubicBezTo>
                    <a:pt x="101" y="1"/>
                    <a:pt x="1" y="100"/>
                    <a:pt x="1" y="220"/>
                  </a:cubicBezTo>
                  <a:cubicBezTo>
                    <a:pt x="1" y="339"/>
                    <a:pt x="101" y="439"/>
                    <a:pt x="220" y="439"/>
                  </a:cubicBezTo>
                  <a:cubicBezTo>
                    <a:pt x="340" y="439"/>
                    <a:pt x="439" y="339"/>
                    <a:pt x="439" y="220"/>
                  </a:cubicBezTo>
                  <a:cubicBezTo>
                    <a:pt x="439" y="100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1371075" y="2654150"/>
              <a:ext cx="10825" cy="10975"/>
            </a:xfrm>
            <a:custGeom>
              <a:rect b="b" l="l" r="r" t="t"/>
              <a:pathLst>
                <a:path extrusionOk="0" h="439" w="433">
                  <a:moveTo>
                    <a:pt x="220" y="1"/>
                  </a:moveTo>
                  <a:cubicBezTo>
                    <a:pt x="101" y="1"/>
                    <a:pt x="1" y="100"/>
                    <a:pt x="1" y="220"/>
                  </a:cubicBezTo>
                  <a:cubicBezTo>
                    <a:pt x="1" y="339"/>
                    <a:pt x="101" y="439"/>
                    <a:pt x="220" y="439"/>
                  </a:cubicBezTo>
                  <a:cubicBezTo>
                    <a:pt x="340" y="439"/>
                    <a:pt x="433" y="339"/>
                    <a:pt x="433" y="220"/>
                  </a:cubicBezTo>
                  <a:cubicBezTo>
                    <a:pt x="433" y="100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1354500" y="2672250"/>
              <a:ext cx="10800" cy="10800"/>
            </a:xfrm>
            <a:custGeom>
              <a:rect b="b" l="l" r="r" t="t"/>
              <a:pathLst>
                <a:path extrusionOk="0" h="432" w="432">
                  <a:moveTo>
                    <a:pt x="213" y="0"/>
                  </a:moveTo>
                  <a:cubicBezTo>
                    <a:pt x="93" y="0"/>
                    <a:pt x="0" y="93"/>
                    <a:pt x="0" y="219"/>
                  </a:cubicBezTo>
                  <a:cubicBezTo>
                    <a:pt x="0" y="339"/>
                    <a:pt x="93" y="432"/>
                    <a:pt x="213" y="432"/>
                  </a:cubicBezTo>
                  <a:cubicBezTo>
                    <a:pt x="339" y="432"/>
                    <a:pt x="432" y="339"/>
                    <a:pt x="432" y="219"/>
                  </a:cubicBezTo>
                  <a:cubicBezTo>
                    <a:pt x="432" y="93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CC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1044950" y="2927125"/>
              <a:ext cx="30050" cy="29950"/>
            </a:xfrm>
            <a:custGeom>
              <a:rect b="b" l="l" r="r" t="t"/>
              <a:pathLst>
                <a:path extrusionOk="0" h="1198" w="1202">
                  <a:moveTo>
                    <a:pt x="901" y="0"/>
                  </a:moveTo>
                  <a:cubicBezTo>
                    <a:pt x="828" y="0"/>
                    <a:pt x="756" y="30"/>
                    <a:pt x="704" y="89"/>
                  </a:cubicBezTo>
                  <a:lnTo>
                    <a:pt x="100" y="740"/>
                  </a:lnTo>
                  <a:cubicBezTo>
                    <a:pt x="0" y="853"/>
                    <a:pt x="7" y="1025"/>
                    <a:pt x="113" y="1125"/>
                  </a:cubicBezTo>
                  <a:cubicBezTo>
                    <a:pt x="166" y="1171"/>
                    <a:pt x="232" y="1198"/>
                    <a:pt x="299" y="1198"/>
                  </a:cubicBezTo>
                  <a:cubicBezTo>
                    <a:pt x="372" y="1198"/>
                    <a:pt x="445" y="1171"/>
                    <a:pt x="498" y="1118"/>
                  </a:cubicBezTo>
                  <a:lnTo>
                    <a:pt x="1102" y="461"/>
                  </a:lnTo>
                  <a:cubicBezTo>
                    <a:pt x="1202" y="348"/>
                    <a:pt x="1195" y="176"/>
                    <a:pt x="1089" y="76"/>
                  </a:cubicBezTo>
                  <a:cubicBezTo>
                    <a:pt x="1035" y="25"/>
                    <a:pt x="967" y="0"/>
                    <a:pt x="901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1063350" y="2934425"/>
              <a:ext cx="39550" cy="40100"/>
            </a:xfrm>
            <a:custGeom>
              <a:rect b="b" l="l" r="r" t="t"/>
              <a:pathLst>
                <a:path extrusionOk="0" h="1604" w="1582">
                  <a:moveTo>
                    <a:pt x="1279" y="0"/>
                  </a:moveTo>
                  <a:cubicBezTo>
                    <a:pt x="1206" y="0"/>
                    <a:pt x="1132" y="30"/>
                    <a:pt x="1077" y="89"/>
                  </a:cubicBezTo>
                  <a:lnTo>
                    <a:pt x="107" y="1138"/>
                  </a:lnTo>
                  <a:cubicBezTo>
                    <a:pt x="1" y="1251"/>
                    <a:pt x="8" y="1424"/>
                    <a:pt x="120" y="1530"/>
                  </a:cubicBezTo>
                  <a:cubicBezTo>
                    <a:pt x="167" y="1577"/>
                    <a:pt x="233" y="1603"/>
                    <a:pt x="306" y="1603"/>
                  </a:cubicBezTo>
                  <a:cubicBezTo>
                    <a:pt x="379" y="1603"/>
                    <a:pt x="452" y="1570"/>
                    <a:pt x="506" y="1510"/>
                  </a:cubicBezTo>
                  <a:lnTo>
                    <a:pt x="1475" y="461"/>
                  </a:lnTo>
                  <a:cubicBezTo>
                    <a:pt x="1581" y="348"/>
                    <a:pt x="1574" y="176"/>
                    <a:pt x="1462" y="76"/>
                  </a:cubicBezTo>
                  <a:cubicBezTo>
                    <a:pt x="1411" y="25"/>
                    <a:pt x="1345" y="0"/>
                    <a:pt x="1279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1081950" y="2943850"/>
              <a:ext cx="46825" cy="47925"/>
            </a:xfrm>
            <a:custGeom>
              <a:rect b="b" l="l" r="r" t="t"/>
              <a:pathLst>
                <a:path extrusionOk="0" h="1917" w="1873">
                  <a:moveTo>
                    <a:pt x="1572" y="0"/>
                  </a:moveTo>
                  <a:cubicBezTo>
                    <a:pt x="1499" y="0"/>
                    <a:pt x="1427" y="28"/>
                    <a:pt x="1375" y="84"/>
                  </a:cubicBezTo>
                  <a:lnTo>
                    <a:pt x="107" y="1458"/>
                  </a:lnTo>
                  <a:cubicBezTo>
                    <a:pt x="1" y="1571"/>
                    <a:pt x="7" y="1737"/>
                    <a:pt x="120" y="1844"/>
                  </a:cubicBezTo>
                  <a:cubicBezTo>
                    <a:pt x="167" y="1890"/>
                    <a:pt x="233" y="1917"/>
                    <a:pt x="299" y="1917"/>
                  </a:cubicBezTo>
                  <a:cubicBezTo>
                    <a:pt x="379" y="1917"/>
                    <a:pt x="452" y="1883"/>
                    <a:pt x="498" y="1830"/>
                  </a:cubicBezTo>
                  <a:lnTo>
                    <a:pt x="1773" y="456"/>
                  </a:lnTo>
                  <a:cubicBezTo>
                    <a:pt x="1873" y="350"/>
                    <a:pt x="1866" y="177"/>
                    <a:pt x="1753" y="71"/>
                  </a:cubicBezTo>
                  <a:cubicBezTo>
                    <a:pt x="1703" y="23"/>
                    <a:pt x="1637" y="0"/>
                    <a:pt x="1572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284125" y="2688350"/>
              <a:ext cx="47475" cy="44675"/>
            </a:xfrm>
            <a:custGeom>
              <a:rect b="b" l="l" r="r" t="t"/>
              <a:pathLst>
                <a:path extrusionOk="0" h="1787" w="1899">
                  <a:moveTo>
                    <a:pt x="392" y="0"/>
                  </a:moveTo>
                  <a:lnTo>
                    <a:pt x="0" y="425"/>
                  </a:lnTo>
                  <a:lnTo>
                    <a:pt x="1501" y="1786"/>
                  </a:lnTo>
                  <a:lnTo>
                    <a:pt x="1899" y="1361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1252750" y="2721875"/>
              <a:ext cx="47825" cy="45000"/>
            </a:xfrm>
            <a:custGeom>
              <a:rect b="b" l="l" r="r" t="t"/>
              <a:pathLst>
                <a:path extrusionOk="0" h="1800" w="1913">
                  <a:moveTo>
                    <a:pt x="405" y="0"/>
                  </a:moveTo>
                  <a:lnTo>
                    <a:pt x="0" y="439"/>
                  </a:lnTo>
                  <a:lnTo>
                    <a:pt x="1507" y="1800"/>
                  </a:lnTo>
                  <a:lnTo>
                    <a:pt x="1912" y="135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1222200" y="2755075"/>
              <a:ext cx="47325" cy="45325"/>
            </a:xfrm>
            <a:custGeom>
              <a:rect b="b" l="l" r="r" t="t"/>
              <a:pathLst>
                <a:path extrusionOk="0" h="1813" w="1893">
                  <a:moveTo>
                    <a:pt x="399" y="0"/>
                  </a:moveTo>
                  <a:lnTo>
                    <a:pt x="1" y="432"/>
                  </a:lnTo>
                  <a:lnTo>
                    <a:pt x="1488" y="1813"/>
                  </a:lnTo>
                  <a:lnTo>
                    <a:pt x="1893" y="137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1190675" y="2789250"/>
              <a:ext cx="47500" cy="45025"/>
            </a:xfrm>
            <a:custGeom>
              <a:rect b="b" l="l" r="r" t="t"/>
              <a:pathLst>
                <a:path extrusionOk="0" h="1801" w="1900">
                  <a:moveTo>
                    <a:pt x="399" y="1"/>
                  </a:moveTo>
                  <a:lnTo>
                    <a:pt x="0" y="432"/>
                  </a:lnTo>
                  <a:lnTo>
                    <a:pt x="1501" y="1800"/>
                  </a:lnTo>
                  <a:lnTo>
                    <a:pt x="1899" y="1368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1025850" y="2940325"/>
              <a:ext cx="73875" cy="70200"/>
            </a:xfrm>
            <a:custGeom>
              <a:rect b="b" l="l" r="r" t="t"/>
              <a:pathLst>
                <a:path extrusionOk="0" h="2808" w="2955">
                  <a:moveTo>
                    <a:pt x="601" y="1"/>
                  </a:moveTo>
                  <a:cubicBezTo>
                    <a:pt x="554" y="1"/>
                    <a:pt x="507" y="21"/>
                    <a:pt x="472" y="59"/>
                  </a:cubicBezTo>
                  <a:lnTo>
                    <a:pt x="67" y="497"/>
                  </a:lnTo>
                  <a:cubicBezTo>
                    <a:pt x="1" y="564"/>
                    <a:pt x="7" y="677"/>
                    <a:pt x="74" y="743"/>
                  </a:cubicBezTo>
                  <a:lnTo>
                    <a:pt x="2231" y="2761"/>
                  </a:lnTo>
                  <a:cubicBezTo>
                    <a:pt x="2265" y="2792"/>
                    <a:pt x="2308" y="2807"/>
                    <a:pt x="2350" y="2807"/>
                  </a:cubicBezTo>
                  <a:cubicBezTo>
                    <a:pt x="2399" y="2807"/>
                    <a:pt x="2448" y="2787"/>
                    <a:pt x="2484" y="2748"/>
                  </a:cubicBezTo>
                  <a:lnTo>
                    <a:pt x="2889" y="2316"/>
                  </a:lnTo>
                  <a:cubicBezTo>
                    <a:pt x="2955" y="2243"/>
                    <a:pt x="2948" y="2131"/>
                    <a:pt x="2875" y="2064"/>
                  </a:cubicBezTo>
                  <a:lnTo>
                    <a:pt x="718" y="53"/>
                  </a:lnTo>
                  <a:cubicBezTo>
                    <a:pt x="686" y="18"/>
                    <a:pt x="644" y="1"/>
                    <a:pt x="601" y="1"/>
                  </a:cubicBezTo>
                  <a:close/>
                </a:path>
              </a:pathLst>
            </a:custGeom>
            <a:solidFill>
              <a:srgbClr val="090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45"/>
          <p:cNvGrpSpPr/>
          <p:nvPr/>
        </p:nvGrpSpPr>
        <p:grpSpPr>
          <a:xfrm>
            <a:off x="5708541" y="3969962"/>
            <a:ext cx="978411" cy="572693"/>
            <a:chOff x="242600" y="3639400"/>
            <a:chExt cx="490825" cy="295950"/>
          </a:xfrm>
        </p:grpSpPr>
        <p:sp>
          <p:nvSpPr>
            <p:cNvPr id="1018" name="Google Shape;1018;p45"/>
            <p:cNvSpPr/>
            <p:nvPr/>
          </p:nvSpPr>
          <p:spPr>
            <a:xfrm>
              <a:off x="484600" y="3639750"/>
              <a:ext cx="248825" cy="295600"/>
            </a:xfrm>
            <a:custGeom>
              <a:rect b="b" l="l" r="r" t="t"/>
              <a:pathLst>
                <a:path extrusionOk="0" h="11824" w="9953">
                  <a:moveTo>
                    <a:pt x="3251" y="0"/>
                  </a:moveTo>
                  <a:cubicBezTo>
                    <a:pt x="2286" y="0"/>
                    <a:pt x="1303" y="238"/>
                    <a:pt x="385" y="750"/>
                  </a:cubicBezTo>
                  <a:lnTo>
                    <a:pt x="0" y="969"/>
                  </a:lnTo>
                  <a:lnTo>
                    <a:pt x="352" y="1241"/>
                  </a:lnTo>
                  <a:cubicBezTo>
                    <a:pt x="551" y="1394"/>
                    <a:pt x="744" y="1566"/>
                    <a:pt x="923" y="1746"/>
                  </a:cubicBezTo>
                  <a:cubicBezTo>
                    <a:pt x="3207" y="4049"/>
                    <a:pt x="3207" y="7761"/>
                    <a:pt x="923" y="10065"/>
                  </a:cubicBezTo>
                  <a:cubicBezTo>
                    <a:pt x="744" y="10244"/>
                    <a:pt x="551" y="10416"/>
                    <a:pt x="345" y="10569"/>
                  </a:cubicBezTo>
                  <a:lnTo>
                    <a:pt x="0" y="10841"/>
                  </a:lnTo>
                  <a:lnTo>
                    <a:pt x="385" y="11060"/>
                  </a:lnTo>
                  <a:cubicBezTo>
                    <a:pt x="1262" y="11558"/>
                    <a:pt x="2257" y="11824"/>
                    <a:pt x="3267" y="11824"/>
                  </a:cubicBezTo>
                  <a:cubicBezTo>
                    <a:pt x="7137" y="11817"/>
                    <a:pt x="9952" y="8166"/>
                    <a:pt x="8983" y="4421"/>
                  </a:cubicBezTo>
                  <a:cubicBezTo>
                    <a:pt x="8273" y="1701"/>
                    <a:pt x="5829" y="0"/>
                    <a:pt x="3251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484600" y="3647200"/>
              <a:ext cx="117850" cy="280350"/>
            </a:xfrm>
            <a:custGeom>
              <a:rect b="b" l="l" r="r" t="t"/>
              <a:pathLst>
                <a:path extrusionOk="0" h="11214" w="4714">
                  <a:moveTo>
                    <a:pt x="1381" y="0"/>
                  </a:moveTo>
                  <a:cubicBezTo>
                    <a:pt x="1036" y="120"/>
                    <a:pt x="704" y="273"/>
                    <a:pt x="385" y="452"/>
                  </a:cubicBezTo>
                  <a:lnTo>
                    <a:pt x="0" y="671"/>
                  </a:lnTo>
                  <a:lnTo>
                    <a:pt x="352" y="943"/>
                  </a:lnTo>
                  <a:cubicBezTo>
                    <a:pt x="551" y="1102"/>
                    <a:pt x="744" y="1268"/>
                    <a:pt x="923" y="1448"/>
                  </a:cubicBezTo>
                  <a:cubicBezTo>
                    <a:pt x="3207" y="3751"/>
                    <a:pt x="3207" y="7469"/>
                    <a:pt x="923" y="9773"/>
                  </a:cubicBezTo>
                  <a:cubicBezTo>
                    <a:pt x="744" y="9952"/>
                    <a:pt x="551" y="10118"/>
                    <a:pt x="352" y="10278"/>
                  </a:cubicBezTo>
                  <a:lnTo>
                    <a:pt x="0" y="10550"/>
                  </a:lnTo>
                  <a:lnTo>
                    <a:pt x="385" y="10769"/>
                  </a:lnTo>
                  <a:cubicBezTo>
                    <a:pt x="704" y="10948"/>
                    <a:pt x="1036" y="11094"/>
                    <a:pt x="1381" y="11214"/>
                  </a:cubicBezTo>
                  <a:cubicBezTo>
                    <a:pt x="1560" y="11068"/>
                    <a:pt x="1733" y="10915"/>
                    <a:pt x="1892" y="10749"/>
                  </a:cubicBezTo>
                  <a:cubicBezTo>
                    <a:pt x="4714" y="7901"/>
                    <a:pt x="4714" y="3313"/>
                    <a:pt x="1892" y="472"/>
                  </a:cubicBezTo>
                  <a:cubicBezTo>
                    <a:pt x="1726" y="306"/>
                    <a:pt x="1560" y="146"/>
                    <a:pt x="1381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578875" y="3651675"/>
              <a:ext cx="122850" cy="123175"/>
            </a:xfrm>
            <a:custGeom>
              <a:rect b="b" l="l" r="r" t="t"/>
              <a:pathLst>
                <a:path extrusionOk="0" h="4927" w="4914">
                  <a:moveTo>
                    <a:pt x="1866" y="1"/>
                  </a:moveTo>
                  <a:lnTo>
                    <a:pt x="0" y="3340"/>
                  </a:lnTo>
                  <a:lnTo>
                    <a:pt x="306" y="3466"/>
                  </a:lnTo>
                  <a:cubicBezTo>
                    <a:pt x="830" y="3685"/>
                    <a:pt x="1242" y="4097"/>
                    <a:pt x="1461" y="4621"/>
                  </a:cubicBezTo>
                  <a:lnTo>
                    <a:pt x="1587" y="4927"/>
                  </a:lnTo>
                  <a:lnTo>
                    <a:pt x="4913" y="3055"/>
                  </a:lnTo>
                  <a:lnTo>
                    <a:pt x="4787" y="2802"/>
                  </a:lnTo>
                  <a:cubicBezTo>
                    <a:pt x="4502" y="2225"/>
                    <a:pt x="4123" y="1700"/>
                    <a:pt x="3672" y="1242"/>
                  </a:cubicBezTo>
                  <a:cubicBezTo>
                    <a:pt x="3214" y="784"/>
                    <a:pt x="2689" y="406"/>
                    <a:pt x="2111" y="120"/>
                  </a:cubicBezTo>
                  <a:lnTo>
                    <a:pt x="1866" y="1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542525" y="3733425"/>
              <a:ext cx="82850" cy="108000"/>
            </a:xfrm>
            <a:custGeom>
              <a:rect b="b" l="l" r="r" t="t"/>
              <a:pathLst>
                <a:path extrusionOk="0" h="4320" w="3314">
                  <a:moveTo>
                    <a:pt x="957" y="1"/>
                  </a:moveTo>
                  <a:cubicBezTo>
                    <a:pt x="725" y="1"/>
                    <a:pt x="492" y="39"/>
                    <a:pt x="266" y="117"/>
                  </a:cubicBezTo>
                  <a:lnTo>
                    <a:pt x="0" y="210"/>
                  </a:lnTo>
                  <a:lnTo>
                    <a:pt x="80" y="482"/>
                  </a:lnTo>
                  <a:cubicBezTo>
                    <a:pt x="399" y="1577"/>
                    <a:pt x="399" y="2739"/>
                    <a:pt x="80" y="3834"/>
                  </a:cubicBezTo>
                  <a:lnTo>
                    <a:pt x="0" y="4107"/>
                  </a:lnTo>
                  <a:lnTo>
                    <a:pt x="266" y="4200"/>
                  </a:lnTo>
                  <a:cubicBezTo>
                    <a:pt x="485" y="4279"/>
                    <a:pt x="724" y="4319"/>
                    <a:pt x="956" y="4319"/>
                  </a:cubicBezTo>
                  <a:cubicBezTo>
                    <a:pt x="1527" y="4319"/>
                    <a:pt x="2078" y="4093"/>
                    <a:pt x="2477" y="3682"/>
                  </a:cubicBezTo>
                  <a:cubicBezTo>
                    <a:pt x="3313" y="2839"/>
                    <a:pt x="3313" y="1478"/>
                    <a:pt x="2477" y="634"/>
                  </a:cubicBezTo>
                  <a:cubicBezTo>
                    <a:pt x="2068" y="221"/>
                    <a:pt x="1517" y="1"/>
                    <a:pt x="957" y="1"/>
                  </a:cubicBezTo>
                  <a:close/>
                </a:path>
              </a:pathLst>
            </a:custGeom>
            <a:solidFill>
              <a:srgbClr val="992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542350" y="3733350"/>
              <a:ext cx="45000" cy="108025"/>
            </a:xfrm>
            <a:custGeom>
              <a:rect b="b" l="l" r="r" t="t"/>
              <a:pathLst>
                <a:path extrusionOk="0" h="4321" w="1800">
                  <a:moveTo>
                    <a:pt x="963" y="0"/>
                  </a:moveTo>
                  <a:cubicBezTo>
                    <a:pt x="731" y="0"/>
                    <a:pt x="492" y="40"/>
                    <a:pt x="273" y="120"/>
                  </a:cubicBezTo>
                  <a:lnTo>
                    <a:pt x="1" y="213"/>
                  </a:lnTo>
                  <a:lnTo>
                    <a:pt x="74" y="445"/>
                  </a:lnTo>
                  <a:cubicBezTo>
                    <a:pt x="74" y="452"/>
                    <a:pt x="74" y="458"/>
                    <a:pt x="80" y="465"/>
                  </a:cubicBezTo>
                  <a:lnTo>
                    <a:pt x="80" y="485"/>
                  </a:lnTo>
                  <a:cubicBezTo>
                    <a:pt x="87" y="485"/>
                    <a:pt x="87" y="491"/>
                    <a:pt x="80" y="491"/>
                  </a:cubicBezTo>
                  <a:cubicBezTo>
                    <a:pt x="100" y="551"/>
                    <a:pt x="120" y="618"/>
                    <a:pt x="133" y="677"/>
                  </a:cubicBezTo>
                  <a:cubicBezTo>
                    <a:pt x="133" y="684"/>
                    <a:pt x="133" y="684"/>
                    <a:pt x="140" y="691"/>
                  </a:cubicBezTo>
                  <a:cubicBezTo>
                    <a:pt x="153" y="757"/>
                    <a:pt x="173" y="823"/>
                    <a:pt x="187" y="890"/>
                  </a:cubicBezTo>
                  <a:lnTo>
                    <a:pt x="187" y="903"/>
                  </a:lnTo>
                  <a:cubicBezTo>
                    <a:pt x="200" y="963"/>
                    <a:pt x="213" y="1022"/>
                    <a:pt x="220" y="1089"/>
                  </a:cubicBezTo>
                  <a:lnTo>
                    <a:pt x="226" y="1109"/>
                  </a:lnTo>
                  <a:cubicBezTo>
                    <a:pt x="240" y="1175"/>
                    <a:pt x="246" y="1242"/>
                    <a:pt x="260" y="1308"/>
                  </a:cubicBezTo>
                  <a:lnTo>
                    <a:pt x="260" y="1321"/>
                  </a:lnTo>
                  <a:cubicBezTo>
                    <a:pt x="266" y="1381"/>
                    <a:pt x="273" y="1441"/>
                    <a:pt x="279" y="1501"/>
                  </a:cubicBezTo>
                  <a:cubicBezTo>
                    <a:pt x="279" y="1514"/>
                    <a:pt x="279" y="1527"/>
                    <a:pt x="286" y="1540"/>
                  </a:cubicBezTo>
                  <a:cubicBezTo>
                    <a:pt x="293" y="1600"/>
                    <a:pt x="299" y="1666"/>
                    <a:pt x="299" y="1733"/>
                  </a:cubicBezTo>
                  <a:cubicBezTo>
                    <a:pt x="299" y="1733"/>
                    <a:pt x="299" y="1740"/>
                    <a:pt x="299" y="1746"/>
                  </a:cubicBezTo>
                  <a:cubicBezTo>
                    <a:pt x="299" y="1806"/>
                    <a:pt x="306" y="1866"/>
                    <a:pt x="313" y="1925"/>
                  </a:cubicBezTo>
                  <a:lnTo>
                    <a:pt x="313" y="1972"/>
                  </a:lnTo>
                  <a:lnTo>
                    <a:pt x="313" y="2164"/>
                  </a:lnTo>
                  <a:lnTo>
                    <a:pt x="313" y="2350"/>
                  </a:lnTo>
                  <a:lnTo>
                    <a:pt x="313" y="2403"/>
                  </a:lnTo>
                  <a:cubicBezTo>
                    <a:pt x="313" y="2463"/>
                    <a:pt x="306" y="2516"/>
                    <a:pt x="299" y="2576"/>
                  </a:cubicBezTo>
                  <a:cubicBezTo>
                    <a:pt x="299" y="2583"/>
                    <a:pt x="299" y="2589"/>
                    <a:pt x="299" y="2589"/>
                  </a:cubicBezTo>
                  <a:cubicBezTo>
                    <a:pt x="299" y="2656"/>
                    <a:pt x="293" y="2722"/>
                    <a:pt x="286" y="2788"/>
                  </a:cubicBezTo>
                  <a:cubicBezTo>
                    <a:pt x="286" y="2795"/>
                    <a:pt x="286" y="2808"/>
                    <a:pt x="279" y="2822"/>
                  </a:cubicBezTo>
                  <a:cubicBezTo>
                    <a:pt x="273" y="2881"/>
                    <a:pt x="266" y="2941"/>
                    <a:pt x="260" y="3001"/>
                  </a:cubicBezTo>
                  <a:lnTo>
                    <a:pt x="260" y="3014"/>
                  </a:lnTo>
                  <a:cubicBezTo>
                    <a:pt x="246" y="3081"/>
                    <a:pt x="240" y="3147"/>
                    <a:pt x="226" y="3213"/>
                  </a:cubicBezTo>
                  <a:lnTo>
                    <a:pt x="220" y="3233"/>
                  </a:lnTo>
                  <a:cubicBezTo>
                    <a:pt x="213" y="3300"/>
                    <a:pt x="200" y="3359"/>
                    <a:pt x="187" y="3419"/>
                  </a:cubicBezTo>
                  <a:lnTo>
                    <a:pt x="187" y="3432"/>
                  </a:lnTo>
                  <a:cubicBezTo>
                    <a:pt x="173" y="3499"/>
                    <a:pt x="153" y="3565"/>
                    <a:pt x="140" y="3632"/>
                  </a:cubicBezTo>
                  <a:cubicBezTo>
                    <a:pt x="133" y="3638"/>
                    <a:pt x="133" y="3638"/>
                    <a:pt x="133" y="3645"/>
                  </a:cubicBezTo>
                  <a:cubicBezTo>
                    <a:pt x="120" y="3705"/>
                    <a:pt x="100" y="3771"/>
                    <a:pt x="80" y="3831"/>
                  </a:cubicBezTo>
                  <a:lnTo>
                    <a:pt x="80" y="3837"/>
                  </a:lnTo>
                  <a:lnTo>
                    <a:pt x="74" y="3864"/>
                  </a:lnTo>
                  <a:cubicBezTo>
                    <a:pt x="74" y="3864"/>
                    <a:pt x="74" y="3871"/>
                    <a:pt x="74" y="3877"/>
                  </a:cubicBezTo>
                  <a:lnTo>
                    <a:pt x="1" y="4110"/>
                  </a:lnTo>
                  <a:lnTo>
                    <a:pt x="266" y="4203"/>
                  </a:lnTo>
                  <a:cubicBezTo>
                    <a:pt x="493" y="4281"/>
                    <a:pt x="727" y="4321"/>
                    <a:pt x="961" y="4321"/>
                  </a:cubicBezTo>
                  <a:cubicBezTo>
                    <a:pt x="1104" y="4321"/>
                    <a:pt x="1247" y="4306"/>
                    <a:pt x="1388" y="4276"/>
                  </a:cubicBezTo>
                  <a:cubicBezTo>
                    <a:pt x="1800" y="2895"/>
                    <a:pt x="1800" y="1427"/>
                    <a:pt x="1388" y="47"/>
                  </a:cubicBezTo>
                  <a:cubicBezTo>
                    <a:pt x="1249" y="20"/>
                    <a:pt x="1109" y="0"/>
                    <a:pt x="963" y="0"/>
                  </a:cubicBezTo>
                  <a:close/>
                </a:path>
              </a:pathLst>
            </a:custGeom>
            <a:solidFill>
              <a:srgbClr val="6AB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48825" y="3759225"/>
              <a:ext cx="55125" cy="56300"/>
            </a:xfrm>
            <a:custGeom>
              <a:rect b="b" l="l" r="r" t="t"/>
              <a:pathLst>
                <a:path extrusionOk="0" h="2252" w="2205">
                  <a:moveTo>
                    <a:pt x="704" y="1"/>
                  </a:moveTo>
                  <a:cubicBezTo>
                    <a:pt x="518" y="1"/>
                    <a:pt x="339" y="47"/>
                    <a:pt x="180" y="134"/>
                  </a:cubicBezTo>
                  <a:lnTo>
                    <a:pt x="1" y="233"/>
                  </a:lnTo>
                  <a:lnTo>
                    <a:pt x="27" y="432"/>
                  </a:lnTo>
                  <a:cubicBezTo>
                    <a:pt x="80" y="890"/>
                    <a:pt x="80" y="1362"/>
                    <a:pt x="27" y="1820"/>
                  </a:cubicBezTo>
                  <a:lnTo>
                    <a:pt x="1" y="2019"/>
                  </a:lnTo>
                  <a:lnTo>
                    <a:pt x="180" y="2119"/>
                  </a:lnTo>
                  <a:cubicBezTo>
                    <a:pt x="339" y="2205"/>
                    <a:pt x="525" y="2251"/>
                    <a:pt x="711" y="2251"/>
                  </a:cubicBezTo>
                  <a:cubicBezTo>
                    <a:pt x="1003" y="2251"/>
                    <a:pt x="1289" y="2132"/>
                    <a:pt x="1501" y="1919"/>
                  </a:cubicBezTo>
                  <a:cubicBezTo>
                    <a:pt x="2205" y="1216"/>
                    <a:pt x="1707" y="7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242600" y="3639400"/>
              <a:ext cx="323025" cy="295950"/>
            </a:xfrm>
            <a:custGeom>
              <a:rect b="b" l="l" r="r" t="t"/>
              <a:pathLst>
                <a:path extrusionOk="0" h="11838" w="12921">
                  <a:moveTo>
                    <a:pt x="6460" y="0"/>
                  </a:moveTo>
                  <a:cubicBezTo>
                    <a:pt x="4951" y="0"/>
                    <a:pt x="3443" y="578"/>
                    <a:pt x="2297" y="1733"/>
                  </a:cubicBezTo>
                  <a:cubicBezTo>
                    <a:pt x="0" y="4050"/>
                    <a:pt x="0" y="7788"/>
                    <a:pt x="2297" y="10105"/>
                  </a:cubicBezTo>
                  <a:cubicBezTo>
                    <a:pt x="3387" y="11215"/>
                    <a:pt x="4878" y="11838"/>
                    <a:pt x="6435" y="11838"/>
                  </a:cubicBezTo>
                  <a:cubicBezTo>
                    <a:pt x="6444" y="11838"/>
                    <a:pt x="6452" y="11838"/>
                    <a:pt x="6460" y="11838"/>
                  </a:cubicBezTo>
                  <a:cubicBezTo>
                    <a:pt x="6468" y="11838"/>
                    <a:pt x="6477" y="11838"/>
                    <a:pt x="6485" y="11838"/>
                  </a:cubicBezTo>
                  <a:cubicBezTo>
                    <a:pt x="8043" y="11838"/>
                    <a:pt x="9533" y="11215"/>
                    <a:pt x="10623" y="10105"/>
                  </a:cubicBezTo>
                  <a:cubicBezTo>
                    <a:pt x="12920" y="7788"/>
                    <a:pt x="12920" y="4050"/>
                    <a:pt x="10623" y="1733"/>
                  </a:cubicBezTo>
                  <a:cubicBezTo>
                    <a:pt x="9478" y="578"/>
                    <a:pt x="7969" y="0"/>
                    <a:pt x="6460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242750" y="3639400"/>
              <a:ext cx="186925" cy="295950"/>
            </a:xfrm>
            <a:custGeom>
              <a:rect b="b" l="l" r="r" t="t"/>
              <a:pathLst>
                <a:path extrusionOk="0" h="11838" w="7477">
                  <a:moveTo>
                    <a:pt x="6461" y="0"/>
                  </a:moveTo>
                  <a:cubicBezTo>
                    <a:pt x="4894" y="0"/>
                    <a:pt x="3394" y="624"/>
                    <a:pt x="2298" y="1740"/>
                  </a:cubicBezTo>
                  <a:cubicBezTo>
                    <a:pt x="1" y="4057"/>
                    <a:pt x="1" y="7795"/>
                    <a:pt x="2298" y="10112"/>
                  </a:cubicBezTo>
                  <a:cubicBezTo>
                    <a:pt x="3388" y="11215"/>
                    <a:pt x="4878" y="11838"/>
                    <a:pt x="6430" y="11838"/>
                  </a:cubicBezTo>
                  <a:cubicBezTo>
                    <a:pt x="6438" y="11838"/>
                    <a:pt x="6446" y="11838"/>
                    <a:pt x="6454" y="11838"/>
                  </a:cubicBezTo>
                  <a:cubicBezTo>
                    <a:pt x="6793" y="11838"/>
                    <a:pt x="7131" y="11811"/>
                    <a:pt x="7470" y="11758"/>
                  </a:cubicBezTo>
                  <a:cubicBezTo>
                    <a:pt x="6268" y="11546"/>
                    <a:pt x="5173" y="10968"/>
                    <a:pt x="4323" y="10105"/>
                  </a:cubicBezTo>
                  <a:cubicBezTo>
                    <a:pt x="2019" y="7788"/>
                    <a:pt x="2019" y="4050"/>
                    <a:pt x="4323" y="1733"/>
                  </a:cubicBezTo>
                  <a:cubicBezTo>
                    <a:pt x="5173" y="870"/>
                    <a:pt x="6275" y="292"/>
                    <a:pt x="7477" y="87"/>
                  </a:cubicBezTo>
                  <a:cubicBezTo>
                    <a:pt x="7138" y="27"/>
                    <a:pt x="6799" y="0"/>
                    <a:pt x="6461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268975" y="3799900"/>
              <a:ext cx="122850" cy="123350"/>
            </a:xfrm>
            <a:custGeom>
              <a:rect b="b" l="l" r="r" t="t"/>
              <a:pathLst>
                <a:path extrusionOk="0" h="4934" w="4914">
                  <a:moveTo>
                    <a:pt x="3334" y="0"/>
                  </a:moveTo>
                  <a:lnTo>
                    <a:pt x="1" y="1873"/>
                  </a:lnTo>
                  <a:lnTo>
                    <a:pt x="127" y="2125"/>
                  </a:lnTo>
                  <a:cubicBezTo>
                    <a:pt x="705" y="3287"/>
                    <a:pt x="1641" y="4229"/>
                    <a:pt x="2796" y="4807"/>
                  </a:cubicBezTo>
                  <a:lnTo>
                    <a:pt x="3048" y="4933"/>
                  </a:lnTo>
                  <a:lnTo>
                    <a:pt x="4914" y="1587"/>
                  </a:lnTo>
                  <a:lnTo>
                    <a:pt x="4608" y="1461"/>
                  </a:lnTo>
                  <a:cubicBezTo>
                    <a:pt x="4350" y="1355"/>
                    <a:pt x="4111" y="1195"/>
                    <a:pt x="3918" y="996"/>
                  </a:cubicBezTo>
                  <a:cubicBezTo>
                    <a:pt x="3719" y="804"/>
                    <a:pt x="3559" y="565"/>
                    <a:pt x="3453" y="306"/>
                  </a:cubicBezTo>
                  <a:lnTo>
                    <a:pt x="3334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269325" y="3822625"/>
              <a:ext cx="89150" cy="100450"/>
            </a:xfrm>
            <a:custGeom>
              <a:rect b="b" l="l" r="r" t="t"/>
              <a:pathLst>
                <a:path extrusionOk="0" h="4018" w="3566">
                  <a:moveTo>
                    <a:pt x="1700" y="1"/>
                  </a:moveTo>
                  <a:lnTo>
                    <a:pt x="0" y="964"/>
                  </a:lnTo>
                  <a:cubicBezTo>
                    <a:pt x="33" y="1037"/>
                    <a:pt x="67" y="1116"/>
                    <a:pt x="106" y="1189"/>
                  </a:cubicBezTo>
                  <a:lnTo>
                    <a:pt x="113" y="1216"/>
                  </a:lnTo>
                  <a:cubicBezTo>
                    <a:pt x="219" y="1428"/>
                    <a:pt x="339" y="1634"/>
                    <a:pt x="465" y="1833"/>
                  </a:cubicBezTo>
                  <a:lnTo>
                    <a:pt x="472" y="1847"/>
                  </a:lnTo>
                  <a:lnTo>
                    <a:pt x="525" y="1926"/>
                  </a:lnTo>
                  <a:cubicBezTo>
                    <a:pt x="538" y="1940"/>
                    <a:pt x="545" y="1946"/>
                    <a:pt x="551" y="1959"/>
                  </a:cubicBezTo>
                  <a:lnTo>
                    <a:pt x="598" y="2026"/>
                  </a:lnTo>
                  <a:cubicBezTo>
                    <a:pt x="611" y="2039"/>
                    <a:pt x="618" y="2052"/>
                    <a:pt x="624" y="2066"/>
                  </a:cubicBezTo>
                  <a:lnTo>
                    <a:pt x="677" y="2132"/>
                  </a:lnTo>
                  <a:lnTo>
                    <a:pt x="711" y="2179"/>
                  </a:lnTo>
                  <a:lnTo>
                    <a:pt x="770" y="2258"/>
                  </a:lnTo>
                  <a:cubicBezTo>
                    <a:pt x="790" y="2285"/>
                    <a:pt x="810" y="2311"/>
                    <a:pt x="830" y="2331"/>
                  </a:cubicBezTo>
                  <a:cubicBezTo>
                    <a:pt x="850" y="2358"/>
                    <a:pt x="857" y="2364"/>
                    <a:pt x="870" y="2378"/>
                  </a:cubicBezTo>
                  <a:cubicBezTo>
                    <a:pt x="877" y="2391"/>
                    <a:pt x="903" y="2418"/>
                    <a:pt x="916" y="2437"/>
                  </a:cubicBezTo>
                  <a:lnTo>
                    <a:pt x="956" y="2484"/>
                  </a:lnTo>
                  <a:cubicBezTo>
                    <a:pt x="976" y="2504"/>
                    <a:pt x="989" y="2524"/>
                    <a:pt x="1009" y="2544"/>
                  </a:cubicBezTo>
                  <a:lnTo>
                    <a:pt x="1043" y="2584"/>
                  </a:lnTo>
                  <a:lnTo>
                    <a:pt x="1109" y="2650"/>
                  </a:lnTo>
                  <a:lnTo>
                    <a:pt x="1135" y="2683"/>
                  </a:lnTo>
                  <a:cubicBezTo>
                    <a:pt x="1169" y="2716"/>
                    <a:pt x="1202" y="2750"/>
                    <a:pt x="1235" y="2783"/>
                  </a:cubicBezTo>
                  <a:cubicBezTo>
                    <a:pt x="1262" y="2809"/>
                    <a:pt x="1295" y="2842"/>
                    <a:pt x="1328" y="2876"/>
                  </a:cubicBezTo>
                  <a:lnTo>
                    <a:pt x="1361" y="2902"/>
                  </a:lnTo>
                  <a:lnTo>
                    <a:pt x="1428" y="2962"/>
                  </a:lnTo>
                  <a:lnTo>
                    <a:pt x="1467" y="3002"/>
                  </a:lnTo>
                  <a:lnTo>
                    <a:pt x="1527" y="3055"/>
                  </a:lnTo>
                  <a:lnTo>
                    <a:pt x="1574" y="3095"/>
                  </a:lnTo>
                  <a:lnTo>
                    <a:pt x="1633" y="3141"/>
                  </a:lnTo>
                  <a:lnTo>
                    <a:pt x="1673" y="3181"/>
                  </a:lnTo>
                  <a:lnTo>
                    <a:pt x="1753" y="3241"/>
                  </a:lnTo>
                  <a:lnTo>
                    <a:pt x="1826" y="3301"/>
                  </a:lnTo>
                  <a:lnTo>
                    <a:pt x="1872" y="3340"/>
                  </a:lnTo>
                  <a:lnTo>
                    <a:pt x="1939" y="3387"/>
                  </a:lnTo>
                  <a:lnTo>
                    <a:pt x="1979" y="3413"/>
                  </a:lnTo>
                  <a:cubicBezTo>
                    <a:pt x="1999" y="3433"/>
                    <a:pt x="2025" y="3447"/>
                    <a:pt x="2052" y="3460"/>
                  </a:cubicBezTo>
                  <a:lnTo>
                    <a:pt x="2078" y="3486"/>
                  </a:lnTo>
                  <a:lnTo>
                    <a:pt x="2165" y="3540"/>
                  </a:lnTo>
                  <a:lnTo>
                    <a:pt x="2171" y="3546"/>
                  </a:lnTo>
                  <a:cubicBezTo>
                    <a:pt x="2370" y="3672"/>
                    <a:pt x="2576" y="3792"/>
                    <a:pt x="2789" y="3898"/>
                  </a:cubicBezTo>
                  <a:lnTo>
                    <a:pt x="2809" y="3911"/>
                  </a:lnTo>
                  <a:cubicBezTo>
                    <a:pt x="2888" y="3951"/>
                    <a:pt x="2961" y="3984"/>
                    <a:pt x="3041" y="4018"/>
                  </a:cubicBezTo>
                  <a:lnTo>
                    <a:pt x="3565" y="3068"/>
                  </a:lnTo>
                  <a:cubicBezTo>
                    <a:pt x="3459" y="2975"/>
                    <a:pt x="3353" y="2876"/>
                    <a:pt x="3253" y="2776"/>
                  </a:cubicBezTo>
                  <a:cubicBezTo>
                    <a:pt x="2490" y="2013"/>
                    <a:pt x="1952" y="1050"/>
                    <a:pt x="1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416550" y="3651500"/>
              <a:ext cx="122675" cy="123350"/>
            </a:xfrm>
            <a:custGeom>
              <a:rect b="b" l="l" r="r" t="t"/>
              <a:pathLst>
                <a:path extrusionOk="0" h="4934" w="4907">
                  <a:moveTo>
                    <a:pt x="1866" y="1"/>
                  </a:moveTo>
                  <a:lnTo>
                    <a:pt x="0" y="3347"/>
                  </a:lnTo>
                  <a:lnTo>
                    <a:pt x="306" y="3473"/>
                  </a:lnTo>
                  <a:cubicBezTo>
                    <a:pt x="830" y="3692"/>
                    <a:pt x="1242" y="4104"/>
                    <a:pt x="1461" y="4628"/>
                  </a:cubicBezTo>
                  <a:lnTo>
                    <a:pt x="1580" y="4934"/>
                  </a:lnTo>
                  <a:lnTo>
                    <a:pt x="4906" y="3055"/>
                  </a:lnTo>
                  <a:lnTo>
                    <a:pt x="4787" y="2809"/>
                  </a:lnTo>
                  <a:cubicBezTo>
                    <a:pt x="4501" y="2232"/>
                    <a:pt x="4123" y="1707"/>
                    <a:pt x="3665" y="1249"/>
                  </a:cubicBezTo>
                  <a:cubicBezTo>
                    <a:pt x="3213" y="791"/>
                    <a:pt x="2689" y="413"/>
                    <a:pt x="2118" y="127"/>
                  </a:cubicBezTo>
                  <a:lnTo>
                    <a:pt x="1866" y="1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345175" y="3733475"/>
              <a:ext cx="117875" cy="107950"/>
            </a:xfrm>
            <a:custGeom>
              <a:rect b="b" l="l" r="r" t="t"/>
              <a:pathLst>
                <a:path extrusionOk="0" h="4318" w="4715">
                  <a:moveTo>
                    <a:pt x="2357" y="0"/>
                  </a:moveTo>
                  <a:cubicBezTo>
                    <a:pt x="1806" y="0"/>
                    <a:pt x="1255" y="211"/>
                    <a:pt x="837" y="632"/>
                  </a:cubicBezTo>
                  <a:cubicBezTo>
                    <a:pt x="0" y="1476"/>
                    <a:pt x="0" y="2837"/>
                    <a:pt x="837" y="3680"/>
                  </a:cubicBezTo>
                  <a:cubicBezTo>
                    <a:pt x="1242" y="4085"/>
                    <a:pt x="1786" y="4317"/>
                    <a:pt x="2357" y="4317"/>
                  </a:cubicBezTo>
                  <a:cubicBezTo>
                    <a:pt x="2928" y="4317"/>
                    <a:pt x="3473" y="4085"/>
                    <a:pt x="3878" y="3680"/>
                  </a:cubicBezTo>
                  <a:cubicBezTo>
                    <a:pt x="4714" y="2837"/>
                    <a:pt x="4714" y="1476"/>
                    <a:pt x="3878" y="632"/>
                  </a:cubicBezTo>
                  <a:cubicBezTo>
                    <a:pt x="3459" y="211"/>
                    <a:pt x="2908" y="0"/>
                    <a:pt x="2357" y="0"/>
                  </a:cubicBezTo>
                  <a:close/>
                </a:path>
              </a:pathLst>
            </a:custGeom>
            <a:solidFill>
              <a:srgbClr val="FFC7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376050" y="3759300"/>
              <a:ext cx="55950" cy="56225"/>
            </a:xfrm>
            <a:custGeom>
              <a:rect b="b" l="l" r="r" t="t"/>
              <a:pathLst>
                <a:path extrusionOk="0" h="2249" w="2238">
                  <a:moveTo>
                    <a:pt x="1113" y="0"/>
                  </a:moveTo>
                  <a:cubicBezTo>
                    <a:pt x="839" y="0"/>
                    <a:pt x="559" y="102"/>
                    <a:pt x="332" y="330"/>
                  </a:cubicBezTo>
                  <a:cubicBezTo>
                    <a:pt x="120" y="536"/>
                    <a:pt x="0" y="828"/>
                    <a:pt x="7" y="1126"/>
                  </a:cubicBezTo>
                  <a:cubicBezTo>
                    <a:pt x="0" y="1744"/>
                    <a:pt x="505" y="2248"/>
                    <a:pt x="1122" y="2248"/>
                  </a:cubicBezTo>
                  <a:cubicBezTo>
                    <a:pt x="1414" y="2248"/>
                    <a:pt x="1700" y="2129"/>
                    <a:pt x="1906" y="1916"/>
                  </a:cubicBezTo>
                  <a:cubicBezTo>
                    <a:pt x="2118" y="1711"/>
                    <a:pt x="2238" y="1425"/>
                    <a:pt x="2238" y="1126"/>
                  </a:cubicBezTo>
                  <a:cubicBezTo>
                    <a:pt x="2238" y="448"/>
                    <a:pt x="1687" y="0"/>
                    <a:pt x="1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8" name="Google Shape;738;p28"/>
          <p:cNvSpPr txBox="1"/>
          <p:nvPr>
            <p:ph idx="4294967295" type="body"/>
          </p:nvPr>
        </p:nvSpPr>
        <p:spPr>
          <a:xfrm>
            <a:off x="720000" y="1673950"/>
            <a:ext cx="66840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Ticketmaster's dynamic pricing is is based on demand for an event.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would be interesting to see to what extent this affects the price range and if it is driven by an Artists appearance on the Billboard top 100 artists.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739" name="Google Shape;739;p28"/>
          <p:cNvGrpSpPr/>
          <p:nvPr/>
        </p:nvGrpSpPr>
        <p:grpSpPr>
          <a:xfrm>
            <a:off x="1162492" y="3625880"/>
            <a:ext cx="864149" cy="871704"/>
            <a:chOff x="2506875" y="2581125"/>
            <a:chExt cx="407675" cy="459275"/>
          </a:xfrm>
        </p:grpSpPr>
        <p:sp>
          <p:nvSpPr>
            <p:cNvPr id="740" name="Google Shape;740;p28"/>
            <p:cNvSpPr/>
            <p:nvPr/>
          </p:nvSpPr>
          <p:spPr>
            <a:xfrm>
              <a:off x="2618925" y="2581125"/>
              <a:ext cx="56950" cy="72400"/>
            </a:xfrm>
            <a:custGeom>
              <a:rect b="b" l="l" r="r" t="t"/>
              <a:pathLst>
                <a:path extrusionOk="0" h="2896" w="2278">
                  <a:moveTo>
                    <a:pt x="1136" y="0"/>
                  </a:moveTo>
                  <a:cubicBezTo>
                    <a:pt x="505" y="0"/>
                    <a:pt x="0" y="518"/>
                    <a:pt x="14" y="1156"/>
                  </a:cubicBezTo>
                  <a:lnTo>
                    <a:pt x="14" y="2623"/>
                  </a:lnTo>
                  <a:cubicBezTo>
                    <a:pt x="14" y="2769"/>
                    <a:pt x="133" y="2895"/>
                    <a:pt x="279" y="2895"/>
                  </a:cubicBezTo>
                  <a:cubicBezTo>
                    <a:pt x="432" y="2895"/>
                    <a:pt x="551" y="2769"/>
                    <a:pt x="551" y="2623"/>
                  </a:cubicBezTo>
                  <a:lnTo>
                    <a:pt x="551" y="1156"/>
                  </a:lnTo>
                  <a:cubicBezTo>
                    <a:pt x="538" y="817"/>
                    <a:pt x="804" y="545"/>
                    <a:pt x="1136" y="545"/>
                  </a:cubicBezTo>
                  <a:cubicBezTo>
                    <a:pt x="1474" y="545"/>
                    <a:pt x="1740" y="817"/>
                    <a:pt x="1726" y="1156"/>
                  </a:cubicBezTo>
                  <a:lnTo>
                    <a:pt x="1726" y="1727"/>
                  </a:lnTo>
                  <a:cubicBezTo>
                    <a:pt x="1717" y="1916"/>
                    <a:pt x="1856" y="2010"/>
                    <a:pt x="1995" y="2010"/>
                  </a:cubicBezTo>
                  <a:cubicBezTo>
                    <a:pt x="2135" y="2010"/>
                    <a:pt x="2274" y="1916"/>
                    <a:pt x="2264" y="1727"/>
                  </a:cubicBezTo>
                  <a:lnTo>
                    <a:pt x="2264" y="1156"/>
                  </a:lnTo>
                  <a:cubicBezTo>
                    <a:pt x="2278" y="518"/>
                    <a:pt x="1773" y="0"/>
                    <a:pt x="1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2619000" y="2763700"/>
              <a:ext cx="266175" cy="276700"/>
            </a:xfrm>
            <a:custGeom>
              <a:rect b="b" l="l" r="r" t="t"/>
              <a:pathLst>
                <a:path extrusionOk="0" h="11068" w="10647">
                  <a:moveTo>
                    <a:pt x="6291" y="0"/>
                  </a:moveTo>
                  <a:lnTo>
                    <a:pt x="6291" y="7662"/>
                  </a:lnTo>
                  <a:cubicBezTo>
                    <a:pt x="6291" y="9249"/>
                    <a:pt x="5003" y="10537"/>
                    <a:pt x="3416" y="10537"/>
                  </a:cubicBezTo>
                  <a:cubicBezTo>
                    <a:pt x="1830" y="10537"/>
                    <a:pt x="542" y="9249"/>
                    <a:pt x="542" y="7662"/>
                  </a:cubicBezTo>
                  <a:lnTo>
                    <a:pt x="542" y="6839"/>
                  </a:lnTo>
                  <a:cubicBezTo>
                    <a:pt x="555" y="6649"/>
                    <a:pt x="417" y="6555"/>
                    <a:pt x="279" y="6555"/>
                  </a:cubicBezTo>
                  <a:cubicBezTo>
                    <a:pt x="140" y="6555"/>
                    <a:pt x="1" y="6649"/>
                    <a:pt x="11" y="6839"/>
                  </a:cubicBezTo>
                  <a:lnTo>
                    <a:pt x="11" y="7662"/>
                  </a:lnTo>
                  <a:cubicBezTo>
                    <a:pt x="11" y="9541"/>
                    <a:pt x="1538" y="11068"/>
                    <a:pt x="3416" y="11068"/>
                  </a:cubicBezTo>
                  <a:cubicBezTo>
                    <a:pt x="5302" y="11068"/>
                    <a:pt x="6822" y="9541"/>
                    <a:pt x="6822" y="7662"/>
                  </a:cubicBezTo>
                  <a:lnTo>
                    <a:pt x="6822" y="6460"/>
                  </a:lnTo>
                  <a:lnTo>
                    <a:pt x="7984" y="6460"/>
                  </a:lnTo>
                  <a:cubicBezTo>
                    <a:pt x="9458" y="6454"/>
                    <a:pt x="10647" y="5259"/>
                    <a:pt x="10640" y="3785"/>
                  </a:cubicBezTo>
                  <a:cubicBezTo>
                    <a:pt x="10640" y="3639"/>
                    <a:pt x="10527" y="3519"/>
                    <a:pt x="10374" y="3519"/>
                  </a:cubicBezTo>
                  <a:cubicBezTo>
                    <a:pt x="10228" y="3519"/>
                    <a:pt x="10109" y="3639"/>
                    <a:pt x="10109" y="3785"/>
                  </a:cubicBezTo>
                  <a:cubicBezTo>
                    <a:pt x="10109" y="4960"/>
                    <a:pt x="9159" y="5916"/>
                    <a:pt x="7984" y="5922"/>
                  </a:cubicBezTo>
                  <a:lnTo>
                    <a:pt x="6822" y="5922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2830700" y="2736800"/>
              <a:ext cx="83850" cy="122025"/>
            </a:xfrm>
            <a:custGeom>
              <a:rect b="b" l="l" r="r" t="t"/>
              <a:pathLst>
                <a:path extrusionOk="0" h="4881" w="3354">
                  <a:moveTo>
                    <a:pt x="1608" y="1"/>
                  </a:moveTo>
                  <a:cubicBezTo>
                    <a:pt x="937" y="1"/>
                    <a:pt x="339" y="306"/>
                    <a:pt x="41" y="804"/>
                  </a:cubicBezTo>
                  <a:lnTo>
                    <a:pt x="1" y="871"/>
                  </a:lnTo>
                  <a:lnTo>
                    <a:pt x="1" y="2032"/>
                  </a:lnTo>
                  <a:lnTo>
                    <a:pt x="41" y="2105"/>
                  </a:lnTo>
                  <a:cubicBezTo>
                    <a:pt x="313" y="2550"/>
                    <a:pt x="831" y="2849"/>
                    <a:pt x="1428" y="2902"/>
                  </a:cubicBezTo>
                  <a:lnTo>
                    <a:pt x="1428" y="4708"/>
                  </a:lnTo>
                  <a:cubicBezTo>
                    <a:pt x="1428" y="4801"/>
                    <a:pt x="1501" y="4881"/>
                    <a:pt x="1601" y="4881"/>
                  </a:cubicBezTo>
                  <a:lnTo>
                    <a:pt x="2218" y="4881"/>
                  </a:lnTo>
                  <a:cubicBezTo>
                    <a:pt x="2311" y="4881"/>
                    <a:pt x="2391" y="4801"/>
                    <a:pt x="2391" y="4708"/>
                  </a:cubicBezTo>
                  <a:lnTo>
                    <a:pt x="2391" y="2749"/>
                  </a:lnTo>
                  <a:cubicBezTo>
                    <a:pt x="2982" y="2504"/>
                    <a:pt x="3354" y="2006"/>
                    <a:pt x="3354" y="1455"/>
                  </a:cubicBezTo>
                  <a:cubicBezTo>
                    <a:pt x="3354" y="652"/>
                    <a:pt x="2570" y="1"/>
                    <a:pt x="1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2866400" y="28544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2830700" y="2736800"/>
              <a:ext cx="54975" cy="122025"/>
            </a:xfrm>
            <a:custGeom>
              <a:rect b="b" l="l" r="r" t="t"/>
              <a:pathLst>
                <a:path extrusionOk="0" h="4881" w="2199">
                  <a:moveTo>
                    <a:pt x="1608" y="1"/>
                  </a:moveTo>
                  <a:cubicBezTo>
                    <a:pt x="944" y="1"/>
                    <a:pt x="339" y="306"/>
                    <a:pt x="41" y="804"/>
                  </a:cubicBezTo>
                  <a:lnTo>
                    <a:pt x="1" y="877"/>
                  </a:lnTo>
                  <a:lnTo>
                    <a:pt x="1" y="2039"/>
                  </a:lnTo>
                  <a:lnTo>
                    <a:pt x="41" y="2105"/>
                  </a:lnTo>
                  <a:cubicBezTo>
                    <a:pt x="313" y="2550"/>
                    <a:pt x="831" y="2849"/>
                    <a:pt x="1428" y="2902"/>
                  </a:cubicBezTo>
                  <a:lnTo>
                    <a:pt x="1428" y="4708"/>
                  </a:lnTo>
                  <a:cubicBezTo>
                    <a:pt x="1428" y="4801"/>
                    <a:pt x="1508" y="4881"/>
                    <a:pt x="1601" y="4881"/>
                  </a:cubicBezTo>
                  <a:lnTo>
                    <a:pt x="2198" y="4881"/>
                  </a:lnTo>
                  <a:cubicBezTo>
                    <a:pt x="2106" y="4881"/>
                    <a:pt x="2026" y="4801"/>
                    <a:pt x="2026" y="4708"/>
                  </a:cubicBezTo>
                  <a:lnTo>
                    <a:pt x="2026" y="2902"/>
                  </a:lnTo>
                  <a:cubicBezTo>
                    <a:pt x="1428" y="2849"/>
                    <a:pt x="910" y="2550"/>
                    <a:pt x="638" y="2105"/>
                  </a:cubicBezTo>
                  <a:lnTo>
                    <a:pt x="598" y="2032"/>
                  </a:lnTo>
                  <a:lnTo>
                    <a:pt x="598" y="871"/>
                  </a:lnTo>
                  <a:lnTo>
                    <a:pt x="638" y="804"/>
                  </a:lnTo>
                  <a:cubicBezTo>
                    <a:pt x="891" y="386"/>
                    <a:pt x="1362" y="100"/>
                    <a:pt x="1906" y="21"/>
                  </a:cubicBezTo>
                  <a:cubicBezTo>
                    <a:pt x="1807" y="8"/>
                    <a:pt x="1707" y="1"/>
                    <a:pt x="1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2746900" y="2648175"/>
              <a:ext cx="83825" cy="122025"/>
            </a:xfrm>
            <a:custGeom>
              <a:rect b="b" l="l" r="r" t="t"/>
              <a:pathLst>
                <a:path extrusionOk="0" h="4881" w="3353">
                  <a:moveTo>
                    <a:pt x="1746" y="1"/>
                  </a:moveTo>
                  <a:cubicBezTo>
                    <a:pt x="784" y="1"/>
                    <a:pt x="0" y="651"/>
                    <a:pt x="0" y="1455"/>
                  </a:cubicBezTo>
                  <a:cubicBezTo>
                    <a:pt x="0" y="2006"/>
                    <a:pt x="365" y="2504"/>
                    <a:pt x="963" y="2749"/>
                  </a:cubicBezTo>
                  <a:lnTo>
                    <a:pt x="963" y="4661"/>
                  </a:lnTo>
                  <a:cubicBezTo>
                    <a:pt x="956" y="4781"/>
                    <a:pt x="1056" y="4880"/>
                    <a:pt x="1175" y="4880"/>
                  </a:cubicBezTo>
                  <a:lnTo>
                    <a:pt x="1713" y="4880"/>
                  </a:lnTo>
                  <a:cubicBezTo>
                    <a:pt x="1826" y="4880"/>
                    <a:pt x="1925" y="4781"/>
                    <a:pt x="1925" y="4661"/>
                  </a:cubicBezTo>
                  <a:lnTo>
                    <a:pt x="1925" y="2895"/>
                  </a:lnTo>
                  <a:cubicBezTo>
                    <a:pt x="2523" y="2849"/>
                    <a:pt x="3041" y="2550"/>
                    <a:pt x="3313" y="2099"/>
                  </a:cubicBezTo>
                  <a:lnTo>
                    <a:pt x="3353" y="2032"/>
                  </a:lnTo>
                  <a:lnTo>
                    <a:pt x="3353" y="870"/>
                  </a:lnTo>
                  <a:lnTo>
                    <a:pt x="3313" y="804"/>
                  </a:lnTo>
                  <a:cubicBezTo>
                    <a:pt x="3014" y="306"/>
                    <a:pt x="2410" y="1"/>
                    <a:pt x="1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2746900" y="2648175"/>
              <a:ext cx="51300" cy="121850"/>
            </a:xfrm>
            <a:custGeom>
              <a:rect b="b" l="l" r="r" t="t"/>
              <a:pathLst>
                <a:path extrusionOk="0" h="4874" w="2052">
                  <a:moveTo>
                    <a:pt x="1746" y="1"/>
                  </a:moveTo>
                  <a:cubicBezTo>
                    <a:pt x="784" y="1"/>
                    <a:pt x="0" y="651"/>
                    <a:pt x="0" y="1455"/>
                  </a:cubicBezTo>
                  <a:cubicBezTo>
                    <a:pt x="0" y="2006"/>
                    <a:pt x="365" y="2504"/>
                    <a:pt x="963" y="2749"/>
                  </a:cubicBezTo>
                  <a:lnTo>
                    <a:pt x="963" y="4661"/>
                  </a:lnTo>
                  <a:cubicBezTo>
                    <a:pt x="963" y="4774"/>
                    <a:pt x="1056" y="4874"/>
                    <a:pt x="1175" y="4874"/>
                  </a:cubicBezTo>
                  <a:lnTo>
                    <a:pt x="1746" y="4874"/>
                  </a:lnTo>
                  <a:cubicBezTo>
                    <a:pt x="1640" y="4854"/>
                    <a:pt x="1567" y="4767"/>
                    <a:pt x="1567" y="4661"/>
                  </a:cubicBezTo>
                  <a:lnTo>
                    <a:pt x="1567" y="2749"/>
                  </a:lnTo>
                  <a:cubicBezTo>
                    <a:pt x="976" y="2504"/>
                    <a:pt x="604" y="2006"/>
                    <a:pt x="604" y="1455"/>
                  </a:cubicBezTo>
                  <a:cubicBezTo>
                    <a:pt x="604" y="738"/>
                    <a:pt x="1228" y="140"/>
                    <a:pt x="2052" y="21"/>
                  </a:cubicBezTo>
                  <a:cubicBezTo>
                    <a:pt x="1952" y="7"/>
                    <a:pt x="1846" y="1"/>
                    <a:pt x="1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2654100" y="2623775"/>
              <a:ext cx="29575" cy="23425"/>
            </a:xfrm>
            <a:custGeom>
              <a:rect b="b" l="l" r="r" t="t"/>
              <a:pathLst>
                <a:path extrusionOk="0" h="937" w="1183">
                  <a:moveTo>
                    <a:pt x="333" y="1"/>
                  </a:moveTo>
                  <a:cubicBezTo>
                    <a:pt x="147" y="1"/>
                    <a:pt x="1" y="153"/>
                    <a:pt x="1" y="333"/>
                  </a:cubicBezTo>
                  <a:lnTo>
                    <a:pt x="1" y="937"/>
                  </a:lnTo>
                  <a:lnTo>
                    <a:pt x="1183" y="937"/>
                  </a:lnTo>
                  <a:lnTo>
                    <a:pt x="1183" y="333"/>
                  </a:lnTo>
                  <a:cubicBezTo>
                    <a:pt x="1183" y="153"/>
                    <a:pt x="1037" y="1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2653950" y="2623775"/>
              <a:ext cx="20775" cy="23425"/>
            </a:xfrm>
            <a:custGeom>
              <a:rect b="b" l="l" r="r" t="t"/>
              <a:pathLst>
                <a:path extrusionOk="0" h="937" w="831">
                  <a:moveTo>
                    <a:pt x="332" y="1"/>
                  </a:moveTo>
                  <a:cubicBezTo>
                    <a:pt x="146" y="1"/>
                    <a:pt x="0" y="153"/>
                    <a:pt x="0" y="333"/>
                  </a:cubicBezTo>
                  <a:lnTo>
                    <a:pt x="0" y="937"/>
                  </a:lnTo>
                  <a:lnTo>
                    <a:pt x="498" y="937"/>
                  </a:lnTo>
                  <a:lnTo>
                    <a:pt x="498" y="333"/>
                  </a:lnTo>
                  <a:cubicBezTo>
                    <a:pt x="498" y="153"/>
                    <a:pt x="644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2506875" y="2646175"/>
              <a:ext cx="206175" cy="289000"/>
            </a:xfrm>
            <a:custGeom>
              <a:rect b="b" l="l" r="r" t="t"/>
              <a:pathLst>
                <a:path extrusionOk="0" h="11560" w="8247">
                  <a:moveTo>
                    <a:pt x="897" y="1"/>
                  </a:moveTo>
                  <a:cubicBezTo>
                    <a:pt x="399" y="8"/>
                    <a:pt x="1" y="406"/>
                    <a:pt x="1" y="904"/>
                  </a:cubicBezTo>
                  <a:lnTo>
                    <a:pt x="1" y="10657"/>
                  </a:lnTo>
                  <a:cubicBezTo>
                    <a:pt x="1" y="11155"/>
                    <a:pt x="399" y="11553"/>
                    <a:pt x="897" y="11560"/>
                  </a:cubicBezTo>
                  <a:lnTo>
                    <a:pt x="7350" y="11560"/>
                  </a:lnTo>
                  <a:cubicBezTo>
                    <a:pt x="7842" y="11553"/>
                    <a:pt x="8247" y="11155"/>
                    <a:pt x="8240" y="10657"/>
                  </a:cubicBezTo>
                  <a:lnTo>
                    <a:pt x="8240" y="904"/>
                  </a:lnTo>
                  <a:cubicBezTo>
                    <a:pt x="8247" y="406"/>
                    <a:pt x="7842" y="8"/>
                    <a:pt x="7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2560875" y="2840600"/>
              <a:ext cx="97575" cy="83625"/>
            </a:xfrm>
            <a:custGeom>
              <a:rect b="b" l="l" r="r" t="t"/>
              <a:pathLst>
                <a:path extrusionOk="0" h="3345" w="3903">
                  <a:moveTo>
                    <a:pt x="2219" y="1"/>
                  </a:moveTo>
                  <a:cubicBezTo>
                    <a:pt x="1807" y="1"/>
                    <a:pt x="1388" y="154"/>
                    <a:pt x="1048" y="496"/>
                  </a:cubicBezTo>
                  <a:cubicBezTo>
                    <a:pt x="1" y="1550"/>
                    <a:pt x="753" y="3344"/>
                    <a:pt x="2234" y="3344"/>
                  </a:cubicBezTo>
                  <a:cubicBezTo>
                    <a:pt x="2237" y="3344"/>
                    <a:pt x="2240" y="3344"/>
                    <a:pt x="2243" y="3344"/>
                  </a:cubicBezTo>
                  <a:cubicBezTo>
                    <a:pt x="3159" y="3338"/>
                    <a:pt x="3902" y="2594"/>
                    <a:pt x="3902" y="1671"/>
                  </a:cubicBezTo>
                  <a:cubicBezTo>
                    <a:pt x="3902" y="666"/>
                    <a:pt x="3078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2506875" y="2646175"/>
              <a:ext cx="54475" cy="289000"/>
            </a:xfrm>
            <a:custGeom>
              <a:rect b="b" l="l" r="r" t="t"/>
              <a:pathLst>
                <a:path extrusionOk="0" h="11560" w="2179">
                  <a:moveTo>
                    <a:pt x="897" y="1"/>
                  </a:moveTo>
                  <a:cubicBezTo>
                    <a:pt x="399" y="1"/>
                    <a:pt x="1" y="406"/>
                    <a:pt x="1" y="904"/>
                  </a:cubicBezTo>
                  <a:lnTo>
                    <a:pt x="1" y="10657"/>
                  </a:lnTo>
                  <a:cubicBezTo>
                    <a:pt x="1" y="11155"/>
                    <a:pt x="399" y="11553"/>
                    <a:pt x="897" y="11560"/>
                  </a:cubicBezTo>
                  <a:lnTo>
                    <a:pt x="2179" y="11560"/>
                  </a:lnTo>
                  <a:cubicBezTo>
                    <a:pt x="1681" y="11553"/>
                    <a:pt x="1282" y="11155"/>
                    <a:pt x="1289" y="10657"/>
                  </a:cubicBezTo>
                  <a:lnTo>
                    <a:pt x="1289" y="904"/>
                  </a:lnTo>
                  <a:cubicBezTo>
                    <a:pt x="1282" y="406"/>
                    <a:pt x="1687" y="8"/>
                    <a:pt x="2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2532775" y="2672250"/>
              <a:ext cx="154375" cy="144425"/>
            </a:xfrm>
            <a:custGeom>
              <a:rect b="b" l="l" r="r" t="t"/>
              <a:pathLst>
                <a:path extrusionOk="0" h="5777" w="6175">
                  <a:moveTo>
                    <a:pt x="704" y="0"/>
                  </a:moveTo>
                  <a:cubicBezTo>
                    <a:pt x="313" y="0"/>
                    <a:pt x="1" y="319"/>
                    <a:pt x="1" y="711"/>
                  </a:cubicBezTo>
                  <a:lnTo>
                    <a:pt x="1" y="5066"/>
                  </a:lnTo>
                  <a:cubicBezTo>
                    <a:pt x="1" y="5458"/>
                    <a:pt x="313" y="5776"/>
                    <a:pt x="704" y="5776"/>
                  </a:cubicBezTo>
                  <a:lnTo>
                    <a:pt x="5465" y="5776"/>
                  </a:lnTo>
                  <a:cubicBezTo>
                    <a:pt x="5856" y="5776"/>
                    <a:pt x="6175" y="5458"/>
                    <a:pt x="6175" y="5066"/>
                  </a:cubicBezTo>
                  <a:lnTo>
                    <a:pt x="6175" y="711"/>
                  </a:lnTo>
                  <a:cubicBezTo>
                    <a:pt x="6175" y="319"/>
                    <a:pt x="5856" y="0"/>
                    <a:pt x="5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2543400" y="2683025"/>
              <a:ext cx="132975" cy="122850"/>
            </a:xfrm>
            <a:custGeom>
              <a:rect b="b" l="l" r="r" t="t"/>
              <a:pathLst>
                <a:path extrusionOk="0" h="4914" w="5319">
                  <a:moveTo>
                    <a:pt x="279" y="1"/>
                  </a:moveTo>
                  <a:cubicBezTo>
                    <a:pt x="127" y="1"/>
                    <a:pt x="0" y="127"/>
                    <a:pt x="0" y="280"/>
                  </a:cubicBezTo>
                  <a:lnTo>
                    <a:pt x="0" y="4635"/>
                  </a:lnTo>
                  <a:cubicBezTo>
                    <a:pt x="0" y="4788"/>
                    <a:pt x="127" y="4914"/>
                    <a:pt x="279" y="4914"/>
                  </a:cubicBezTo>
                  <a:lnTo>
                    <a:pt x="5040" y="4914"/>
                  </a:lnTo>
                  <a:cubicBezTo>
                    <a:pt x="5192" y="4914"/>
                    <a:pt x="5318" y="4788"/>
                    <a:pt x="5318" y="4635"/>
                  </a:cubicBezTo>
                  <a:lnTo>
                    <a:pt x="5318" y="280"/>
                  </a:lnTo>
                  <a:cubicBezTo>
                    <a:pt x="5318" y="127"/>
                    <a:pt x="5192" y="1"/>
                    <a:pt x="5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2553900" y="2833650"/>
              <a:ext cx="97575" cy="83425"/>
            </a:xfrm>
            <a:custGeom>
              <a:rect b="b" l="l" r="r" t="t"/>
              <a:pathLst>
                <a:path extrusionOk="0" h="3337" w="3903">
                  <a:moveTo>
                    <a:pt x="2219" y="0"/>
                  </a:moveTo>
                  <a:cubicBezTo>
                    <a:pt x="1807" y="0"/>
                    <a:pt x="1388" y="153"/>
                    <a:pt x="1048" y="495"/>
                  </a:cubicBezTo>
                  <a:cubicBezTo>
                    <a:pt x="1" y="1549"/>
                    <a:pt x="753" y="3337"/>
                    <a:pt x="2235" y="3337"/>
                  </a:cubicBezTo>
                  <a:cubicBezTo>
                    <a:pt x="2237" y="3337"/>
                    <a:pt x="2240" y="3337"/>
                    <a:pt x="2243" y="3337"/>
                  </a:cubicBezTo>
                  <a:cubicBezTo>
                    <a:pt x="3159" y="3337"/>
                    <a:pt x="3903" y="2587"/>
                    <a:pt x="3903" y="1671"/>
                  </a:cubicBezTo>
                  <a:cubicBezTo>
                    <a:pt x="3903" y="665"/>
                    <a:pt x="3078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2600175" y="2865600"/>
              <a:ext cx="19600" cy="19775"/>
            </a:xfrm>
            <a:custGeom>
              <a:rect b="b" l="l" r="r" t="t"/>
              <a:pathLst>
                <a:path extrusionOk="0" h="791" w="784">
                  <a:moveTo>
                    <a:pt x="392" y="1"/>
                  </a:moveTo>
                  <a:cubicBezTo>
                    <a:pt x="173" y="1"/>
                    <a:pt x="0" y="173"/>
                    <a:pt x="0" y="393"/>
                  </a:cubicBezTo>
                  <a:cubicBezTo>
                    <a:pt x="0" y="612"/>
                    <a:pt x="173" y="791"/>
                    <a:pt x="392" y="791"/>
                  </a:cubicBezTo>
                  <a:cubicBezTo>
                    <a:pt x="604" y="791"/>
                    <a:pt x="783" y="612"/>
                    <a:pt x="783" y="393"/>
                  </a:cubicBezTo>
                  <a:cubicBezTo>
                    <a:pt x="783" y="173"/>
                    <a:pt x="604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2598500" y="2865625"/>
              <a:ext cx="21100" cy="18275"/>
            </a:xfrm>
            <a:custGeom>
              <a:rect b="b" l="l" r="r" t="t"/>
              <a:pathLst>
                <a:path extrusionOk="0" h="731" w="844">
                  <a:moveTo>
                    <a:pt x="455" y="1"/>
                  </a:moveTo>
                  <a:cubicBezTo>
                    <a:pt x="382" y="1"/>
                    <a:pt x="307" y="21"/>
                    <a:pt x="240" y="66"/>
                  </a:cubicBezTo>
                  <a:cubicBezTo>
                    <a:pt x="1" y="226"/>
                    <a:pt x="7" y="577"/>
                    <a:pt x="253" y="730"/>
                  </a:cubicBezTo>
                  <a:cubicBezTo>
                    <a:pt x="246" y="710"/>
                    <a:pt x="246" y="690"/>
                    <a:pt x="246" y="670"/>
                  </a:cubicBezTo>
                  <a:cubicBezTo>
                    <a:pt x="246" y="442"/>
                    <a:pt x="436" y="280"/>
                    <a:pt x="640" y="280"/>
                  </a:cubicBezTo>
                  <a:cubicBezTo>
                    <a:pt x="709" y="280"/>
                    <a:pt x="779" y="298"/>
                    <a:pt x="844" y="338"/>
                  </a:cubicBezTo>
                  <a:cubicBezTo>
                    <a:pt x="815" y="134"/>
                    <a:pt x="64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770950" y="2744100"/>
              <a:ext cx="24100" cy="25925"/>
            </a:xfrm>
            <a:custGeom>
              <a:rect b="b" l="l" r="r" t="t"/>
              <a:pathLst>
                <a:path extrusionOk="0" h="1037" w="964">
                  <a:moveTo>
                    <a:pt x="1" y="1"/>
                  </a:moveTo>
                  <a:lnTo>
                    <a:pt x="1" y="824"/>
                  </a:lnTo>
                  <a:cubicBezTo>
                    <a:pt x="1" y="937"/>
                    <a:pt x="94" y="1037"/>
                    <a:pt x="213" y="1037"/>
                  </a:cubicBezTo>
                  <a:lnTo>
                    <a:pt x="751" y="1037"/>
                  </a:lnTo>
                  <a:cubicBezTo>
                    <a:pt x="864" y="1037"/>
                    <a:pt x="963" y="937"/>
                    <a:pt x="963" y="824"/>
                  </a:cubicBezTo>
                  <a:lnTo>
                    <a:pt x="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770800" y="2744100"/>
              <a:ext cx="19600" cy="25925"/>
            </a:xfrm>
            <a:custGeom>
              <a:rect b="b" l="l" r="r" t="t"/>
              <a:pathLst>
                <a:path extrusionOk="0" h="1037" w="784">
                  <a:moveTo>
                    <a:pt x="0" y="1"/>
                  </a:moveTo>
                  <a:lnTo>
                    <a:pt x="0" y="824"/>
                  </a:lnTo>
                  <a:cubicBezTo>
                    <a:pt x="0" y="937"/>
                    <a:pt x="100" y="1037"/>
                    <a:pt x="219" y="1037"/>
                  </a:cubicBezTo>
                  <a:lnTo>
                    <a:pt x="784" y="1037"/>
                  </a:lnTo>
                  <a:cubicBezTo>
                    <a:pt x="677" y="1017"/>
                    <a:pt x="604" y="930"/>
                    <a:pt x="604" y="824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761175" y="2676725"/>
              <a:ext cx="27575" cy="13475"/>
            </a:xfrm>
            <a:custGeom>
              <a:rect b="b" l="l" r="r" t="t"/>
              <a:pathLst>
                <a:path extrusionOk="0" h="539" w="1103">
                  <a:moveTo>
                    <a:pt x="339" y="1"/>
                  </a:moveTo>
                  <a:cubicBezTo>
                    <a:pt x="0" y="20"/>
                    <a:pt x="0" y="518"/>
                    <a:pt x="339" y="538"/>
                  </a:cubicBezTo>
                  <a:lnTo>
                    <a:pt x="764" y="538"/>
                  </a:lnTo>
                  <a:cubicBezTo>
                    <a:pt x="1102" y="518"/>
                    <a:pt x="1102" y="20"/>
                    <a:pt x="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2803650" y="2670425"/>
              <a:ext cx="13900" cy="27375"/>
            </a:xfrm>
            <a:custGeom>
              <a:rect b="b" l="l" r="r" t="t"/>
              <a:pathLst>
                <a:path extrusionOk="0" h="1095" w="556">
                  <a:moveTo>
                    <a:pt x="280" y="0"/>
                  </a:moveTo>
                  <a:cubicBezTo>
                    <a:pt x="133" y="0"/>
                    <a:pt x="14" y="126"/>
                    <a:pt x="14" y="272"/>
                  </a:cubicBezTo>
                  <a:lnTo>
                    <a:pt x="14" y="810"/>
                  </a:lnTo>
                  <a:cubicBezTo>
                    <a:pt x="1" y="999"/>
                    <a:pt x="138" y="1094"/>
                    <a:pt x="277" y="1094"/>
                  </a:cubicBezTo>
                  <a:cubicBezTo>
                    <a:pt x="416" y="1094"/>
                    <a:pt x="555" y="999"/>
                    <a:pt x="545" y="810"/>
                  </a:cubicBezTo>
                  <a:lnTo>
                    <a:pt x="545" y="272"/>
                  </a:lnTo>
                  <a:cubicBezTo>
                    <a:pt x="545" y="126"/>
                    <a:pt x="426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872525" y="2765525"/>
              <a:ext cx="27750" cy="13475"/>
            </a:xfrm>
            <a:custGeom>
              <a:rect b="b" l="l" r="r" t="t"/>
              <a:pathLst>
                <a:path extrusionOk="0" h="539" w="1110">
                  <a:moveTo>
                    <a:pt x="340" y="0"/>
                  </a:moveTo>
                  <a:cubicBezTo>
                    <a:pt x="1" y="20"/>
                    <a:pt x="1" y="518"/>
                    <a:pt x="340" y="538"/>
                  </a:cubicBezTo>
                  <a:lnTo>
                    <a:pt x="771" y="538"/>
                  </a:lnTo>
                  <a:cubicBezTo>
                    <a:pt x="1110" y="518"/>
                    <a:pt x="1110" y="2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2843825" y="2759225"/>
              <a:ext cx="13875" cy="27350"/>
            </a:xfrm>
            <a:custGeom>
              <a:rect b="b" l="l" r="r" t="t"/>
              <a:pathLst>
                <a:path extrusionOk="0" h="1094" w="555">
                  <a:moveTo>
                    <a:pt x="279" y="0"/>
                  </a:moveTo>
                  <a:cubicBezTo>
                    <a:pt x="127" y="0"/>
                    <a:pt x="7" y="126"/>
                    <a:pt x="14" y="272"/>
                  </a:cubicBezTo>
                  <a:lnTo>
                    <a:pt x="14" y="810"/>
                  </a:lnTo>
                  <a:cubicBezTo>
                    <a:pt x="0" y="999"/>
                    <a:pt x="138" y="1094"/>
                    <a:pt x="277" y="1094"/>
                  </a:cubicBezTo>
                  <a:cubicBezTo>
                    <a:pt x="415" y="1094"/>
                    <a:pt x="555" y="999"/>
                    <a:pt x="545" y="810"/>
                  </a:cubicBezTo>
                  <a:lnTo>
                    <a:pt x="545" y="272"/>
                  </a:lnTo>
                  <a:cubicBezTo>
                    <a:pt x="545" y="126"/>
                    <a:pt x="425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866400" y="2832750"/>
              <a:ext cx="24075" cy="26075"/>
            </a:xfrm>
            <a:custGeom>
              <a:rect b="b" l="l" r="r" t="t"/>
              <a:pathLst>
                <a:path extrusionOk="0" h="1043" w="963">
                  <a:moveTo>
                    <a:pt x="0" y="0"/>
                  </a:moveTo>
                  <a:lnTo>
                    <a:pt x="0" y="870"/>
                  </a:lnTo>
                  <a:cubicBezTo>
                    <a:pt x="0" y="963"/>
                    <a:pt x="73" y="1043"/>
                    <a:pt x="173" y="1043"/>
                  </a:cubicBezTo>
                  <a:lnTo>
                    <a:pt x="790" y="1043"/>
                  </a:lnTo>
                  <a:cubicBezTo>
                    <a:pt x="883" y="1043"/>
                    <a:pt x="963" y="963"/>
                    <a:pt x="963" y="870"/>
                  </a:cubicBezTo>
                  <a:lnTo>
                    <a:pt x="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2866400" y="2832750"/>
              <a:ext cx="19100" cy="26075"/>
            </a:xfrm>
            <a:custGeom>
              <a:rect b="b" l="l" r="r" t="t"/>
              <a:pathLst>
                <a:path extrusionOk="0" h="1043" w="764">
                  <a:moveTo>
                    <a:pt x="0" y="0"/>
                  </a:moveTo>
                  <a:lnTo>
                    <a:pt x="0" y="870"/>
                  </a:lnTo>
                  <a:cubicBezTo>
                    <a:pt x="0" y="963"/>
                    <a:pt x="73" y="1043"/>
                    <a:pt x="173" y="1043"/>
                  </a:cubicBezTo>
                  <a:lnTo>
                    <a:pt x="764" y="1043"/>
                  </a:lnTo>
                  <a:cubicBezTo>
                    <a:pt x="671" y="1043"/>
                    <a:pt x="591" y="963"/>
                    <a:pt x="591" y="870"/>
                  </a:cubicBez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2543400" y="2719725"/>
              <a:ext cx="72900" cy="86150"/>
            </a:xfrm>
            <a:custGeom>
              <a:rect b="b" l="l" r="r" t="t"/>
              <a:pathLst>
                <a:path extrusionOk="0" h="3446" w="2916">
                  <a:moveTo>
                    <a:pt x="0" y="0"/>
                  </a:moveTo>
                  <a:lnTo>
                    <a:pt x="0" y="3167"/>
                  </a:lnTo>
                  <a:cubicBezTo>
                    <a:pt x="0" y="3320"/>
                    <a:pt x="127" y="3446"/>
                    <a:pt x="279" y="3446"/>
                  </a:cubicBezTo>
                  <a:lnTo>
                    <a:pt x="2915" y="3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2543400" y="2683025"/>
              <a:ext cx="126825" cy="122850"/>
            </a:xfrm>
            <a:custGeom>
              <a:rect b="b" l="l" r="r" t="t"/>
              <a:pathLst>
                <a:path extrusionOk="0" h="4914" w="5073">
                  <a:moveTo>
                    <a:pt x="279" y="1"/>
                  </a:moveTo>
                  <a:cubicBezTo>
                    <a:pt x="127" y="1"/>
                    <a:pt x="0" y="127"/>
                    <a:pt x="0" y="280"/>
                  </a:cubicBezTo>
                  <a:lnTo>
                    <a:pt x="0" y="472"/>
                  </a:lnTo>
                  <a:lnTo>
                    <a:pt x="3758" y="4914"/>
                  </a:lnTo>
                  <a:lnTo>
                    <a:pt x="5073" y="4914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2635175" y="2683025"/>
              <a:ext cx="41200" cy="48675"/>
            </a:xfrm>
            <a:custGeom>
              <a:rect b="b" l="l" r="r" t="t"/>
              <a:pathLst>
                <a:path extrusionOk="0" h="1947" w="1648">
                  <a:moveTo>
                    <a:pt x="1" y="1"/>
                  </a:moveTo>
                  <a:lnTo>
                    <a:pt x="1647" y="1946"/>
                  </a:lnTo>
                  <a:lnTo>
                    <a:pt x="1647" y="280"/>
                  </a:lnTo>
                  <a:cubicBezTo>
                    <a:pt x="1647" y="127"/>
                    <a:pt x="1521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2590875" y="2683025"/>
              <a:ext cx="85500" cy="101275"/>
            </a:xfrm>
            <a:custGeom>
              <a:rect b="b" l="l" r="r" t="t"/>
              <a:pathLst>
                <a:path extrusionOk="0" h="4051" w="3420">
                  <a:moveTo>
                    <a:pt x="0" y="1"/>
                  </a:moveTo>
                  <a:lnTo>
                    <a:pt x="3419" y="4051"/>
                  </a:lnTo>
                  <a:lnTo>
                    <a:pt x="3419" y="367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>
            <a:off x="7206156" y="3775387"/>
            <a:ext cx="939488" cy="572693"/>
            <a:chOff x="242600" y="3639400"/>
            <a:chExt cx="490825" cy="295950"/>
          </a:xfrm>
        </p:grpSpPr>
        <p:sp>
          <p:nvSpPr>
            <p:cNvPr id="770" name="Google Shape;770;p28"/>
            <p:cNvSpPr/>
            <p:nvPr/>
          </p:nvSpPr>
          <p:spPr>
            <a:xfrm>
              <a:off x="484600" y="3639750"/>
              <a:ext cx="248825" cy="295600"/>
            </a:xfrm>
            <a:custGeom>
              <a:rect b="b" l="l" r="r" t="t"/>
              <a:pathLst>
                <a:path extrusionOk="0" h="11824" w="9953">
                  <a:moveTo>
                    <a:pt x="3251" y="0"/>
                  </a:moveTo>
                  <a:cubicBezTo>
                    <a:pt x="2286" y="0"/>
                    <a:pt x="1303" y="238"/>
                    <a:pt x="385" y="750"/>
                  </a:cubicBezTo>
                  <a:lnTo>
                    <a:pt x="0" y="969"/>
                  </a:lnTo>
                  <a:lnTo>
                    <a:pt x="352" y="1241"/>
                  </a:lnTo>
                  <a:cubicBezTo>
                    <a:pt x="551" y="1394"/>
                    <a:pt x="744" y="1566"/>
                    <a:pt x="923" y="1746"/>
                  </a:cubicBezTo>
                  <a:cubicBezTo>
                    <a:pt x="3207" y="4049"/>
                    <a:pt x="3207" y="7761"/>
                    <a:pt x="923" y="10065"/>
                  </a:cubicBezTo>
                  <a:cubicBezTo>
                    <a:pt x="744" y="10244"/>
                    <a:pt x="551" y="10416"/>
                    <a:pt x="345" y="10569"/>
                  </a:cubicBezTo>
                  <a:lnTo>
                    <a:pt x="0" y="10841"/>
                  </a:lnTo>
                  <a:lnTo>
                    <a:pt x="385" y="11060"/>
                  </a:lnTo>
                  <a:cubicBezTo>
                    <a:pt x="1262" y="11558"/>
                    <a:pt x="2257" y="11824"/>
                    <a:pt x="3267" y="11824"/>
                  </a:cubicBezTo>
                  <a:cubicBezTo>
                    <a:pt x="7137" y="11817"/>
                    <a:pt x="9952" y="8166"/>
                    <a:pt x="8983" y="4421"/>
                  </a:cubicBezTo>
                  <a:cubicBezTo>
                    <a:pt x="8273" y="1701"/>
                    <a:pt x="5829" y="0"/>
                    <a:pt x="3251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84600" y="3647200"/>
              <a:ext cx="117850" cy="280350"/>
            </a:xfrm>
            <a:custGeom>
              <a:rect b="b" l="l" r="r" t="t"/>
              <a:pathLst>
                <a:path extrusionOk="0" h="11214" w="4714">
                  <a:moveTo>
                    <a:pt x="1381" y="0"/>
                  </a:moveTo>
                  <a:cubicBezTo>
                    <a:pt x="1036" y="120"/>
                    <a:pt x="704" y="273"/>
                    <a:pt x="385" y="452"/>
                  </a:cubicBezTo>
                  <a:lnTo>
                    <a:pt x="0" y="671"/>
                  </a:lnTo>
                  <a:lnTo>
                    <a:pt x="352" y="943"/>
                  </a:lnTo>
                  <a:cubicBezTo>
                    <a:pt x="551" y="1102"/>
                    <a:pt x="744" y="1268"/>
                    <a:pt x="923" y="1448"/>
                  </a:cubicBezTo>
                  <a:cubicBezTo>
                    <a:pt x="3207" y="3751"/>
                    <a:pt x="3207" y="7469"/>
                    <a:pt x="923" y="9773"/>
                  </a:cubicBezTo>
                  <a:cubicBezTo>
                    <a:pt x="744" y="9952"/>
                    <a:pt x="551" y="10118"/>
                    <a:pt x="352" y="10278"/>
                  </a:cubicBezTo>
                  <a:lnTo>
                    <a:pt x="0" y="10550"/>
                  </a:lnTo>
                  <a:lnTo>
                    <a:pt x="385" y="10769"/>
                  </a:lnTo>
                  <a:cubicBezTo>
                    <a:pt x="704" y="10948"/>
                    <a:pt x="1036" y="11094"/>
                    <a:pt x="1381" y="11214"/>
                  </a:cubicBezTo>
                  <a:cubicBezTo>
                    <a:pt x="1560" y="11068"/>
                    <a:pt x="1733" y="10915"/>
                    <a:pt x="1892" y="10749"/>
                  </a:cubicBezTo>
                  <a:cubicBezTo>
                    <a:pt x="4714" y="7901"/>
                    <a:pt x="4714" y="3313"/>
                    <a:pt x="1892" y="472"/>
                  </a:cubicBezTo>
                  <a:cubicBezTo>
                    <a:pt x="1726" y="306"/>
                    <a:pt x="1560" y="146"/>
                    <a:pt x="1381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578875" y="3651675"/>
              <a:ext cx="122850" cy="123175"/>
            </a:xfrm>
            <a:custGeom>
              <a:rect b="b" l="l" r="r" t="t"/>
              <a:pathLst>
                <a:path extrusionOk="0" h="4927" w="4914">
                  <a:moveTo>
                    <a:pt x="1866" y="1"/>
                  </a:moveTo>
                  <a:lnTo>
                    <a:pt x="0" y="3340"/>
                  </a:lnTo>
                  <a:lnTo>
                    <a:pt x="306" y="3466"/>
                  </a:lnTo>
                  <a:cubicBezTo>
                    <a:pt x="830" y="3685"/>
                    <a:pt x="1242" y="4097"/>
                    <a:pt x="1461" y="4621"/>
                  </a:cubicBezTo>
                  <a:lnTo>
                    <a:pt x="1587" y="4927"/>
                  </a:lnTo>
                  <a:lnTo>
                    <a:pt x="4913" y="3055"/>
                  </a:lnTo>
                  <a:lnTo>
                    <a:pt x="4787" y="2802"/>
                  </a:lnTo>
                  <a:cubicBezTo>
                    <a:pt x="4502" y="2225"/>
                    <a:pt x="4123" y="1700"/>
                    <a:pt x="3672" y="1242"/>
                  </a:cubicBezTo>
                  <a:cubicBezTo>
                    <a:pt x="3214" y="784"/>
                    <a:pt x="2689" y="406"/>
                    <a:pt x="2111" y="120"/>
                  </a:cubicBezTo>
                  <a:lnTo>
                    <a:pt x="1866" y="1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542525" y="3733425"/>
              <a:ext cx="82850" cy="108000"/>
            </a:xfrm>
            <a:custGeom>
              <a:rect b="b" l="l" r="r" t="t"/>
              <a:pathLst>
                <a:path extrusionOk="0" h="4320" w="3314">
                  <a:moveTo>
                    <a:pt x="957" y="1"/>
                  </a:moveTo>
                  <a:cubicBezTo>
                    <a:pt x="725" y="1"/>
                    <a:pt x="492" y="39"/>
                    <a:pt x="266" y="117"/>
                  </a:cubicBezTo>
                  <a:lnTo>
                    <a:pt x="0" y="210"/>
                  </a:lnTo>
                  <a:lnTo>
                    <a:pt x="80" y="482"/>
                  </a:lnTo>
                  <a:cubicBezTo>
                    <a:pt x="399" y="1577"/>
                    <a:pt x="399" y="2739"/>
                    <a:pt x="80" y="3834"/>
                  </a:cubicBezTo>
                  <a:lnTo>
                    <a:pt x="0" y="4107"/>
                  </a:lnTo>
                  <a:lnTo>
                    <a:pt x="266" y="4200"/>
                  </a:lnTo>
                  <a:cubicBezTo>
                    <a:pt x="485" y="4279"/>
                    <a:pt x="724" y="4319"/>
                    <a:pt x="956" y="4319"/>
                  </a:cubicBezTo>
                  <a:cubicBezTo>
                    <a:pt x="1527" y="4319"/>
                    <a:pt x="2078" y="4093"/>
                    <a:pt x="2477" y="3682"/>
                  </a:cubicBezTo>
                  <a:cubicBezTo>
                    <a:pt x="3313" y="2839"/>
                    <a:pt x="3313" y="1478"/>
                    <a:pt x="2477" y="634"/>
                  </a:cubicBezTo>
                  <a:cubicBezTo>
                    <a:pt x="2068" y="221"/>
                    <a:pt x="1517" y="1"/>
                    <a:pt x="957" y="1"/>
                  </a:cubicBezTo>
                  <a:close/>
                </a:path>
              </a:pathLst>
            </a:custGeom>
            <a:solidFill>
              <a:srgbClr val="992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542350" y="3733350"/>
              <a:ext cx="45000" cy="108025"/>
            </a:xfrm>
            <a:custGeom>
              <a:rect b="b" l="l" r="r" t="t"/>
              <a:pathLst>
                <a:path extrusionOk="0" h="4321" w="1800">
                  <a:moveTo>
                    <a:pt x="963" y="0"/>
                  </a:moveTo>
                  <a:cubicBezTo>
                    <a:pt x="731" y="0"/>
                    <a:pt x="492" y="40"/>
                    <a:pt x="273" y="120"/>
                  </a:cubicBezTo>
                  <a:lnTo>
                    <a:pt x="1" y="213"/>
                  </a:lnTo>
                  <a:lnTo>
                    <a:pt x="74" y="445"/>
                  </a:lnTo>
                  <a:cubicBezTo>
                    <a:pt x="74" y="452"/>
                    <a:pt x="74" y="458"/>
                    <a:pt x="80" y="465"/>
                  </a:cubicBezTo>
                  <a:lnTo>
                    <a:pt x="80" y="485"/>
                  </a:lnTo>
                  <a:cubicBezTo>
                    <a:pt x="87" y="485"/>
                    <a:pt x="87" y="491"/>
                    <a:pt x="80" y="491"/>
                  </a:cubicBezTo>
                  <a:cubicBezTo>
                    <a:pt x="100" y="551"/>
                    <a:pt x="120" y="618"/>
                    <a:pt x="133" y="677"/>
                  </a:cubicBezTo>
                  <a:cubicBezTo>
                    <a:pt x="133" y="684"/>
                    <a:pt x="133" y="684"/>
                    <a:pt x="140" y="691"/>
                  </a:cubicBezTo>
                  <a:cubicBezTo>
                    <a:pt x="153" y="757"/>
                    <a:pt x="173" y="823"/>
                    <a:pt x="187" y="890"/>
                  </a:cubicBezTo>
                  <a:lnTo>
                    <a:pt x="187" y="903"/>
                  </a:lnTo>
                  <a:cubicBezTo>
                    <a:pt x="200" y="963"/>
                    <a:pt x="213" y="1022"/>
                    <a:pt x="220" y="1089"/>
                  </a:cubicBezTo>
                  <a:lnTo>
                    <a:pt x="226" y="1109"/>
                  </a:lnTo>
                  <a:cubicBezTo>
                    <a:pt x="240" y="1175"/>
                    <a:pt x="246" y="1242"/>
                    <a:pt x="260" y="1308"/>
                  </a:cubicBezTo>
                  <a:lnTo>
                    <a:pt x="260" y="1321"/>
                  </a:lnTo>
                  <a:cubicBezTo>
                    <a:pt x="266" y="1381"/>
                    <a:pt x="273" y="1441"/>
                    <a:pt x="279" y="1501"/>
                  </a:cubicBezTo>
                  <a:cubicBezTo>
                    <a:pt x="279" y="1514"/>
                    <a:pt x="279" y="1527"/>
                    <a:pt x="286" y="1540"/>
                  </a:cubicBezTo>
                  <a:cubicBezTo>
                    <a:pt x="293" y="1600"/>
                    <a:pt x="299" y="1666"/>
                    <a:pt x="299" y="1733"/>
                  </a:cubicBezTo>
                  <a:cubicBezTo>
                    <a:pt x="299" y="1733"/>
                    <a:pt x="299" y="1740"/>
                    <a:pt x="299" y="1746"/>
                  </a:cubicBezTo>
                  <a:cubicBezTo>
                    <a:pt x="299" y="1806"/>
                    <a:pt x="306" y="1866"/>
                    <a:pt x="313" y="1925"/>
                  </a:cubicBezTo>
                  <a:lnTo>
                    <a:pt x="313" y="1972"/>
                  </a:lnTo>
                  <a:lnTo>
                    <a:pt x="313" y="2164"/>
                  </a:lnTo>
                  <a:lnTo>
                    <a:pt x="313" y="2350"/>
                  </a:lnTo>
                  <a:lnTo>
                    <a:pt x="313" y="2403"/>
                  </a:lnTo>
                  <a:cubicBezTo>
                    <a:pt x="313" y="2463"/>
                    <a:pt x="306" y="2516"/>
                    <a:pt x="299" y="2576"/>
                  </a:cubicBezTo>
                  <a:cubicBezTo>
                    <a:pt x="299" y="2583"/>
                    <a:pt x="299" y="2589"/>
                    <a:pt x="299" y="2589"/>
                  </a:cubicBezTo>
                  <a:cubicBezTo>
                    <a:pt x="299" y="2656"/>
                    <a:pt x="293" y="2722"/>
                    <a:pt x="286" y="2788"/>
                  </a:cubicBezTo>
                  <a:cubicBezTo>
                    <a:pt x="286" y="2795"/>
                    <a:pt x="286" y="2808"/>
                    <a:pt x="279" y="2822"/>
                  </a:cubicBezTo>
                  <a:cubicBezTo>
                    <a:pt x="273" y="2881"/>
                    <a:pt x="266" y="2941"/>
                    <a:pt x="260" y="3001"/>
                  </a:cubicBezTo>
                  <a:lnTo>
                    <a:pt x="260" y="3014"/>
                  </a:lnTo>
                  <a:cubicBezTo>
                    <a:pt x="246" y="3081"/>
                    <a:pt x="240" y="3147"/>
                    <a:pt x="226" y="3213"/>
                  </a:cubicBezTo>
                  <a:lnTo>
                    <a:pt x="220" y="3233"/>
                  </a:lnTo>
                  <a:cubicBezTo>
                    <a:pt x="213" y="3300"/>
                    <a:pt x="200" y="3359"/>
                    <a:pt x="187" y="3419"/>
                  </a:cubicBezTo>
                  <a:lnTo>
                    <a:pt x="187" y="3432"/>
                  </a:lnTo>
                  <a:cubicBezTo>
                    <a:pt x="173" y="3499"/>
                    <a:pt x="153" y="3565"/>
                    <a:pt x="140" y="3632"/>
                  </a:cubicBezTo>
                  <a:cubicBezTo>
                    <a:pt x="133" y="3638"/>
                    <a:pt x="133" y="3638"/>
                    <a:pt x="133" y="3645"/>
                  </a:cubicBezTo>
                  <a:cubicBezTo>
                    <a:pt x="120" y="3705"/>
                    <a:pt x="100" y="3771"/>
                    <a:pt x="80" y="3831"/>
                  </a:cubicBezTo>
                  <a:lnTo>
                    <a:pt x="80" y="3837"/>
                  </a:lnTo>
                  <a:lnTo>
                    <a:pt x="74" y="3864"/>
                  </a:lnTo>
                  <a:cubicBezTo>
                    <a:pt x="74" y="3864"/>
                    <a:pt x="74" y="3871"/>
                    <a:pt x="74" y="3877"/>
                  </a:cubicBezTo>
                  <a:lnTo>
                    <a:pt x="1" y="4110"/>
                  </a:lnTo>
                  <a:lnTo>
                    <a:pt x="266" y="4203"/>
                  </a:lnTo>
                  <a:cubicBezTo>
                    <a:pt x="493" y="4281"/>
                    <a:pt x="727" y="4321"/>
                    <a:pt x="961" y="4321"/>
                  </a:cubicBezTo>
                  <a:cubicBezTo>
                    <a:pt x="1104" y="4321"/>
                    <a:pt x="1247" y="4306"/>
                    <a:pt x="1388" y="4276"/>
                  </a:cubicBezTo>
                  <a:cubicBezTo>
                    <a:pt x="1800" y="2895"/>
                    <a:pt x="1800" y="1427"/>
                    <a:pt x="1388" y="47"/>
                  </a:cubicBezTo>
                  <a:cubicBezTo>
                    <a:pt x="1249" y="20"/>
                    <a:pt x="1109" y="0"/>
                    <a:pt x="963" y="0"/>
                  </a:cubicBezTo>
                  <a:close/>
                </a:path>
              </a:pathLst>
            </a:custGeom>
            <a:solidFill>
              <a:srgbClr val="6AB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548825" y="3759225"/>
              <a:ext cx="55125" cy="56300"/>
            </a:xfrm>
            <a:custGeom>
              <a:rect b="b" l="l" r="r" t="t"/>
              <a:pathLst>
                <a:path extrusionOk="0" h="2252" w="2205">
                  <a:moveTo>
                    <a:pt x="704" y="1"/>
                  </a:moveTo>
                  <a:cubicBezTo>
                    <a:pt x="518" y="1"/>
                    <a:pt x="339" y="47"/>
                    <a:pt x="180" y="134"/>
                  </a:cubicBezTo>
                  <a:lnTo>
                    <a:pt x="1" y="233"/>
                  </a:lnTo>
                  <a:lnTo>
                    <a:pt x="27" y="432"/>
                  </a:lnTo>
                  <a:cubicBezTo>
                    <a:pt x="80" y="890"/>
                    <a:pt x="80" y="1362"/>
                    <a:pt x="27" y="1820"/>
                  </a:cubicBezTo>
                  <a:lnTo>
                    <a:pt x="1" y="2019"/>
                  </a:lnTo>
                  <a:lnTo>
                    <a:pt x="180" y="2119"/>
                  </a:lnTo>
                  <a:cubicBezTo>
                    <a:pt x="339" y="2205"/>
                    <a:pt x="525" y="2251"/>
                    <a:pt x="711" y="2251"/>
                  </a:cubicBezTo>
                  <a:cubicBezTo>
                    <a:pt x="1003" y="2251"/>
                    <a:pt x="1289" y="2132"/>
                    <a:pt x="1501" y="1919"/>
                  </a:cubicBezTo>
                  <a:cubicBezTo>
                    <a:pt x="2205" y="1216"/>
                    <a:pt x="1707" y="7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242600" y="3639400"/>
              <a:ext cx="323025" cy="295950"/>
            </a:xfrm>
            <a:custGeom>
              <a:rect b="b" l="l" r="r" t="t"/>
              <a:pathLst>
                <a:path extrusionOk="0" h="11838" w="12921">
                  <a:moveTo>
                    <a:pt x="6460" y="0"/>
                  </a:moveTo>
                  <a:cubicBezTo>
                    <a:pt x="4951" y="0"/>
                    <a:pt x="3443" y="578"/>
                    <a:pt x="2297" y="1733"/>
                  </a:cubicBezTo>
                  <a:cubicBezTo>
                    <a:pt x="0" y="4050"/>
                    <a:pt x="0" y="7788"/>
                    <a:pt x="2297" y="10105"/>
                  </a:cubicBezTo>
                  <a:cubicBezTo>
                    <a:pt x="3387" y="11215"/>
                    <a:pt x="4878" y="11838"/>
                    <a:pt x="6435" y="11838"/>
                  </a:cubicBezTo>
                  <a:cubicBezTo>
                    <a:pt x="6444" y="11838"/>
                    <a:pt x="6452" y="11838"/>
                    <a:pt x="6460" y="11838"/>
                  </a:cubicBezTo>
                  <a:cubicBezTo>
                    <a:pt x="6468" y="11838"/>
                    <a:pt x="6477" y="11838"/>
                    <a:pt x="6485" y="11838"/>
                  </a:cubicBezTo>
                  <a:cubicBezTo>
                    <a:pt x="8043" y="11838"/>
                    <a:pt x="9533" y="11215"/>
                    <a:pt x="10623" y="10105"/>
                  </a:cubicBezTo>
                  <a:cubicBezTo>
                    <a:pt x="12920" y="7788"/>
                    <a:pt x="12920" y="4050"/>
                    <a:pt x="10623" y="1733"/>
                  </a:cubicBezTo>
                  <a:cubicBezTo>
                    <a:pt x="9478" y="578"/>
                    <a:pt x="7969" y="0"/>
                    <a:pt x="6460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242750" y="3639400"/>
              <a:ext cx="186925" cy="295950"/>
            </a:xfrm>
            <a:custGeom>
              <a:rect b="b" l="l" r="r" t="t"/>
              <a:pathLst>
                <a:path extrusionOk="0" h="11838" w="7477">
                  <a:moveTo>
                    <a:pt x="6461" y="0"/>
                  </a:moveTo>
                  <a:cubicBezTo>
                    <a:pt x="4894" y="0"/>
                    <a:pt x="3394" y="624"/>
                    <a:pt x="2298" y="1740"/>
                  </a:cubicBezTo>
                  <a:cubicBezTo>
                    <a:pt x="1" y="4057"/>
                    <a:pt x="1" y="7795"/>
                    <a:pt x="2298" y="10112"/>
                  </a:cubicBezTo>
                  <a:cubicBezTo>
                    <a:pt x="3388" y="11215"/>
                    <a:pt x="4878" y="11838"/>
                    <a:pt x="6430" y="11838"/>
                  </a:cubicBezTo>
                  <a:cubicBezTo>
                    <a:pt x="6438" y="11838"/>
                    <a:pt x="6446" y="11838"/>
                    <a:pt x="6454" y="11838"/>
                  </a:cubicBezTo>
                  <a:cubicBezTo>
                    <a:pt x="6793" y="11838"/>
                    <a:pt x="7131" y="11811"/>
                    <a:pt x="7470" y="11758"/>
                  </a:cubicBezTo>
                  <a:cubicBezTo>
                    <a:pt x="6268" y="11546"/>
                    <a:pt x="5173" y="10968"/>
                    <a:pt x="4323" y="10105"/>
                  </a:cubicBezTo>
                  <a:cubicBezTo>
                    <a:pt x="2019" y="7788"/>
                    <a:pt x="2019" y="4050"/>
                    <a:pt x="4323" y="1733"/>
                  </a:cubicBezTo>
                  <a:cubicBezTo>
                    <a:pt x="5173" y="870"/>
                    <a:pt x="6275" y="292"/>
                    <a:pt x="7477" y="87"/>
                  </a:cubicBezTo>
                  <a:cubicBezTo>
                    <a:pt x="7138" y="27"/>
                    <a:pt x="6799" y="0"/>
                    <a:pt x="6461" y="0"/>
                  </a:cubicBez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268975" y="3799900"/>
              <a:ext cx="122850" cy="123350"/>
            </a:xfrm>
            <a:custGeom>
              <a:rect b="b" l="l" r="r" t="t"/>
              <a:pathLst>
                <a:path extrusionOk="0" h="4934" w="4914">
                  <a:moveTo>
                    <a:pt x="3334" y="0"/>
                  </a:moveTo>
                  <a:lnTo>
                    <a:pt x="1" y="1873"/>
                  </a:lnTo>
                  <a:lnTo>
                    <a:pt x="127" y="2125"/>
                  </a:lnTo>
                  <a:cubicBezTo>
                    <a:pt x="705" y="3287"/>
                    <a:pt x="1641" y="4229"/>
                    <a:pt x="2796" y="4807"/>
                  </a:cubicBezTo>
                  <a:lnTo>
                    <a:pt x="3048" y="4933"/>
                  </a:lnTo>
                  <a:lnTo>
                    <a:pt x="4914" y="1587"/>
                  </a:lnTo>
                  <a:lnTo>
                    <a:pt x="4608" y="1461"/>
                  </a:lnTo>
                  <a:cubicBezTo>
                    <a:pt x="4350" y="1355"/>
                    <a:pt x="4111" y="1195"/>
                    <a:pt x="3918" y="996"/>
                  </a:cubicBezTo>
                  <a:cubicBezTo>
                    <a:pt x="3719" y="804"/>
                    <a:pt x="3559" y="565"/>
                    <a:pt x="3453" y="306"/>
                  </a:cubicBezTo>
                  <a:lnTo>
                    <a:pt x="3334" y="0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69325" y="3822625"/>
              <a:ext cx="89150" cy="100450"/>
            </a:xfrm>
            <a:custGeom>
              <a:rect b="b" l="l" r="r" t="t"/>
              <a:pathLst>
                <a:path extrusionOk="0" h="4018" w="3566">
                  <a:moveTo>
                    <a:pt x="1700" y="1"/>
                  </a:moveTo>
                  <a:lnTo>
                    <a:pt x="0" y="964"/>
                  </a:lnTo>
                  <a:cubicBezTo>
                    <a:pt x="33" y="1037"/>
                    <a:pt x="67" y="1116"/>
                    <a:pt x="106" y="1189"/>
                  </a:cubicBezTo>
                  <a:lnTo>
                    <a:pt x="113" y="1216"/>
                  </a:lnTo>
                  <a:cubicBezTo>
                    <a:pt x="219" y="1428"/>
                    <a:pt x="339" y="1634"/>
                    <a:pt x="465" y="1833"/>
                  </a:cubicBezTo>
                  <a:lnTo>
                    <a:pt x="472" y="1847"/>
                  </a:lnTo>
                  <a:lnTo>
                    <a:pt x="525" y="1926"/>
                  </a:lnTo>
                  <a:cubicBezTo>
                    <a:pt x="538" y="1940"/>
                    <a:pt x="545" y="1946"/>
                    <a:pt x="551" y="1959"/>
                  </a:cubicBezTo>
                  <a:lnTo>
                    <a:pt x="598" y="2026"/>
                  </a:lnTo>
                  <a:cubicBezTo>
                    <a:pt x="611" y="2039"/>
                    <a:pt x="618" y="2052"/>
                    <a:pt x="624" y="2066"/>
                  </a:cubicBezTo>
                  <a:lnTo>
                    <a:pt x="677" y="2132"/>
                  </a:lnTo>
                  <a:lnTo>
                    <a:pt x="711" y="2179"/>
                  </a:lnTo>
                  <a:lnTo>
                    <a:pt x="770" y="2258"/>
                  </a:lnTo>
                  <a:cubicBezTo>
                    <a:pt x="790" y="2285"/>
                    <a:pt x="810" y="2311"/>
                    <a:pt x="830" y="2331"/>
                  </a:cubicBezTo>
                  <a:cubicBezTo>
                    <a:pt x="850" y="2358"/>
                    <a:pt x="857" y="2364"/>
                    <a:pt x="870" y="2378"/>
                  </a:cubicBezTo>
                  <a:cubicBezTo>
                    <a:pt x="877" y="2391"/>
                    <a:pt x="903" y="2418"/>
                    <a:pt x="916" y="2437"/>
                  </a:cubicBezTo>
                  <a:lnTo>
                    <a:pt x="956" y="2484"/>
                  </a:lnTo>
                  <a:cubicBezTo>
                    <a:pt x="976" y="2504"/>
                    <a:pt x="989" y="2524"/>
                    <a:pt x="1009" y="2544"/>
                  </a:cubicBezTo>
                  <a:lnTo>
                    <a:pt x="1043" y="2584"/>
                  </a:lnTo>
                  <a:lnTo>
                    <a:pt x="1109" y="2650"/>
                  </a:lnTo>
                  <a:lnTo>
                    <a:pt x="1135" y="2683"/>
                  </a:lnTo>
                  <a:cubicBezTo>
                    <a:pt x="1169" y="2716"/>
                    <a:pt x="1202" y="2750"/>
                    <a:pt x="1235" y="2783"/>
                  </a:cubicBezTo>
                  <a:cubicBezTo>
                    <a:pt x="1262" y="2809"/>
                    <a:pt x="1295" y="2842"/>
                    <a:pt x="1328" y="2876"/>
                  </a:cubicBezTo>
                  <a:lnTo>
                    <a:pt x="1361" y="2902"/>
                  </a:lnTo>
                  <a:lnTo>
                    <a:pt x="1428" y="2962"/>
                  </a:lnTo>
                  <a:lnTo>
                    <a:pt x="1467" y="3002"/>
                  </a:lnTo>
                  <a:lnTo>
                    <a:pt x="1527" y="3055"/>
                  </a:lnTo>
                  <a:lnTo>
                    <a:pt x="1574" y="3095"/>
                  </a:lnTo>
                  <a:lnTo>
                    <a:pt x="1633" y="3141"/>
                  </a:lnTo>
                  <a:lnTo>
                    <a:pt x="1673" y="3181"/>
                  </a:lnTo>
                  <a:lnTo>
                    <a:pt x="1753" y="3241"/>
                  </a:lnTo>
                  <a:lnTo>
                    <a:pt x="1826" y="3301"/>
                  </a:lnTo>
                  <a:lnTo>
                    <a:pt x="1872" y="3340"/>
                  </a:lnTo>
                  <a:lnTo>
                    <a:pt x="1939" y="3387"/>
                  </a:lnTo>
                  <a:lnTo>
                    <a:pt x="1979" y="3413"/>
                  </a:lnTo>
                  <a:cubicBezTo>
                    <a:pt x="1999" y="3433"/>
                    <a:pt x="2025" y="3447"/>
                    <a:pt x="2052" y="3460"/>
                  </a:cubicBezTo>
                  <a:lnTo>
                    <a:pt x="2078" y="3486"/>
                  </a:lnTo>
                  <a:lnTo>
                    <a:pt x="2165" y="3540"/>
                  </a:lnTo>
                  <a:lnTo>
                    <a:pt x="2171" y="3546"/>
                  </a:lnTo>
                  <a:cubicBezTo>
                    <a:pt x="2370" y="3672"/>
                    <a:pt x="2576" y="3792"/>
                    <a:pt x="2789" y="3898"/>
                  </a:cubicBezTo>
                  <a:lnTo>
                    <a:pt x="2809" y="3911"/>
                  </a:lnTo>
                  <a:cubicBezTo>
                    <a:pt x="2888" y="3951"/>
                    <a:pt x="2961" y="3984"/>
                    <a:pt x="3041" y="4018"/>
                  </a:cubicBezTo>
                  <a:lnTo>
                    <a:pt x="3565" y="3068"/>
                  </a:lnTo>
                  <a:cubicBezTo>
                    <a:pt x="3459" y="2975"/>
                    <a:pt x="3353" y="2876"/>
                    <a:pt x="3253" y="2776"/>
                  </a:cubicBezTo>
                  <a:cubicBezTo>
                    <a:pt x="2490" y="2013"/>
                    <a:pt x="1952" y="1050"/>
                    <a:pt x="1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16550" y="3651500"/>
              <a:ext cx="122675" cy="123350"/>
            </a:xfrm>
            <a:custGeom>
              <a:rect b="b" l="l" r="r" t="t"/>
              <a:pathLst>
                <a:path extrusionOk="0" h="4934" w="4907">
                  <a:moveTo>
                    <a:pt x="1866" y="1"/>
                  </a:moveTo>
                  <a:lnTo>
                    <a:pt x="0" y="3347"/>
                  </a:lnTo>
                  <a:lnTo>
                    <a:pt x="306" y="3473"/>
                  </a:lnTo>
                  <a:cubicBezTo>
                    <a:pt x="830" y="3692"/>
                    <a:pt x="1242" y="4104"/>
                    <a:pt x="1461" y="4628"/>
                  </a:cubicBezTo>
                  <a:lnTo>
                    <a:pt x="1580" y="4934"/>
                  </a:lnTo>
                  <a:lnTo>
                    <a:pt x="4906" y="3055"/>
                  </a:lnTo>
                  <a:lnTo>
                    <a:pt x="4787" y="2809"/>
                  </a:lnTo>
                  <a:cubicBezTo>
                    <a:pt x="4501" y="2232"/>
                    <a:pt x="4123" y="1707"/>
                    <a:pt x="3665" y="1249"/>
                  </a:cubicBezTo>
                  <a:cubicBezTo>
                    <a:pt x="3213" y="791"/>
                    <a:pt x="2689" y="413"/>
                    <a:pt x="2118" y="127"/>
                  </a:cubicBezTo>
                  <a:lnTo>
                    <a:pt x="1866" y="1"/>
                  </a:lnTo>
                  <a:close/>
                </a:path>
              </a:pathLst>
            </a:custGeom>
            <a:solidFill>
              <a:srgbClr val="283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345175" y="3733475"/>
              <a:ext cx="117875" cy="107950"/>
            </a:xfrm>
            <a:custGeom>
              <a:rect b="b" l="l" r="r" t="t"/>
              <a:pathLst>
                <a:path extrusionOk="0" h="4318" w="4715">
                  <a:moveTo>
                    <a:pt x="2357" y="0"/>
                  </a:moveTo>
                  <a:cubicBezTo>
                    <a:pt x="1806" y="0"/>
                    <a:pt x="1255" y="211"/>
                    <a:pt x="837" y="632"/>
                  </a:cubicBezTo>
                  <a:cubicBezTo>
                    <a:pt x="0" y="1476"/>
                    <a:pt x="0" y="2837"/>
                    <a:pt x="837" y="3680"/>
                  </a:cubicBezTo>
                  <a:cubicBezTo>
                    <a:pt x="1242" y="4085"/>
                    <a:pt x="1786" y="4317"/>
                    <a:pt x="2357" y="4317"/>
                  </a:cubicBezTo>
                  <a:cubicBezTo>
                    <a:pt x="2928" y="4317"/>
                    <a:pt x="3473" y="4085"/>
                    <a:pt x="3878" y="3680"/>
                  </a:cubicBezTo>
                  <a:cubicBezTo>
                    <a:pt x="4714" y="2837"/>
                    <a:pt x="4714" y="1476"/>
                    <a:pt x="3878" y="632"/>
                  </a:cubicBezTo>
                  <a:cubicBezTo>
                    <a:pt x="3459" y="211"/>
                    <a:pt x="2908" y="0"/>
                    <a:pt x="2357" y="0"/>
                  </a:cubicBezTo>
                  <a:close/>
                </a:path>
              </a:pathLst>
            </a:custGeom>
            <a:solidFill>
              <a:srgbClr val="FFC7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376050" y="3759300"/>
              <a:ext cx="55950" cy="56225"/>
            </a:xfrm>
            <a:custGeom>
              <a:rect b="b" l="l" r="r" t="t"/>
              <a:pathLst>
                <a:path extrusionOk="0" h="2249" w="2238">
                  <a:moveTo>
                    <a:pt x="1113" y="0"/>
                  </a:moveTo>
                  <a:cubicBezTo>
                    <a:pt x="839" y="0"/>
                    <a:pt x="559" y="102"/>
                    <a:pt x="332" y="330"/>
                  </a:cubicBezTo>
                  <a:cubicBezTo>
                    <a:pt x="120" y="536"/>
                    <a:pt x="0" y="828"/>
                    <a:pt x="7" y="1126"/>
                  </a:cubicBezTo>
                  <a:cubicBezTo>
                    <a:pt x="0" y="1744"/>
                    <a:pt x="505" y="2248"/>
                    <a:pt x="1122" y="2248"/>
                  </a:cubicBezTo>
                  <a:cubicBezTo>
                    <a:pt x="1414" y="2248"/>
                    <a:pt x="1700" y="2129"/>
                    <a:pt x="1906" y="1916"/>
                  </a:cubicBezTo>
                  <a:cubicBezTo>
                    <a:pt x="2118" y="1711"/>
                    <a:pt x="2238" y="1425"/>
                    <a:pt x="2238" y="1126"/>
                  </a:cubicBezTo>
                  <a:cubicBezTo>
                    <a:pt x="2238" y="448"/>
                    <a:pt x="1687" y="0"/>
                    <a:pt x="1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6"/>
          <p:cNvSpPr txBox="1"/>
          <p:nvPr>
            <p:ph type="title"/>
          </p:nvPr>
        </p:nvSpPr>
        <p:spPr>
          <a:xfrm>
            <a:off x="863250" y="1767200"/>
            <a:ext cx="74175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Thank You!</a:t>
            </a:r>
            <a:endParaRPr sz="6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9"/>
          <p:cNvSpPr/>
          <p:nvPr/>
        </p:nvSpPr>
        <p:spPr>
          <a:xfrm>
            <a:off x="6009200" y="981700"/>
            <a:ext cx="1773600" cy="178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9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789" name="Google Shape;789;p29"/>
          <p:cNvSpPr txBox="1"/>
          <p:nvPr>
            <p:ph idx="1" type="body"/>
          </p:nvPr>
        </p:nvSpPr>
        <p:spPr>
          <a:xfrm>
            <a:off x="720000" y="1673950"/>
            <a:ext cx="38520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1) Does an artists appearance on the Billboard Top 100 Artists in 2021 or 2022 have an effect on their average concert ticket prices in 2023?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2) Does the Ranking on Billboard have an affect on the price range for 2023 shows?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790" name="Google Shape;790;p29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791" name="Google Shape;791;p29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4" name="Google Shape;7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125" y="1023275"/>
            <a:ext cx="1693800" cy="16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337" y="2763400"/>
            <a:ext cx="2049325" cy="2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Variables</a:t>
            </a:r>
            <a:endParaRPr/>
          </a:p>
        </p:txBody>
      </p:sp>
      <p:sp>
        <p:nvSpPr>
          <p:cNvPr id="801" name="Google Shape;801;p30"/>
          <p:cNvSpPr txBox="1"/>
          <p:nvPr>
            <p:ph idx="1" type="body"/>
          </p:nvPr>
        </p:nvSpPr>
        <p:spPr>
          <a:xfrm>
            <a:off x="720000" y="1673950"/>
            <a:ext cx="67242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-Price Range: Avg. ticket price range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-Rank: Billboard rank (Top 100 Artists)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-Artist: Name of artist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-Genre: Artist’s music genre</a:t>
            </a:r>
            <a:endParaRPr sz="2500">
              <a:solidFill>
                <a:schemeClr val="dk1"/>
              </a:solidFill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803" name="Google Shape;803;p30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1"/>
          <p:cNvSpPr txBox="1"/>
          <p:nvPr>
            <p:ph type="title"/>
          </p:nvPr>
        </p:nvSpPr>
        <p:spPr>
          <a:xfrm>
            <a:off x="0" y="419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Ticketmaster’s API</a:t>
            </a:r>
            <a:endParaRPr/>
          </a:p>
        </p:txBody>
      </p:sp>
      <p:grpSp>
        <p:nvGrpSpPr>
          <p:cNvPr id="811" name="Google Shape;811;p31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812" name="Google Shape;812;p31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5" name="Google Shape;815;p31"/>
          <p:cNvPicPr preferRelativeResize="0"/>
          <p:nvPr/>
        </p:nvPicPr>
        <p:blipFill rotWithShape="1">
          <a:blip r:embed="rId3">
            <a:alphaModFix/>
          </a:blip>
          <a:srcRect b="0" l="26389" r="0" t="0"/>
          <a:stretch/>
        </p:blipFill>
        <p:spPr>
          <a:xfrm>
            <a:off x="185450" y="1030125"/>
            <a:ext cx="4534600" cy="39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1"/>
          <p:cNvPicPr preferRelativeResize="0"/>
          <p:nvPr/>
        </p:nvPicPr>
        <p:blipFill rotWithShape="1">
          <a:blip r:embed="rId4">
            <a:alphaModFix/>
          </a:blip>
          <a:srcRect b="0" l="24000" r="0" t="0"/>
          <a:stretch/>
        </p:blipFill>
        <p:spPr>
          <a:xfrm>
            <a:off x="4936975" y="1030113"/>
            <a:ext cx="4071276" cy="3952101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31"/>
          <p:cNvSpPr txBox="1"/>
          <p:nvPr/>
        </p:nvSpPr>
        <p:spPr>
          <a:xfrm>
            <a:off x="2840875" y="1626650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2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URL</a:t>
            </a:r>
            <a:endParaRPr/>
          </a:p>
        </p:txBody>
      </p:sp>
      <p:sp>
        <p:nvSpPr>
          <p:cNvPr id="823" name="Google Shape;823;p32"/>
          <p:cNvSpPr txBox="1"/>
          <p:nvPr>
            <p:ph idx="1" type="body"/>
          </p:nvPr>
        </p:nvSpPr>
        <p:spPr>
          <a:xfrm>
            <a:off x="269250" y="1440150"/>
            <a:ext cx="89070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root = 'https://app.ticketmaster.com/discovery/v2/'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url = (root + 'events.json?'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'classificationName=music'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'&amp;countryCode=US'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'&amp;source=Ticketmaster'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'&amp;source=Ticketmaster%20Resale'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'&amp;'+ apikey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       )            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4" name="Google Shape;824;p32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825" name="Google Shape;825;p32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32"/>
          <p:cNvSpPr txBox="1"/>
          <p:nvPr/>
        </p:nvSpPr>
        <p:spPr>
          <a:xfrm>
            <a:off x="7274925" y="1440150"/>
            <a:ext cx="13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1C232"/>
                </a:solidFill>
                <a:latin typeface="Rubik"/>
                <a:ea typeface="Rubik"/>
                <a:cs typeface="Rubik"/>
                <a:sym typeface="Rubik"/>
              </a:rPr>
              <a:t>fixed url </a:t>
            </a:r>
            <a:endParaRPr b="1">
              <a:solidFill>
                <a:srgbClr val="F1C23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29" name="Google Shape;829;p32"/>
          <p:cNvCxnSpPr>
            <a:stCxn id="828" idx="1"/>
          </p:cNvCxnSpPr>
          <p:nvPr/>
        </p:nvCxnSpPr>
        <p:spPr>
          <a:xfrm rot="10800000">
            <a:off x="6557325" y="1682550"/>
            <a:ext cx="717600" cy="3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0" name="Google Shape;830;p32"/>
          <p:cNvSpPr txBox="1"/>
          <p:nvPr/>
        </p:nvSpPr>
        <p:spPr>
          <a:xfrm>
            <a:off x="4159225" y="2019850"/>
            <a:ext cx="372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1C232"/>
                </a:solidFill>
                <a:latin typeface="Rubik"/>
                <a:ea typeface="Rubik"/>
                <a:cs typeface="Rubik"/>
                <a:sym typeface="Rubik"/>
              </a:rPr>
              <a:t>specifying event search</a:t>
            </a:r>
            <a:endParaRPr b="1">
              <a:solidFill>
                <a:srgbClr val="F1C23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31" name="Google Shape;831;p32"/>
          <p:cNvCxnSpPr/>
          <p:nvPr/>
        </p:nvCxnSpPr>
        <p:spPr>
          <a:xfrm rot="10800000">
            <a:off x="3441625" y="2264200"/>
            <a:ext cx="717600" cy="3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2" name="Google Shape;832;p32"/>
          <p:cNvSpPr txBox="1"/>
          <p:nvPr/>
        </p:nvSpPr>
        <p:spPr>
          <a:xfrm>
            <a:off x="4844475" y="2355175"/>
            <a:ext cx="372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1C232"/>
                </a:solidFill>
                <a:latin typeface="Rubik"/>
                <a:ea typeface="Rubik"/>
                <a:cs typeface="Rubik"/>
                <a:sym typeface="Rubik"/>
              </a:rPr>
              <a:t>specifying music event</a:t>
            </a:r>
            <a:endParaRPr b="1">
              <a:solidFill>
                <a:srgbClr val="F1C23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33" name="Google Shape;833;p32"/>
          <p:cNvCxnSpPr/>
          <p:nvPr/>
        </p:nvCxnSpPr>
        <p:spPr>
          <a:xfrm rot="10800000">
            <a:off x="4055350" y="2599525"/>
            <a:ext cx="717600" cy="3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4" name="Google Shape;834;p32"/>
          <p:cNvSpPr txBox="1"/>
          <p:nvPr/>
        </p:nvSpPr>
        <p:spPr>
          <a:xfrm>
            <a:off x="3909300" y="2690500"/>
            <a:ext cx="301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1C232"/>
                </a:solidFill>
                <a:latin typeface="Rubik"/>
                <a:ea typeface="Rubik"/>
                <a:cs typeface="Rubik"/>
                <a:sym typeface="Rubik"/>
              </a:rPr>
              <a:t>f</a:t>
            </a:r>
            <a:r>
              <a:rPr b="1" lang="en" sz="2000">
                <a:solidFill>
                  <a:srgbClr val="F1C232"/>
                </a:solidFill>
                <a:latin typeface="Rubik"/>
                <a:ea typeface="Rubik"/>
                <a:cs typeface="Rubik"/>
                <a:sym typeface="Rubik"/>
              </a:rPr>
              <a:t>iltering for US only </a:t>
            </a:r>
            <a:endParaRPr b="1">
              <a:solidFill>
                <a:srgbClr val="F1C23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35" name="Google Shape;835;p32"/>
          <p:cNvCxnSpPr/>
          <p:nvPr/>
        </p:nvCxnSpPr>
        <p:spPr>
          <a:xfrm rot="10800000">
            <a:off x="3191700" y="2934850"/>
            <a:ext cx="717600" cy="3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6" name="Google Shape;836;p32"/>
          <p:cNvSpPr txBox="1"/>
          <p:nvPr/>
        </p:nvSpPr>
        <p:spPr>
          <a:xfrm>
            <a:off x="5387400" y="3070250"/>
            <a:ext cx="153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1C232"/>
                </a:solidFill>
                <a:latin typeface="Rubik"/>
                <a:ea typeface="Rubik"/>
                <a:cs typeface="Rubik"/>
                <a:sym typeface="Rubik"/>
              </a:rPr>
              <a:t>specific sources </a:t>
            </a:r>
            <a:endParaRPr b="1">
              <a:solidFill>
                <a:srgbClr val="F1C23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37" name="Google Shape;837;p32"/>
          <p:cNvCxnSpPr/>
          <p:nvPr/>
        </p:nvCxnSpPr>
        <p:spPr>
          <a:xfrm rot="10800000">
            <a:off x="4719300" y="3311525"/>
            <a:ext cx="668100" cy="1263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8" name="Google Shape;838;p32"/>
          <p:cNvCxnSpPr>
            <a:stCxn id="836" idx="1"/>
          </p:cNvCxnSpPr>
          <p:nvPr/>
        </p:nvCxnSpPr>
        <p:spPr>
          <a:xfrm flipH="1">
            <a:off x="4953000" y="3470450"/>
            <a:ext cx="434400" cy="66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9" name="Google Shape;839;p32"/>
          <p:cNvSpPr txBox="1"/>
          <p:nvPr/>
        </p:nvSpPr>
        <p:spPr>
          <a:xfrm>
            <a:off x="2944900" y="3569975"/>
            <a:ext cx="206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1C232"/>
                </a:solidFill>
                <a:latin typeface="Rubik"/>
                <a:ea typeface="Rubik"/>
                <a:cs typeface="Rubik"/>
                <a:sym typeface="Rubik"/>
              </a:rPr>
              <a:t>unique api key</a:t>
            </a:r>
            <a:r>
              <a:rPr b="1" lang="en" sz="2000">
                <a:solidFill>
                  <a:srgbClr val="F1C23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b="1">
              <a:solidFill>
                <a:srgbClr val="F1C23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40" name="Google Shape;840;p32"/>
          <p:cNvCxnSpPr/>
          <p:nvPr/>
        </p:nvCxnSpPr>
        <p:spPr>
          <a:xfrm rot="10800000">
            <a:off x="2134825" y="3820875"/>
            <a:ext cx="717600" cy="39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"/>
          <p:cNvSpPr txBox="1"/>
          <p:nvPr>
            <p:ph type="title"/>
          </p:nvPr>
        </p:nvSpPr>
        <p:spPr>
          <a:xfrm>
            <a:off x="131500" y="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grpSp>
        <p:nvGrpSpPr>
          <p:cNvPr id="846" name="Google Shape;846;p33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847" name="Google Shape;847;p33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0" name="Google Shape;8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8" y="635050"/>
            <a:ext cx="8958024" cy="44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"/>
          <p:cNvSpPr txBox="1"/>
          <p:nvPr>
            <p:ph type="title"/>
          </p:nvPr>
        </p:nvSpPr>
        <p:spPr>
          <a:xfrm>
            <a:off x="131500" y="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grpSp>
        <p:nvGrpSpPr>
          <p:cNvPr id="856" name="Google Shape;856;p34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857" name="Google Shape;857;p34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0" name="Google Shape;8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0" y="691475"/>
            <a:ext cx="8933176" cy="436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grpSp>
        <p:nvGrpSpPr>
          <p:cNvPr id="866" name="Google Shape;866;p35"/>
          <p:cNvGrpSpPr/>
          <p:nvPr/>
        </p:nvGrpSpPr>
        <p:grpSpPr>
          <a:xfrm>
            <a:off x="4535555" y="2225340"/>
            <a:ext cx="692746" cy="692819"/>
            <a:chOff x="14471375" y="868550"/>
            <a:chExt cx="239175" cy="239200"/>
          </a:xfrm>
        </p:grpSpPr>
        <p:sp>
          <p:nvSpPr>
            <p:cNvPr id="867" name="Google Shape;867;p35"/>
            <p:cNvSpPr/>
            <p:nvPr/>
          </p:nvSpPr>
          <p:spPr>
            <a:xfrm>
              <a:off x="14471375" y="868550"/>
              <a:ext cx="239175" cy="239200"/>
            </a:xfrm>
            <a:custGeom>
              <a:rect b="b" l="l" r="r" t="t"/>
              <a:pathLst>
                <a:path extrusionOk="0" h="9568" w="9567">
                  <a:moveTo>
                    <a:pt x="4783" y="290"/>
                  </a:moveTo>
                  <a:cubicBezTo>
                    <a:pt x="7262" y="290"/>
                    <a:pt x="9277" y="2305"/>
                    <a:pt x="9277" y="4784"/>
                  </a:cubicBezTo>
                  <a:cubicBezTo>
                    <a:pt x="9277" y="7262"/>
                    <a:pt x="7262" y="9277"/>
                    <a:pt x="4783" y="9277"/>
                  </a:cubicBezTo>
                  <a:cubicBezTo>
                    <a:pt x="2305" y="9277"/>
                    <a:pt x="290" y="7262"/>
                    <a:pt x="290" y="4784"/>
                  </a:cubicBezTo>
                  <a:cubicBezTo>
                    <a:pt x="290" y="2305"/>
                    <a:pt x="2305" y="290"/>
                    <a:pt x="4783" y="290"/>
                  </a:cubicBezTo>
                  <a:close/>
                  <a:moveTo>
                    <a:pt x="4783" y="0"/>
                  </a:moveTo>
                  <a:cubicBezTo>
                    <a:pt x="2143" y="0"/>
                    <a:pt x="0" y="2143"/>
                    <a:pt x="0" y="4784"/>
                  </a:cubicBezTo>
                  <a:cubicBezTo>
                    <a:pt x="0" y="7424"/>
                    <a:pt x="2143" y="9567"/>
                    <a:pt x="4783" y="9567"/>
                  </a:cubicBezTo>
                  <a:cubicBezTo>
                    <a:pt x="7424" y="9567"/>
                    <a:pt x="9567" y="7424"/>
                    <a:pt x="9567" y="4784"/>
                  </a:cubicBezTo>
                  <a:cubicBezTo>
                    <a:pt x="9567" y="2143"/>
                    <a:pt x="7424" y="0"/>
                    <a:pt x="4783" y="0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03225" y="900100"/>
              <a:ext cx="175775" cy="176075"/>
            </a:xfrm>
            <a:custGeom>
              <a:rect b="b" l="l" r="r" t="t"/>
              <a:pathLst>
                <a:path extrusionOk="0" h="7043" w="7031">
                  <a:moveTo>
                    <a:pt x="3509" y="290"/>
                  </a:moveTo>
                  <a:cubicBezTo>
                    <a:pt x="5293" y="290"/>
                    <a:pt x="6741" y="1738"/>
                    <a:pt x="6741" y="3522"/>
                  </a:cubicBezTo>
                  <a:cubicBezTo>
                    <a:pt x="6741" y="5305"/>
                    <a:pt x="5293" y="6753"/>
                    <a:pt x="3509" y="6753"/>
                  </a:cubicBezTo>
                  <a:cubicBezTo>
                    <a:pt x="1737" y="6753"/>
                    <a:pt x="290" y="5305"/>
                    <a:pt x="290" y="3522"/>
                  </a:cubicBezTo>
                  <a:cubicBezTo>
                    <a:pt x="290" y="1738"/>
                    <a:pt x="1737" y="290"/>
                    <a:pt x="3509" y="290"/>
                  </a:cubicBezTo>
                  <a:close/>
                  <a:moveTo>
                    <a:pt x="3509" y="1"/>
                  </a:moveTo>
                  <a:cubicBezTo>
                    <a:pt x="1575" y="1"/>
                    <a:pt x="0" y="1576"/>
                    <a:pt x="0" y="3522"/>
                  </a:cubicBezTo>
                  <a:cubicBezTo>
                    <a:pt x="0" y="5456"/>
                    <a:pt x="1575" y="7043"/>
                    <a:pt x="3509" y="7043"/>
                  </a:cubicBezTo>
                  <a:cubicBezTo>
                    <a:pt x="5455" y="7043"/>
                    <a:pt x="7030" y="5456"/>
                    <a:pt x="7030" y="3522"/>
                  </a:cubicBezTo>
                  <a:cubicBezTo>
                    <a:pt x="7030" y="1576"/>
                    <a:pt x="5455" y="1"/>
                    <a:pt x="3509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4534500" y="931375"/>
              <a:ext cx="113225" cy="113250"/>
            </a:xfrm>
            <a:custGeom>
              <a:rect b="b" l="l" r="r" t="t"/>
              <a:pathLst>
                <a:path extrusionOk="0" h="4530" w="4529">
                  <a:moveTo>
                    <a:pt x="2258" y="1"/>
                  </a:moveTo>
                  <a:cubicBezTo>
                    <a:pt x="1008" y="1"/>
                    <a:pt x="0" y="1020"/>
                    <a:pt x="0" y="2271"/>
                  </a:cubicBezTo>
                  <a:cubicBezTo>
                    <a:pt x="0" y="3522"/>
                    <a:pt x="1008" y="4529"/>
                    <a:pt x="2258" y="4529"/>
                  </a:cubicBezTo>
                  <a:cubicBezTo>
                    <a:pt x="3509" y="4529"/>
                    <a:pt x="4529" y="3522"/>
                    <a:pt x="4529" y="2271"/>
                  </a:cubicBezTo>
                  <a:cubicBezTo>
                    <a:pt x="4529" y="1020"/>
                    <a:pt x="3509" y="1"/>
                    <a:pt x="2258" y="1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0" name="Google Shape;8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75" y="1401725"/>
            <a:ext cx="5477400" cy="3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an Papillomavirus (HPV) Case Report by Slidesgo">
  <a:themeElements>
    <a:clrScheme name="Simple Light">
      <a:dk1>
        <a:srgbClr val="FFFFFF"/>
      </a:dk1>
      <a:lt1>
        <a:srgbClr val="191A8B"/>
      </a:lt1>
      <a:dk2>
        <a:srgbClr val="00A1F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