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1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6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4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0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53AB-42E9-4A7F-A568-A3FE5E83584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AC13-422A-4A0F-9591-ED354C0BC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4301" y="2195291"/>
            <a:ext cx="7674930" cy="2086322"/>
            <a:chOff x="214301" y="2195291"/>
            <a:chExt cx="7674930" cy="20863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761" y="2195291"/>
              <a:ext cx="3608578" cy="20863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01" y="2611395"/>
              <a:ext cx="2926525" cy="1670218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3086176" y="3211723"/>
              <a:ext cx="749236" cy="469557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124421" y="3210689"/>
              <a:ext cx="764810" cy="469557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31" y="1508760"/>
            <a:ext cx="3890137" cy="27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5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3</cp:revision>
  <dcterms:created xsi:type="dcterms:W3CDTF">2016-10-11T11:01:22Z</dcterms:created>
  <dcterms:modified xsi:type="dcterms:W3CDTF">2016-10-11T23:19:34Z</dcterms:modified>
</cp:coreProperties>
</file>