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90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4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81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87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7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7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7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0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6B9B-E81C-4DFE-A73C-E1A415128E90}" type="datetimeFigureOut">
              <a:rPr lang="en-GB" smtClean="0"/>
              <a:t>02/10/2016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2F9A-EA7B-4FA3-8B45-98AEA1E9D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701" y="2318197"/>
            <a:ext cx="1068947" cy="875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356834" y="2318197"/>
            <a:ext cx="1068947" cy="8757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043967" y="2318197"/>
            <a:ext cx="1068947" cy="8757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731100" y="2318197"/>
            <a:ext cx="1068947" cy="8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418233" y="2318197"/>
            <a:ext cx="1068947" cy="8757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105366" y="2318197"/>
            <a:ext cx="1068947" cy="8757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954650" y="3412902"/>
            <a:ext cx="49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512995" y="3412902"/>
            <a:ext cx="91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green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200128" y="3412902"/>
            <a:ext cx="91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orange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16049" y="3412902"/>
            <a:ext cx="91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blue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74394" y="3412902"/>
            <a:ext cx="91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black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61527" y="3346223"/>
            <a:ext cx="91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yellow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30558" y="4290846"/>
            <a:ext cx="11861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First block – lowest lexicographical letter of the last letter of the colour.	</a:t>
            </a:r>
            <a:r>
              <a:rPr lang="en-GB" b="1" dirty="0" smtClean="0"/>
              <a:t>Answer  = RED block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Second block – block with the least number of letters. 			</a:t>
            </a:r>
            <a:r>
              <a:rPr lang="en-GB" b="1" dirty="0" smtClean="0"/>
              <a:t>Answer = BLUE block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Third block –  highest prime number remaining (or just highest number if no primes remain) . 	</a:t>
            </a:r>
            <a:r>
              <a:rPr lang="en-GB" b="1" dirty="0" smtClean="0"/>
              <a:t>Answer = ORANGE block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Fourth Block –highest lexicographical letter of SECOND letter of the colour.			</a:t>
            </a:r>
            <a:r>
              <a:rPr lang="en-GB" b="1" dirty="0" smtClean="0"/>
              <a:t>Answer = GREEN block.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Final Block – highest lexicographical letter of last letter of the number written as a word. 	</a:t>
            </a:r>
            <a:r>
              <a:rPr lang="en-GB" b="1" dirty="0" smtClean="0"/>
              <a:t>Answer = BLACK block</a:t>
            </a:r>
          </a:p>
          <a:p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616928" y="1839395"/>
            <a:ext cx="5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69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382142" y="1839395"/>
            <a:ext cx="5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59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9365460" y="1839395"/>
            <a:ext cx="5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78327" y="1839395"/>
            <a:ext cx="5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20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093271" y="1796603"/>
            <a:ext cx="5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23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991766" y="1863282"/>
            <a:ext cx="5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65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650383" y="421578"/>
            <a:ext cx="1056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Lexicographical value refers to alphabetical order of a letter. e.g. ‘C’ has a lower lexicographical value than ‘F’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Once a block is removed it is gone and cannot be selected. A single error would only be penalised once and mistakes that follow on due to different blocks remaining will not count against the score.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1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Meehan</dc:creator>
  <cp:lastModifiedBy>Christopher Meehan</cp:lastModifiedBy>
  <cp:revision>7</cp:revision>
  <dcterms:created xsi:type="dcterms:W3CDTF">2016-10-02T16:45:47Z</dcterms:created>
  <dcterms:modified xsi:type="dcterms:W3CDTF">2016-10-02T17:46:40Z</dcterms:modified>
</cp:coreProperties>
</file>